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61" r:id="rId2"/>
  </p:sldMasterIdLst>
  <p:notesMasterIdLst>
    <p:notesMasterId r:id="rId27"/>
  </p:notesMasterIdLst>
  <p:sldIdLst>
    <p:sldId id="280" r:id="rId3"/>
    <p:sldId id="281" r:id="rId4"/>
    <p:sldId id="282" r:id="rId5"/>
    <p:sldId id="283" r:id="rId6"/>
    <p:sldId id="285" r:id="rId7"/>
    <p:sldId id="287" r:id="rId8"/>
    <p:sldId id="288" r:id="rId9"/>
    <p:sldId id="300" r:id="rId10"/>
    <p:sldId id="289" r:id="rId11"/>
    <p:sldId id="290" r:id="rId12"/>
    <p:sldId id="291" r:id="rId13"/>
    <p:sldId id="267" r:id="rId14"/>
    <p:sldId id="268" r:id="rId15"/>
    <p:sldId id="292" r:id="rId16"/>
    <p:sldId id="293" r:id="rId17"/>
    <p:sldId id="271" r:id="rId18"/>
    <p:sldId id="294" r:id="rId19"/>
    <p:sldId id="296" r:id="rId20"/>
    <p:sldId id="297" r:id="rId21"/>
    <p:sldId id="298" r:id="rId22"/>
    <p:sldId id="276" r:id="rId23"/>
    <p:sldId id="277" r:id="rId24"/>
    <p:sldId id="278" r:id="rId25"/>
    <p:sldId id="279"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Helvetica Neue" panose="02000503000000020004" pitchFamily="2" charset="0"/>
      <p:regular r:id="rId32"/>
      <p:bold r:id="rId33"/>
      <p:italic r:id="rId34"/>
      <p:boldItalic r:id="rId35"/>
    </p:embeddedFont>
    <p:embeddedFont>
      <p:font typeface="Montserrat" pitchFamily="2" charset="77"/>
      <p:regular r:id="rId36"/>
      <p:bold r:id="rId37"/>
      <p:italic r:id="rId38"/>
      <p:boldItalic r:id="rId39"/>
    </p:embeddedFont>
    <p:embeddedFont>
      <p:font typeface="Montserrat ExtraBold" pitchFamily="2" charset="77"/>
      <p:bold r:id="rId40"/>
      <p:italic r:id="rId41"/>
      <p:boldItalic r:id="rId42"/>
    </p:embeddedFont>
    <p:embeddedFont>
      <p:font typeface="Montserrat Light" pitchFamily="2" charset="77"/>
      <p:regular r:id="rId43"/>
      <p:bold r:id="rId44"/>
      <p:italic r:id="rId45"/>
      <p:boldItalic r:id="rId46"/>
    </p:embeddedFont>
    <p:embeddedFont>
      <p:font typeface="Oswald" panose="020B0604020202020204" pitchFamily="34" charset="0"/>
      <p:regular r:id="rId47"/>
      <p:bold r:id="rId48"/>
    </p:embeddedFont>
    <p:embeddedFont>
      <p:font typeface="PT Sans" panose="020B0503020203020204" pitchFamily="34" charset="77"/>
      <p:regular r:id="rId49"/>
      <p:bold r:id="rId50"/>
      <p:italic r:id="rId51"/>
      <p:boldItalic r:id="rId52"/>
    </p:embeddedFont>
    <p:embeddedFont>
      <p:font typeface="Quattrocento Sans" panose="020B0604020202020204" pitchFamily="34" charset="0"/>
      <p:regular r:id="rId53"/>
      <p:bold r:id="rId54"/>
      <p:italic r:id="rId55"/>
      <p:boldItalic r:id="rId56"/>
    </p:embeddedFont>
    <p:embeddedFont>
      <p:font typeface="Roboto Light" panose="020B0604020202020204" pitchFamily="34" charset="0"/>
      <p:regular r:id="rId57"/>
      <p:bold r:id="rId58"/>
      <p:italic r:id="rId59"/>
      <p:boldItalic r:id="rId60"/>
    </p:embeddedFont>
    <p:embeddedFont>
      <p:font typeface="Verdana" panose="020B0604030504040204" pitchFamily="34"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65" roundtripDataSignature="AMtx7mjarIhnFzJWLnspof5QBGEIUf/Rv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F29"/>
    <a:srgbClr val="5DC1FF"/>
    <a:srgbClr val="FFB25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2157" autoAdjust="0"/>
  </p:normalViewPr>
  <p:slideViewPr>
    <p:cSldViewPr snapToGrid="0" snapToObjects="1">
      <p:cViewPr varScale="1">
        <p:scale>
          <a:sx n="142" d="100"/>
          <a:sy n="142" d="100"/>
        </p:scale>
        <p:origin x="1304" y="168"/>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15.fntdata"/><Relationship Id="rId47" Type="http://schemas.openxmlformats.org/officeDocument/2006/relationships/font" Target="fonts/font20.fntdata"/><Relationship Id="rId63" Type="http://schemas.openxmlformats.org/officeDocument/2006/relationships/font" Target="fonts/font36.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34.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64" Type="http://schemas.openxmlformats.org/officeDocument/2006/relationships/font" Target="fonts/font37.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 Target="slides/slide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font" Target="fonts/font33.fntdata"/><Relationship Id="rId65"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2.fntdata"/><Relationship Id="rId34" Type="http://schemas.openxmlformats.org/officeDocument/2006/relationships/font" Target="fonts/font7.fntdata"/><Relationship Id="rId50" Type="http://schemas.openxmlformats.org/officeDocument/2006/relationships/font" Target="fonts/font23.fntdata"/><Relationship Id="rId55"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62085599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vimeo.com/35909491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webwise.ie/saferinterne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ebwise.ie/saferinternetday"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ebwise.ie/parents/where-to-find-hel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1: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5" name="Google Shape;625;p1:notes"/>
          <p:cNvSpPr txBox="1">
            <a:spLocks noGrp="1"/>
          </p:cNvSpPr>
          <p:nvPr>
            <p:ph type="body" idx="1"/>
          </p:nvPr>
        </p:nvSpPr>
        <p:spPr>
          <a:xfrm>
            <a:off x="691886" y="4000957"/>
            <a:ext cx="5535088" cy="379038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Clr>
                <a:schemeClr val="dk1"/>
              </a:buClr>
              <a:buSzPts val="1100"/>
              <a:buFont typeface="Arial"/>
              <a:buNone/>
            </a:pPr>
            <a:r>
              <a:rPr lang="en" sz="1100" b="1" dirty="0">
                <a:solidFill>
                  <a:schemeClr val="dk1"/>
                </a:solidFill>
                <a:highlight>
                  <a:srgbClr val="FFFFFF"/>
                </a:highlight>
                <a:latin typeface="Montserrat"/>
                <a:ea typeface="Montserrat"/>
                <a:cs typeface="Montserrat"/>
                <a:sym typeface="Montserrat"/>
              </a:rPr>
              <a:t>Notes for speaker – brief introduction and welcome. </a:t>
            </a:r>
          </a:p>
          <a:p>
            <a:pPr marL="0" lvl="0" indent="0" algn="l" rtl="0">
              <a:lnSpc>
                <a:spcPct val="120000"/>
              </a:lnSpc>
              <a:spcBef>
                <a:spcPts val="0"/>
              </a:spcBef>
              <a:spcAft>
                <a:spcPts val="0"/>
              </a:spcAft>
              <a:buSzPts val="1100"/>
              <a:buNone/>
            </a:pPr>
            <a:r>
              <a:rPr lang="en" sz="1100" dirty="0">
                <a:solidFill>
                  <a:schemeClr val="dk1"/>
                </a:solidFill>
                <a:highlight>
                  <a:srgbClr val="FFFFFF"/>
                </a:highlight>
                <a:latin typeface="Montserrat"/>
                <a:ea typeface="Montserrat"/>
                <a:cs typeface="Montserrat"/>
                <a:sym typeface="Montserrat"/>
              </a:rPr>
              <a:t>Explain how long the talk will take and the types of things you will be doing over that time. </a:t>
            </a:r>
          </a:p>
          <a:p>
            <a:pPr marL="0" lvl="0" indent="0" algn="l" rtl="0">
              <a:lnSpc>
                <a:spcPct val="12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For example:</a:t>
            </a:r>
          </a:p>
          <a:p>
            <a:pPr marL="0" lvl="0" indent="0" algn="l" rtl="0">
              <a:lnSpc>
                <a:spcPct val="12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‘‘Today we are joining millions of people around the world in celebrating Safer Internet Day, a day for promoting a safer and better internet for all users, especially young people. During this assembly we are going to talk about being online and using the internet. We will look at the positives and possible negatives of the internet as well as some general advice on how to manage your online wellbeing.’</a:t>
            </a:r>
            <a:endParaRPr lang="en" sz="11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353182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 sz="1100" b="1" i="1" dirty="0">
                <a:latin typeface="Montserrat"/>
                <a:ea typeface="Montserrat"/>
                <a:cs typeface="Montserrat"/>
                <a:sym typeface="Montserrat"/>
              </a:rPr>
              <a:t>Notes:</a:t>
            </a:r>
            <a:r>
              <a:rPr lang="en" sz="1100" dirty="0">
                <a:latin typeface="Montserrat"/>
                <a:ea typeface="Montserrat"/>
                <a:cs typeface="Montserrat"/>
                <a:sym typeface="Montserrat"/>
              </a:rPr>
              <a:t> Now we are going to look at the idea of what digital stress means. Experiencing digital stress refers to stress we get from using digital devices (e.g. smartphones, laptops, tablets, game consoles) and digital media (e.g. social media, online games, messenger apps).</a:t>
            </a:r>
          </a:p>
          <a:p>
            <a:pPr marL="0" lvl="0" indent="0" algn="l" rtl="0">
              <a:spcBef>
                <a:spcPts val="0"/>
              </a:spcBef>
              <a:spcAft>
                <a:spcPts val="0"/>
              </a:spcAft>
              <a:buNone/>
            </a:pPr>
            <a:endParaRPr lang="en" sz="1100" dirty="0">
              <a:latin typeface="Montserrat"/>
              <a:ea typeface="Montserrat"/>
              <a:cs typeface="Montserrat"/>
              <a:sym typeface="Montserrat"/>
            </a:endParaRPr>
          </a:p>
          <a:p>
            <a:pPr marL="0" lvl="0" indent="0" algn="l" rtl="0">
              <a:spcBef>
                <a:spcPts val="0"/>
              </a:spcBef>
              <a:spcAft>
                <a:spcPts val="0"/>
              </a:spcAft>
              <a:buNone/>
            </a:pPr>
            <a:r>
              <a:rPr lang="en" sz="1100" dirty="0">
                <a:latin typeface="Montserrat"/>
                <a:ea typeface="Montserrat"/>
                <a:cs typeface="Montserrat"/>
                <a:sym typeface="Montserrat"/>
              </a:rPr>
              <a:t>S</a:t>
            </a:r>
            <a:r>
              <a:rPr lang="en" sz="1100" dirty="0">
                <a:solidFill>
                  <a:schemeClr val="dk1"/>
                </a:solidFill>
                <a:latin typeface="Montserrat"/>
                <a:ea typeface="Montserrat"/>
                <a:cs typeface="Montserrat"/>
                <a:sym typeface="Montserrat"/>
              </a:rPr>
              <a:t>uggestions on what causes digital stress e.g. mean or harassing comments on social media, impersonation, constantly checking social media for fear of feeling left out, or social media makes you feel like other people are having more fun or living better lives than you.</a:t>
            </a:r>
            <a:r>
              <a:rPr lang="en" sz="1100" b="1" dirty="0">
                <a:solidFill>
                  <a:schemeClr val="dk1"/>
                </a:solidFill>
                <a:latin typeface="Montserrat"/>
                <a:ea typeface="Montserrat"/>
                <a:cs typeface="Montserrat"/>
                <a:sym typeface="Montserrat"/>
              </a:rPr>
              <a:t> Emphasise that some level of digital stress is to be expected if you use technology and that these lessons will help us to identify and employ strategies to cope with that stress.</a:t>
            </a:r>
          </a:p>
          <a:p>
            <a:pPr marL="0" lvl="0" indent="0" algn="l" rtl="0">
              <a:spcBef>
                <a:spcPts val="0"/>
              </a:spcBef>
              <a:spcAft>
                <a:spcPts val="0"/>
              </a:spcAft>
              <a:buNone/>
            </a:pPr>
            <a:endParaRPr lang="en" sz="1100" dirty="0">
              <a:latin typeface="Montserrat"/>
              <a:ea typeface="Montserrat"/>
              <a:cs typeface="Montserrat"/>
              <a:sym typeface="Montserrat"/>
            </a:endParaRPr>
          </a:p>
          <a:p>
            <a:pPr marL="139700" indent="0">
              <a:buNone/>
            </a:pPr>
            <a:endParaRPr lang="en-US" dirty="0"/>
          </a:p>
        </p:txBody>
      </p:sp>
    </p:spTree>
    <p:extLst>
      <p:ext uri="{BB962C8B-B14F-4D97-AF65-F5344CB8AC3E}">
        <p14:creationId xmlns:p14="http://schemas.microsoft.com/office/powerpoint/2010/main" val="2703044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Next we will consider resilience and what it means to be resilient.  We will do this by comparing 3 different types of balls: a foam ball, a ping pong ball and a rubber ball. Ask the students to decide which ball they think is the most resilient and ask for an explanation for their choice. </a:t>
            </a:r>
          </a:p>
          <a:p>
            <a:pPr marL="0" lvl="0" indent="0" algn="l" rtl="0">
              <a:lnSpc>
                <a:spcPct val="90000"/>
              </a:lnSpc>
              <a:spcBef>
                <a:spcPts val="0"/>
              </a:spcBef>
              <a:spcAft>
                <a:spcPts val="0"/>
              </a:spcAft>
              <a:buClr>
                <a:schemeClr val="dk1"/>
              </a:buClr>
              <a:buSzPts val="1100"/>
              <a:buFont typeface="Arial"/>
              <a:buNone/>
            </a:pPr>
            <a:endParaRPr lang="en" sz="1100" b="1" dirty="0">
              <a:solidFill>
                <a:schemeClr val="dk1"/>
              </a:solidFill>
              <a:latin typeface="Montserrat"/>
              <a:ea typeface="Montserrat"/>
              <a:cs typeface="Montserrat"/>
              <a:sym typeface="Montserrat"/>
            </a:endParaRPr>
          </a:p>
          <a:p>
            <a:pPr marL="0" lvl="0" indent="45720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Prompts for the students to consider are: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Is the rubber ball resilient or just solid?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What happens to a ping pong ball if it gets a dent or crack in it?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Which ball can recover most?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Which ball best represents us as human beings?</a:t>
            </a: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Get feedback from students on which ball they think is the most resilient out of the 3. Sample answers may include: the rubber ball is the most resilient because it just keeps bouncing, the ping pong ball is not very resilient because you cannot fix them if they crack or dent, and the foam ball is not very resilient because it can be broken up. </a:t>
            </a: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Discuss with students what resilience means to them. </a:t>
            </a:r>
          </a:p>
          <a:p>
            <a:endParaRPr lang="en-US" dirty="0"/>
          </a:p>
        </p:txBody>
      </p:sp>
    </p:spTree>
    <p:extLst>
      <p:ext uri="{BB962C8B-B14F-4D97-AF65-F5344CB8AC3E}">
        <p14:creationId xmlns:p14="http://schemas.microsoft.com/office/powerpoint/2010/main" val="2231386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7faea66b6c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g7faea66b6c_0_2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0"/>
              </a:spcBef>
              <a:spcAft>
                <a:spcPts val="0"/>
              </a:spcAft>
              <a:buClr>
                <a:schemeClr val="dk1"/>
              </a:buClr>
              <a:buSzPts val="1100"/>
              <a:buFont typeface="Arial"/>
              <a:buNone/>
              <a:tabLst/>
              <a:defRPr/>
            </a:pPr>
            <a:r>
              <a:rPr lang="en" sz="1200" b="1" i="1" dirty="0">
                <a:solidFill>
                  <a:schemeClr val="dk1"/>
                </a:solidFill>
                <a:latin typeface="Montserrat"/>
                <a:ea typeface="Montserrat"/>
                <a:cs typeface="Montserrat"/>
                <a:sym typeface="Montserrat"/>
              </a:rPr>
              <a:t>Notes:</a:t>
            </a:r>
            <a:r>
              <a:rPr lang="en" sz="1200" dirty="0">
                <a:solidFill>
                  <a:schemeClr val="dk1"/>
                </a:solidFill>
                <a:latin typeface="Montserrat"/>
                <a:ea typeface="Montserrat"/>
                <a:cs typeface="Montserrat"/>
                <a:sym typeface="Montserrat"/>
              </a:rPr>
              <a:t> Clarify that resilience is not just the ability to bend and take knocks at times, but also being able to adapt and recover. Ask them if this has changed their opinion on which ball is the most resilient. </a:t>
            </a:r>
            <a:endParaRPr lang="en" sz="1200" dirty="0">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dirty="0">
              <a:latin typeface="Montserrat"/>
              <a:ea typeface="Montserrat"/>
              <a:cs typeface="Montserrat"/>
              <a:sym typeface="Montserra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g7faea66b6c_0_5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7" name="Google Shape;777;g7faea66b6c_0_5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b="1" i="1" dirty="0">
                <a:solidFill>
                  <a:schemeClr val="dk1"/>
                </a:solidFill>
                <a:latin typeface="Montserrat"/>
                <a:ea typeface="Montserrat"/>
                <a:cs typeface="Montserrat"/>
                <a:sym typeface="Montserrat"/>
              </a:rPr>
              <a:t>Notes: </a:t>
            </a:r>
            <a:r>
              <a:rPr lang="en" sz="1200" dirty="0">
                <a:solidFill>
                  <a:schemeClr val="dk1"/>
                </a:solidFill>
                <a:latin typeface="Montserrat"/>
                <a:ea typeface="Montserrat"/>
                <a:cs typeface="Montserrat"/>
                <a:sym typeface="Montserrat"/>
              </a:rPr>
              <a:t>Read through the definition of digital resilience. Explain to students that they have identified different types of digital stress we face, and will now look at how having digital resilience can help us deal with it effectively. When we go online it can be like a ball being bounced around, most of the time it is great fun, but there are bound to be some bumps along the way.</a:t>
            </a:r>
          </a:p>
          <a:p>
            <a:pPr marL="0" lvl="0" indent="0" algn="l" rtl="0">
              <a:lnSpc>
                <a:spcPct val="90000"/>
              </a:lnSpc>
              <a:spcBef>
                <a:spcPts val="0"/>
              </a:spcBef>
              <a:spcAft>
                <a:spcPts val="0"/>
              </a:spcAft>
              <a:buClr>
                <a:schemeClr val="dk1"/>
              </a:buClr>
              <a:buSzPts val="1100"/>
              <a:buFont typeface="Arial"/>
              <a:buNone/>
            </a:pPr>
            <a:endParaRPr lang="en" sz="1200" b="1"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200" b="1" dirty="0">
                <a:solidFill>
                  <a:schemeClr val="dk1"/>
                </a:solidFill>
                <a:latin typeface="Montserrat"/>
                <a:ea typeface="Montserrat"/>
                <a:cs typeface="Montserrat"/>
                <a:sym typeface="Montserrat"/>
              </a:rPr>
              <a:t>So ...how do you become more digitally resilient? Suggestions:</a:t>
            </a:r>
          </a:p>
          <a:p>
            <a:pPr marL="457200" lvl="0" indent="-304800" algn="l" rtl="0">
              <a:lnSpc>
                <a:spcPct val="90000"/>
              </a:lnSpc>
              <a:spcBef>
                <a:spcPts val="0"/>
              </a:spcBef>
              <a:spcAft>
                <a:spcPts val="0"/>
              </a:spcAft>
              <a:buClr>
                <a:schemeClr val="dk1"/>
              </a:buClr>
              <a:buSzPts val="1200"/>
              <a:buFont typeface="Montserrat"/>
              <a:buAutoNum type="arabicPeriod"/>
            </a:pPr>
            <a:r>
              <a:rPr lang="en" sz="1200" b="1" dirty="0">
                <a:solidFill>
                  <a:schemeClr val="dk1"/>
                </a:solidFill>
                <a:latin typeface="Montserrat"/>
                <a:ea typeface="Montserrat"/>
                <a:cs typeface="Montserrat"/>
                <a:sym typeface="Montserrat"/>
              </a:rPr>
              <a:t>Build a support network </a:t>
            </a:r>
          </a:p>
          <a:p>
            <a:pPr marL="457200" lvl="0" indent="-304800" algn="l" rtl="0">
              <a:lnSpc>
                <a:spcPct val="90000"/>
              </a:lnSpc>
              <a:spcBef>
                <a:spcPts val="0"/>
              </a:spcBef>
              <a:spcAft>
                <a:spcPts val="0"/>
              </a:spcAft>
              <a:buClr>
                <a:schemeClr val="dk1"/>
              </a:buClr>
              <a:buSzPts val="1200"/>
              <a:buFont typeface="Montserrat"/>
              <a:buAutoNum type="arabicPeriod"/>
            </a:pPr>
            <a:r>
              <a:rPr lang="en" sz="1200" b="1" dirty="0">
                <a:solidFill>
                  <a:schemeClr val="dk1"/>
                </a:solidFill>
                <a:latin typeface="Montserrat"/>
                <a:ea typeface="Montserrat"/>
                <a:cs typeface="Montserrat"/>
                <a:sym typeface="Montserrat"/>
              </a:rPr>
              <a:t>Give yourself a break </a:t>
            </a:r>
          </a:p>
          <a:p>
            <a:pPr marL="457200" lvl="0" indent="-304800" algn="l" rtl="0">
              <a:lnSpc>
                <a:spcPct val="90000"/>
              </a:lnSpc>
              <a:spcBef>
                <a:spcPts val="0"/>
              </a:spcBef>
              <a:spcAft>
                <a:spcPts val="0"/>
              </a:spcAft>
              <a:buClr>
                <a:schemeClr val="dk1"/>
              </a:buClr>
              <a:buSzPts val="1200"/>
              <a:buFont typeface="Montserrat"/>
              <a:buAutoNum type="arabicPeriod"/>
            </a:pPr>
            <a:r>
              <a:rPr lang="en" sz="1200" b="1" dirty="0">
                <a:solidFill>
                  <a:schemeClr val="dk1"/>
                </a:solidFill>
                <a:latin typeface="Montserrat"/>
                <a:ea typeface="Montserrat"/>
                <a:cs typeface="Montserrat"/>
                <a:sym typeface="Montserrat"/>
              </a:rPr>
              <a:t>Make some lifestyle changes </a:t>
            </a:r>
          </a:p>
          <a:p>
            <a:pPr marL="457200" lvl="0" indent="-304800" algn="l" rtl="0">
              <a:lnSpc>
                <a:spcPct val="90000"/>
              </a:lnSpc>
              <a:spcBef>
                <a:spcPts val="0"/>
              </a:spcBef>
              <a:spcAft>
                <a:spcPts val="0"/>
              </a:spcAft>
              <a:buClr>
                <a:schemeClr val="dk1"/>
              </a:buClr>
              <a:buSzPts val="1200"/>
              <a:buFont typeface="Montserrat"/>
              <a:buAutoNum type="arabicPeriod"/>
            </a:pPr>
            <a:r>
              <a:rPr lang="en" sz="1200" b="1" dirty="0">
                <a:solidFill>
                  <a:schemeClr val="dk1"/>
                </a:solidFill>
                <a:latin typeface="Montserrat"/>
                <a:ea typeface="Montserrat"/>
                <a:cs typeface="Montserrat"/>
                <a:sym typeface="Montserrat"/>
              </a:rPr>
              <a:t>Look after your physical health </a:t>
            </a:r>
          </a:p>
          <a:p>
            <a:pPr marL="0" lvl="0" indent="0" algn="l" rtl="0">
              <a:lnSpc>
                <a:spcPct val="90000"/>
              </a:lnSpc>
              <a:spcBef>
                <a:spcPts val="0"/>
              </a:spcBef>
              <a:spcAft>
                <a:spcPts val="0"/>
              </a:spcAft>
              <a:buClr>
                <a:schemeClr val="dk1"/>
              </a:buClr>
              <a:buSzPts val="1100"/>
              <a:buFont typeface="Arial"/>
              <a:buNone/>
            </a:pPr>
            <a:endParaRPr lang="en" sz="1200" b="1"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200" b="1" dirty="0">
                <a:solidFill>
                  <a:schemeClr val="dk1"/>
                </a:solidFill>
                <a:latin typeface="Montserrat"/>
                <a:ea typeface="Montserrat"/>
                <a:cs typeface="Montserrat"/>
                <a:sym typeface="Montserrat"/>
              </a:rPr>
              <a:t>We will explore how to do this now... </a:t>
            </a:r>
            <a:endParaRPr lang="en" sz="1200" b="1" dirty="0">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sz="1200" b="1" dirty="0">
              <a:latin typeface="Montserrat"/>
              <a:ea typeface="Montserrat"/>
              <a:cs typeface="Montserrat"/>
              <a:sym typeface="Montserra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 sz="1100" b="1" i="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There are three main ways of managing your online wellbeing. The first is recognising it’s important to make time for rest and reflection so that you have a healthy balance of activities in your life on and offline. The second is through changing your habits and attitudes to make the most of your time online. Finally, by being mindful of your time management: if your time is better organised, your online life won’t get in the way of other things you need to do.</a:t>
            </a:r>
          </a:p>
          <a:p>
            <a:endParaRPr lang="en-US" dirty="0"/>
          </a:p>
        </p:txBody>
      </p:sp>
    </p:spTree>
    <p:extLst>
      <p:ext uri="{BB962C8B-B14F-4D97-AF65-F5344CB8AC3E}">
        <p14:creationId xmlns:p14="http://schemas.microsoft.com/office/powerpoint/2010/main" val="360489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 sz="1100" b="1" i="1" dirty="0">
                <a:solidFill>
                  <a:schemeClr val="dk1"/>
                </a:solidFill>
                <a:latin typeface="Montserrat"/>
                <a:ea typeface="Montserrat"/>
                <a:cs typeface="Montserrat"/>
                <a:sym typeface="Montserrat"/>
              </a:rPr>
              <a:t>Notes:</a:t>
            </a:r>
            <a:r>
              <a:rPr lang="en" sz="1100" dirty="0">
                <a:solidFill>
                  <a:schemeClr val="dk1"/>
                </a:solidFill>
                <a:latin typeface="Montserrat"/>
                <a:ea typeface="Montserrat"/>
                <a:cs typeface="Montserrat"/>
                <a:sym typeface="Montserrat"/>
              </a:rPr>
              <a:t> Making time for rest and reflection means recognising it’s important to make time for rest and reflection so that you have a healthy balance of activities in your life on and offline. </a:t>
            </a:r>
          </a:p>
          <a:p>
            <a:pPr marL="0" lvl="0" indent="0" algn="l" rtl="0">
              <a:lnSpc>
                <a:spcPct val="90000"/>
              </a:lnSpc>
              <a:spcBef>
                <a:spcPts val="0"/>
              </a:spcBef>
              <a:spcAft>
                <a:spcPts val="0"/>
              </a:spcAft>
              <a:buNone/>
            </a:pPr>
            <a:endParaRPr lang="en" sz="1100"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None/>
            </a:pPr>
            <a:endParaRPr lang="en" sz="1100" dirty="0">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Turn off your notifications. </a:t>
            </a:r>
          </a:p>
          <a:p>
            <a:pPr marL="457200" lvl="0" indent="-304800" algn="l" rtl="0">
              <a:lnSpc>
                <a:spcPct val="90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Play a game of “phone stack” with your friends: when you’re hanging out together, everyone puts their phones (or any other digital device) in a pile. Whoever can last longest without picking theirs up wins!</a:t>
            </a:r>
          </a:p>
          <a:p>
            <a:pPr marL="457200" lvl="0" indent="-304800" algn="l" rtl="0">
              <a:lnSpc>
                <a:spcPct val="90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Log out of all your social networks, turn off wi-fi or turn off your phone at bedtime. </a:t>
            </a:r>
          </a:p>
          <a:p>
            <a:pPr marL="457200" lvl="0" indent="-304800" algn="l" rtl="0">
              <a:lnSpc>
                <a:spcPct val="90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Schedule screen free times e.g. things like going for a walk, exercising, or spending time with a friend can do a lot to relieve stress. </a:t>
            </a:r>
          </a:p>
          <a:p>
            <a:pPr marL="457200" lvl="0" indent="-304800" algn="l" rtl="0">
              <a:lnSpc>
                <a:spcPct val="90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Take an occasional break from social media and digital devices. </a:t>
            </a:r>
            <a:endParaRPr lang="en" sz="1100" dirty="0">
              <a:latin typeface="Montserrat"/>
              <a:ea typeface="Montserrat"/>
              <a:cs typeface="Montserrat"/>
              <a:sym typeface="Montserrat"/>
            </a:endParaRPr>
          </a:p>
          <a:p>
            <a:endParaRPr lang="en-US" dirty="0"/>
          </a:p>
        </p:txBody>
      </p:sp>
    </p:spTree>
    <p:extLst>
      <p:ext uri="{BB962C8B-B14F-4D97-AF65-F5344CB8AC3E}">
        <p14:creationId xmlns:p14="http://schemas.microsoft.com/office/powerpoint/2010/main" val="151872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7faea66b6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7faea66b6c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 sz="1200" b="1" i="1" dirty="0">
                <a:solidFill>
                  <a:schemeClr val="dk1"/>
                </a:solidFill>
                <a:latin typeface="Montserrat"/>
                <a:ea typeface="Montserrat"/>
                <a:cs typeface="Montserrat"/>
                <a:sym typeface="Montserrat"/>
              </a:rPr>
              <a:t>Notes: </a:t>
            </a:r>
            <a:r>
              <a:rPr lang="en" sz="1200" dirty="0">
                <a:solidFill>
                  <a:schemeClr val="dk1"/>
                </a:solidFill>
                <a:latin typeface="Montserrat"/>
                <a:ea typeface="Montserrat"/>
                <a:cs typeface="Montserrat"/>
                <a:sym typeface="Montserrat"/>
              </a:rPr>
              <a:t>The second way for managing your online wellbeing is through changing your habits and attitudes to make the most of your time online. </a:t>
            </a:r>
          </a:p>
          <a:p>
            <a:pPr marL="0" lvl="0" indent="0" algn="l" rtl="0">
              <a:lnSpc>
                <a:spcPct val="90000"/>
              </a:lnSpc>
              <a:spcBef>
                <a:spcPts val="0"/>
              </a:spcBef>
              <a:spcAft>
                <a:spcPts val="0"/>
              </a:spcAft>
              <a:buNone/>
            </a:pPr>
            <a:r>
              <a:rPr lang="en" sz="1200" dirty="0">
                <a:solidFill>
                  <a:schemeClr val="dk1"/>
                </a:solidFill>
                <a:latin typeface="Montserrat"/>
                <a:ea typeface="Montserrat"/>
                <a:cs typeface="Montserrat"/>
                <a:sym typeface="Montserrat"/>
              </a:rPr>
              <a:t>That means:</a:t>
            </a: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Don’t compare yourself to people you see online – including your friends. </a:t>
            </a: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Be in the moment. Enjoy what you’re doing and don’t worry about getting pictures of it!</a:t>
            </a: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Accept that you can’t be there for everything – even virtually. Trying to keep tabs on everything will just stress you out. </a:t>
            </a: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Don’t take it personally. Odds are, your friends aren’t posting things to make you jealous: they’re trying to make themselves and their lives look good, just like you.</a:t>
            </a:r>
            <a:endParaRPr lang="en" sz="1200" dirty="0">
              <a:latin typeface="Montserrat"/>
              <a:ea typeface="Montserrat"/>
              <a:cs typeface="Montserrat"/>
              <a:sym typeface="Montserrat"/>
            </a:endParaRPr>
          </a:p>
          <a:p>
            <a:pPr marL="0" lvl="0" indent="0" algn="l" rtl="0">
              <a:lnSpc>
                <a:spcPct val="90000"/>
              </a:lnSpc>
              <a:spcBef>
                <a:spcPts val="0"/>
              </a:spcBef>
              <a:spcAft>
                <a:spcPts val="0"/>
              </a:spcAft>
              <a:buNone/>
            </a:pPr>
            <a:endParaRPr sz="1200" dirty="0">
              <a:latin typeface="Montserrat"/>
              <a:ea typeface="Montserrat"/>
              <a:cs typeface="Montserrat"/>
              <a:sym typeface="Montserra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7faea66b6c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7faea66b6c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200" b="1" i="1" dirty="0">
                <a:solidFill>
                  <a:schemeClr val="dk1"/>
                </a:solidFill>
                <a:latin typeface="Montserrat"/>
                <a:ea typeface="Montserrat"/>
                <a:cs typeface="Montserrat"/>
                <a:sym typeface="Montserrat"/>
              </a:rPr>
              <a:t>Notes: </a:t>
            </a:r>
            <a:r>
              <a:rPr lang="en" sz="1200" dirty="0">
                <a:solidFill>
                  <a:schemeClr val="dk1"/>
                </a:solidFill>
                <a:latin typeface="Montserrat"/>
                <a:ea typeface="Montserrat"/>
                <a:cs typeface="Montserrat"/>
                <a:sym typeface="Montserrat"/>
              </a:rPr>
              <a:t>Finally, if your time is better organised, your online life won’t get in the way of other things you need to do. Being mindful of your time management means understanding: </a:t>
            </a: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You can’t do everything. Think about the things that are most important to you (School? Family? Hobbies? Work?) and make sure to put those first. </a:t>
            </a:r>
          </a:p>
          <a:p>
            <a:pPr marL="457200" lvl="0" indent="0" algn="l" rtl="0">
              <a:lnSpc>
                <a:spcPct val="90000"/>
              </a:lnSpc>
              <a:spcBef>
                <a:spcPts val="0"/>
              </a:spcBef>
              <a:spcAft>
                <a:spcPts val="0"/>
              </a:spcAft>
              <a:buClr>
                <a:schemeClr val="dk1"/>
              </a:buClr>
              <a:buSzPts val="1100"/>
              <a:buFont typeface="Arial"/>
              <a:buNone/>
            </a:pPr>
            <a:endParaRPr lang="en" sz="1200" dirty="0">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Make a to-do list of things you need to do and </a:t>
            </a:r>
          </a:p>
          <a:p>
            <a:pPr marL="457200" lvl="0" indent="0" algn="l" rtl="0">
              <a:lnSpc>
                <a:spcPct val="90000"/>
              </a:lnSpc>
              <a:spcBef>
                <a:spcPts val="0"/>
              </a:spcBef>
              <a:spcAft>
                <a:spcPts val="0"/>
              </a:spcAft>
              <a:buClr>
                <a:schemeClr val="dk1"/>
              </a:buClr>
              <a:buSzPts val="1100"/>
              <a:buFont typeface="Arial"/>
              <a:buNone/>
            </a:pPr>
            <a:r>
              <a:rPr lang="en" sz="1200" dirty="0">
                <a:solidFill>
                  <a:schemeClr val="dk1"/>
                </a:solidFill>
                <a:latin typeface="Montserrat"/>
                <a:ea typeface="Montserrat"/>
                <a:cs typeface="Montserrat"/>
                <a:sym typeface="Montserrat"/>
              </a:rPr>
              <a:t>use a planner to keep track of them. </a:t>
            </a:r>
          </a:p>
          <a:p>
            <a:pPr marL="457200" lvl="0" indent="0" algn="l" rtl="0">
              <a:lnSpc>
                <a:spcPct val="90000"/>
              </a:lnSpc>
              <a:spcBef>
                <a:spcPts val="0"/>
              </a:spcBef>
              <a:spcAft>
                <a:spcPts val="0"/>
              </a:spcAft>
              <a:buClr>
                <a:schemeClr val="dk1"/>
              </a:buClr>
              <a:buSzPts val="1100"/>
              <a:buFont typeface="Arial"/>
              <a:buNone/>
            </a:pPr>
            <a:endParaRPr lang="en" sz="1200" dirty="0">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Put an alarm on when playing games online to show you how long you have been playing for and to take a break from the screen. </a:t>
            </a:r>
          </a:p>
          <a:p>
            <a:pPr marL="457200" lvl="0" indent="0" algn="l" rtl="0">
              <a:lnSpc>
                <a:spcPct val="90000"/>
              </a:lnSpc>
              <a:spcBef>
                <a:spcPts val="0"/>
              </a:spcBef>
              <a:spcAft>
                <a:spcPts val="0"/>
              </a:spcAft>
              <a:buClr>
                <a:schemeClr val="dk1"/>
              </a:buClr>
              <a:buSzPts val="1100"/>
              <a:buFont typeface="Arial"/>
              <a:buNone/>
            </a:pPr>
            <a:endParaRPr lang="en" sz="1200" dirty="0">
              <a:solidFill>
                <a:schemeClr val="dk1"/>
              </a:solidFill>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Decide specific time when you’re going to check social media. </a:t>
            </a:r>
            <a:endParaRPr lang="en" sz="1200" dirty="0">
              <a:latin typeface="Montserrat"/>
              <a:ea typeface="Montserrat"/>
              <a:cs typeface="Montserrat"/>
              <a:sym typeface="Montserrat"/>
            </a:endParaRPr>
          </a:p>
          <a:p>
            <a:pPr marL="0" lvl="0" indent="0" algn="l" rtl="0">
              <a:lnSpc>
                <a:spcPct val="90000"/>
              </a:lnSpc>
              <a:spcBef>
                <a:spcPts val="0"/>
              </a:spcBef>
              <a:spcAft>
                <a:spcPts val="0"/>
              </a:spcAft>
              <a:buNone/>
            </a:pPr>
            <a:endParaRPr sz="1200" dirty="0">
              <a:latin typeface="Montserrat"/>
              <a:ea typeface="Montserrat"/>
              <a:cs typeface="Montserrat"/>
              <a:sym typeface="Montserra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90488" y="744538"/>
            <a:ext cx="6616700"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a:t>
            </a:r>
            <a:r>
              <a:rPr lang="en" sz="1100" b="1" dirty="0">
                <a:solidFill>
                  <a:schemeClr val="dk1"/>
                </a:solidFill>
                <a:latin typeface="Montserrat"/>
                <a:ea typeface="Montserrat"/>
                <a:cs typeface="Montserrat"/>
                <a:sym typeface="Montserrat"/>
              </a:rPr>
              <a:t> </a:t>
            </a:r>
            <a:r>
              <a:rPr lang="en" sz="1100" i="1" dirty="0">
                <a:solidFill>
                  <a:schemeClr val="dk1"/>
                </a:solidFill>
                <a:latin typeface="Montserrat"/>
                <a:ea typeface="Montserrat"/>
                <a:cs typeface="Montserrat"/>
                <a:sym typeface="Montserrat"/>
              </a:rPr>
              <a:t>“</a:t>
            </a:r>
            <a:r>
              <a:rPr lang="en" sz="1100" dirty="0">
                <a:solidFill>
                  <a:schemeClr val="dk1"/>
                </a:solidFill>
                <a:highlight>
                  <a:srgbClr val="FFFFFF"/>
                </a:highlight>
                <a:latin typeface="Montserrat"/>
                <a:ea typeface="Montserrat"/>
                <a:cs typeface="Montserrat"/>
                <a:sym typeface="Montserrat"/>
              </a:rPr>
              <a:t>sticks and stones may break my bones but words will never hurt me</a:t>
            </a:r>
            <a:r>
              <a:rPr lang="en" sz="1100" i="1" dirty="0">
                <a:solidFill>
                  <a:schemeClr val="dk1"/>
                </a:solidFill>
                <a:latin typeface="Montserrat"/>
                <a:ea typeface="Montserrat"/>
                <a:cs typeface="Montserrat"/>
                <a:sym typeface="Montserrat"/>
              </a:rPr>
              <a:t>”</a:t>
            </a: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None/>
            </a:pPr>
            <a:r>
              <a:rPr lang="en" sz="1100" dirty="0">
                <a:solidFill>
                  <a:schemeClr val="dk1"/>
                </a:solidFill>
                <a:highlight>
                  <a:srgbClr val="FFFFFF"/>
                </a:highlight>
                <a:latin typeface="Montserrat"/>
                <a:ea typeface="Montserrat"/>
                <a:cs typeface="Montserrat"/>
                <a:sym typeface="Montserrat"/>
              </a:rPr>
              <a:t>Ask students if they have ever heard of the rhyme sticks and stones may break my bones but words will never hurt me before and what they think this means. Typical responses will include a call to rise above insults from our peers, that you might be able to hurt me physically but not by insults. This is the ideal response but is it always the case? Can words hurt us sometimes? Should we perhaps see this as a call to be more mindful of how we treat others? Should we understand it as meaning Treat other people with respect. </a:t>
            </a:r>
            <a:endParaRPr lang="en" sz="1100" dirty="0">
              <a:latin typeface="Montserrat"/>
              <a:ea typeface="Montserrat"/>
              <a:cs typeface="Montserrat"/>
              <a:sym typeface="Montserrat"/>
            </a:endParaRPr>
          </a:p>
          <a:p>
            <a:pPr marL="0" lvl="0" indent="0">
              <a:spcBef>
                <a:spcPts val="0"/>
              </a:spcBef>
              <a:spcAft>
                <a:spcPts val="0"/>
              </a:spcAft>
              <a:buNone/>
            </a:pPr>
            <a:endParaRPr dirty="0"/>
          </a:p>
        </p:txBody>
      </p:sp>
    </p:spTree>
    <p:extLst>
      <p:ext uri="{BB962C8B-B14F-4D97-AF65-F5344CB8AC3E}">
        <p14:creationId xmlns:p14="http://schemas.microsoft.com/office/powerpoint/2010/main" val="1594006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Shape 8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43" name="Shape 843"/>
          <p:cNvSpPr txBox="1">
            <a:spLocks noGrp="1"/>
          </p:cNvSpPr>
          <p:nvPr>
            <p:ph type="body" idx="1"/>
          </p:nvPr>
        </p:nvSpPr>
        <p:spPr>
          <a:xfrm>
            <a:off x="685801"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highlight>
                  <a:schemeClr val="lt1"/>
                </a:highlight>
                <a:latin typeface="Montserrat"/>
                <a:ea typeface="Montserrat"/>
                <a:cs typeface="Montserrat"/>
                <a:sym typeface="Montserrat"/>
              </a:rPr>
              <a:t>Notes: </a:t>
            </a:r>
            <a:r>
              <a:rPr lang="en" sz="1100" b="1" dirty="0">
                <a:solidFill>
                  <a:schemeClr val="dk1"/>
                </a:solidFill>
                <a:latin typeface="Montserrat"/>
                <a:ea typeface="Montserrat"/>
                <a:cs typeface="Montserrat"/>
                <a:sym typeface="Montserrat"/>
              </a:rPr>
              <a:t>Connected</a:t>
            </a:r>
          </a:p>
          <a:p>
            <a:pPr marL="0" lvl="0" indent="0" algn="l" rtl="0">
              <a:lnSpc>
                <a:spcPct val="90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Connected video: </a:t>
            </a:r>
            <a:r>
              <a:rPr lang="en" sz="1100" b="1" u="sng" dirty="0">
                <a:solidFill>
                  <a:schemeClr val="dk1"/>
                </a:solidFill>
                <a:latin typeface="Montserrat"/>
                <a:ea typeface="Montserrat"/>
                <a:cs typeface="Montserrat"/>
                <a:sym typeface="Montserrat"/>
                <a:hlinkClick r:id="rId3"/>
              </a:rPr>
              <a:t>https://vimeo.com/359094916</a:t>
            </a:r>
            <a:endParaRPr lang="en" sz="1100" dirty="0">
              <a:solidFill>
                <a:schemeClr val="dk1"/>
              </a:solidFill>
              <a:highlight>
                <a:srgbClr val="FFFFFF"/>
              </a:highlight>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highlight>
                <a:srgbClr val="FFFFFF"/>
              </a:highlight>
              <a:latin typeface="Montserrat"/>
              <a:ea typeface="Montserrat"/>
              <a:cs typeface="Montserrat"/>
              <a:sym typeface="Montserrat"/>
            </a:endParaRPr>
          </a:p>
          <a:p>
            <a:pPr marL="457200" lvl="0" indent="-304800" algn="l" rtl="0">
              <a:lnSpc>
                <a:spcPct val="90000"/>
              </a:lnSpc>
              <a:spcBef>
                <a:spcPts val="0"/>
              </a:spcBef>
              <a:spcAft>
                <a:spcPts val="0"/>
              </a:spcAft>
              <a:buClr>
                <a:schemeClr val="dk1"/>
              </a:buClr>
              <a:buSzPts val="1200"/>
              <a:buFont typeface="Montserrat"/>
              <a:buAutoNum type="arabicPeriod"/>
            </a:pPr>
            <a:r>
              <a:rPr lang="en" sz="1100" dirty="0">
                <a:solidFill>
                  <a:schemeClr val="dk1"/>
                </a:solidFill>
                <a:highlight>
                  <a:srgbClr val="FFFFFF"/>
                </a:highlight>
                <a:latin typeface="Montserrat"/>
                <a:ea typeface="Montserrat"/>
                <a:cs typeface="Montserrat"/>
                <a:sym typeface="Montserrat"/>
              </a:rPr>
              <a:t>Play the Connected video (www.webwise.ie/connected) for students.</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Based on real life experiences, Connected is a short film exploring how young people communicate and connect online. The film encourages young people to reflect on why their actions matter and the impact it can have on others. We shape the internet everyday with our interactions. You can play a part in creating a better, connected online world. </a:t>
            </a:r>
          </a:p>
          <a:p>
            <a:pPr marL="457200" lvl="0" indent="0" algn="l" rtl="0">
              <a:lnSpc>
                <a:spcPct val="90000"/>
              </a:lnSpc>
              <a:spcBef>
                <a:spcPts val="0"/>
              </a:spcBef>
              <a:spcAft>
                <a:spcPts val="0"/>
              </a:spcAft>
              <a:buClr>
                <a:schemeClr val="dk1"/>
              </a:buClr>
              <a:buSzPts val="1100"/>
              <a:buFont typeface="Arial"/>
              <a:buNone/>
            </a:pPr>
            <a:endParaRPr lang="en" sz="1100" dirty="0">
              <a:solidFill>
                <a:schemeClr val="dk1"/>
              </a:solidFill>
              <a:highlight>
                <a:srgbClr val="FFFFFF"/>
              </a:highlight>
              <a:latin typeface="Montserrat"/>
              <a:ea typeface="Montserrat"/>
              <a:cs typeface="Montserrat"/>
              <a:sym typeface="Montserrat"/>
            </a:endParaRPr>
          </a:p>
          <a:p>
            <a:pPr marL="152400" lvl="0" indent="0" algn="l" rtl="0">
              <a:lnSpc>
                <a:spcPct val="90000"/>
              </a:lnSpc>
              <a:spcBef>
                <a:spcPts val="0"/>
              </a:spcBef>
              <a:spcAft>
                <a:spcPts val="0"/>
              </a:spcAft>
              <a:buClr>
                <a:schemeClr val="dk1"/>
              </a:buClr>
              <a:buSzPts val="1200"/>
              <a:buFont typeface="Montserrat"/>
              <a:buNone/>
            </a:pPr>
            <a:r>
              <a:rPr lang="en" sz="1100" dirty="0">
                <a:solidFill>
                  <a:schemeClr val="dk1"/>
                </a:solidFill>
                <a:highlight>
                  <a:srgbClr val="FFFFFF"/>
                </a:highlight>
                <a:latin typeface="Montserrat"/>
                <a:ea typeface="Montserrat"/>
                <a:cs typeface="Montserrat"/>
                <a:sym typeface="Montserrat"/>
              </a:rPr>
              <a:t>2.     Ask students again what they understand the rhyme to mean after watching the Connected video. When getting feedback from students draw from key quotes in      the Connected video to prompt discussions on treating other people with respect: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“People say things without thinking, not really understanding how it can affect someone.”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“People say stuff sometimes and you just want to explode and just write the worst things ever you know, I guess you get back what you put out into the world.” </a:t>
            </a: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“We’re all so connected but what we do with that connection matters.” </a:t>
            </a:r>
          </a:p>
          <a:p>
            <a:pPr marL="457200" lvl="0" indent="0" algn="l" rtl="0">
              <a:lnSpc>
                <a:spcPct val="90000"/>
              </a:lnSpc>
              <a:spcBef>
                <a:spcPts val="0"/>
              </a:spcBef>
              <a:spcAft>
                <a:spcPts val="0"/>
              </a:spcAft>
              <a:buClr>
                <a:schemeClr val="dk1"/>
              </a:buClr>
              <a:buSzPts val="1100"/>
              <a:buFont typeface="Arial"/>
              <a:buNone/>
            </a:pPr>
            <a:endParaRPr lang="en" sz="1100" dirty="0">
              <a:solidFill>
                <a:schemeClr val="dk1"/>
              </a:solidFill>
              <a:highlight>
                <a:srgbClr val="FFFFFF"/>
              </a:highlight>
              <a:latin typeface="Montserrat"/>
              <a:ea typeface="Montserrat"/>
              <a:cs typeface="Montserrat"/>
              <a:sym typeface="Montserrat"/>
            </a:endParaRPr>
          </a:p>
          <a:p>
            <a:pPr marL="457200" lvl="0" indent="0" algn="l" rtl="0">
              <a:lnSpc>
                <a:spcPct val="90000"/>
              </a:lnSpc>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Let students discuss this for a moment and then suggest, if no students already have, that the sticks and stones rhyme isn’t in conflict if we understand it as meaning treat other people with respect: we all want to be treated with respect, but to respect people we sometimes have to understand how they’re different from us (such as recognising that what might be considered ‘just a bit of fun’ might be upsetting and hurtful for others). </a:t>
            </a:r>
          </a:p>
          <a:p>
            <a:pPr marL="457200" lvl="0" indent="0" algn="l" rtl="0">
              <a:lnSpc>
                <a:spcPct val="90000"/>
              </a:lnSpc>
              <a:spcBef>
                <a:spcPts val="0"/>
              </a:spcBef>
              <a:spcAft>
                <a:spcPts val="0"/>
              </a:spcAft>
              <a:buClr>
                <a:schemeClr val="dk1"/>
              </a:buClr>
              <a:buSzPts val="1100"/>
              <a:buFont typeface="Arial"/>
              <a:buNone/>
            </a:pPr>
            <a:endParaRPr lang="en" sz="1100" dirty="0">
              <a:solidFill>
                <a:schemeClr val="dk1"/>
              </a:solidFill>
              <a:highlight>
                <a:srgbClr val="FFFFFF"/>
              </a:highlight>
              <a:latin typeface="Montserrat"/>
              <a:ea typeface="Montserrat"/>
              <a:cs typeface="Montserrat"/>
              <a:sym typeface="Montserrat"/>
            </a:endParaRPr>
          </a:p>
          <a:p>
            <a:pPr marL="0" lvl="0" indent="0" algn="l" rtl="0">
              <a:spcBef>
                <a:spcPts val="0"/>
              </a:spcBef>
              <a:spcAft>
                <a:spcPts val="0"/>
              </a:spcAft>
              <a:buNone/>
            </a:pPr>
            <a:endParaRPr lang="en" sz="1100" dirty="0">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lang="pt-BR" sz="1100" dirty="0">
              <a:solidFill>
                <a:schemeClr val="dk1"/>
              </a:solidFill>
              <a:highlight>
                <a:srgbClr val="FFFFFF"/>
              </a:highlight>
              <a:latin typeface="Montserrat"/>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extLst>
      <p:ext uri="{BB962C8B-B14F-4D97-AF65-F5344CB8AC3E}">
        <p14:creationId xmlns:p14="http://schemas.microsoft.com/office/powerpoint/2010/main" val="2263113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27000" marR="0" lvl="0" indent="0" algn="l" defTabSz="914400" rtl="0" eaLnBrk="1" fontAlgn="auto" latinLnBrk="0" hangingPunct="1">
              <a:lnSpc>
                <a:spcPct val="115000"/>
              </a:lnSpc>
              <a:spcBef>
                <a:spcPts val="0"/>
              </a:spcBef>
              <a:spcAft>
                <a:spcPts val="0"/>
              </a:spcAft>
              <a:buClr>
                <a:schemeClr val="dk1"/>
              </a:buClr>
              <a:buSzPts val="1600"/>
              <a:buFont typeface="Montserrat"/>
              <a:buNone/>
              <a:tabLst/>
              <a:defRPr/>
            </a:pPr>
            <a:r>
              <a:rPr lang="en-GB" dirty="0">
                <a:solidFill>
                  <a:schemeClr val="dk1"/>
                </a:solidFill>
                <a:latin typeface="Montserrat"/>
                <a:ea typeface="Montserrat"/>
                <a:cs typeface="Montserrat"/>
                <a:sym typeface="Montserrat"/>
              </a:rPr>
              <a:t>Today’s talk has</a:t>
            </a:r>
            <a:r>
              <a:rPr lang="en-GB" baseline="0" dirty="0">
                <a:solidFill>
                  <a:schemeClr val="dk1"/>
                </a:solidFill>
                <a:latin typeface="Montserrat"/>
                <a:ea typeface="Montserrat"/>
                <a:cs typeface="Montserrat"/>
                <a:sym typeface="Montserrat"/>
              </a:rPr>
              <a:t> been developed by Webwise. </a:t>
            </a:r>
            <a:r>
              <a:rPr lang="en" b="1" dirty="0">
                <a:solidFill>
                  <a:schemeClr val="tx1"/>
                </a:solidFill>
                <a:latin typeface="Montserrat"/>
                <a:ea typeface="Montserrat"/>
                <a:cs typeface="Montserrat"/>
                <a:sym typeface="Montserrat"/>
              </a:rPr>
              <a:t>Irish Internet Safety Awareness Centre that promotes safer use of the internet by young people</a:t>
            </a:r>
          </a:p>
          <a:p>
            <a:pPr marL="127000" lvl="0" indent="0">
              <a:lnSpc>
                <a:spcPct val="115000"/>
              </a:lnSpc>
              <a:buClr>
                <a:schemeClr val="dk1"/>
              </a:buClr>
              <a:buSzPts val="1600"/>
              <a:buFont typeface="Montserrat"/>
              <a:buNone/>
            </a:pPr>
            <a:r>
              <a:rPr lang="en-GB" dirty="0">
                <a:solidFill>
                  <a:schemeClr val="dk1"/>
                </a:solidFill>
                <a:latin typeface="Montserrat"/>
                <a:ea typeface="Montserrat"/>
                <a:cs typeface="Montserrat"/>
                <a:sym typeface="Montserrat"/>
              </a:rPr>
              <a:t>Some</a:t>
            </a:r>
            <a:r>
              <a:rPr lang="en-GB" baseline="0" dirty="0">
                <a:solidFill>
                  <a:schemeClr val="dk1"/>
                </a:solidFill>
                <a:latin typeface="Montserrat"/>
                <a:ea typeface="Montserrat"/>
                <a:cs typeface="Montserrat"/>
                <a:sym typeface="Montserrat"/>
              </a:rPr>
              <a:t> of the work Webwise are involved in:</a:t>
            </a:r>
            <a:endParaRPr lang="en-GB" dirty="0">
              <a:solidFill>
                <a:schemeClr val="dk1"/>
              </a:solidFill>
              <a:latin typeface="Montserrat"/>
              <a:ea typeface="Montserrat"/>
              <a:cs typeface="Montserrat"/>
              <a:sym typeface="Montserrat"/>
            </a:endParaRP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Responsible for the promotion and coordination of Safer Internet day in Ireland </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D</a:t>
            </a:r>
            <a:r>
              <a:rPr lang="en" dirty="0">
                <a:solidFill>
                  <a:schemeClr val="dk1"/>
                </a:solidFill>
                <a:latin typeface="Montserrat"/>
                <a:ea typeface="Montserrat"/>
                <a:cs typeface="Montserrat"/>
                <a:sym typeface="Montserrat"/>
              </a:rPr>
              <a:t>evelop education </a:t>
            </a:r>
            <a:r>
              <a:rPr lang="en-GB" dirty="0">
                <a:solidFill>
                  <a:schemeClr val="dk1"/>
                </a:solidFill>
                <a:latin typeface="Montserrat"/>
                <a:ea typeface="Montserrat"/>
                <a:cs typeface="Montserrat"/>
                <a:sym typeface="Montserrat"/>
              </a:rPr>
              <a:t>resources and programmes for schools to address a range of online safety initiatives</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Webwise are supported by a Youth Advisory panel made up of second-level students from across Ireland</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Provide free training programmes to second-level students to support schools engaging in Safer Internet Day</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P</a:t>
            </a:r>
            <a:r>
              <a:rPr lang="en" dirty="0">
                <a:solidFill>
                  <a:schemeClr val="dk1"/>
                </a:solidFill>
                <a:latin typeface="Montserrat"/>
                <a:ea typeface="Montserrat"/>
                <a:cs typeface="Montserrat"/>
                <a:sym typeface="Montserrat"/>
              </a:rPr>
              <a:t>rovide information, advice, and tools to parents to support their engagement in their children’s online live</a:t>
            </a:r>
            <a:endParaRPr lang="en-GB" dirty="0">
              <a:solidFill>
                <a:schemeClr val="dk1"/>
              </a:solidFill>
              <a:latin typeface="Montserrat"/>
              <a:ea typeface="Montserrat"/>
              <a:cs typeface="Montserrat"/>
              <a:sym typeface="Montserrat"/>
            </a:endParaRP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Students can find more information on the dedicated youth hub: http://</a:t>
            </a:r>
            <a:r>
              <a:rPr lang="en-GB" dirty="0" err="1">
                <a:solidFill>
                  <a:schemeClr val="dk1"/>
                </a:solidFill>
                <a:latin typeface="Montserrat"/>
                <a:ea typeface="Montserrat"/>
                <a:cs typeface="Montserrat"/>
                <a:sym typeface="Montserrat"/>
              </a:rPr>
              <a:t>webwise.ie</a:t>
            </a:r>
            <a:r>
              <a:rPr lang="en-GB" dirty="0">
                <a:solidFill>
                  <a:schemeClr val="dk1"/>
                </a:solidFill>
                <a:latin typeface="Montserrat"/>
                <a:ea typeface="Montserrat"/>
                <a:cs typeface="Montserrat"/>
                <a:sym typeface="Montserrat"/>
              </a:rPr>
              <a:t>/youth</a:t>
            </a:r>
            <a:endParaRPr lang="en" dirty="0">
              <a:solidFill>
                <a:schemeClr val="dk1"/>
              </a:solidFill>
              <a:latin typeface="Montserrat"/>
              <a:ea typeface="Montserrat"/>
              <a:cs typeface="Montserrat"/>
              <a:sym typeface="Montserrat"/>
            </a:endParaRPr>
          </a:p>
          <a:p>
            <a:pPr marL="139700" indent="0">
              <a:buNone/>
            </a:pPr>
            <a:endParaRPr lang="en-US" dirty="0"/>
          </a:p>
        </p:txBody>
      </p:sp>
    </p:spTree>
    <p:extLst>
      <p:ext uri="{BB962C8B-B14F-4D97-AF65-F5344CB8AC3E}">
        <p14:creationId xmlns:p14="http://schemas.microsoft.com/office/powerpoint/2010/main" val="213128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 </a:t>
            </a:r>
            <a:r>
              <a:rPr lang="en" sz="1100" dirty="0">
                <a:solidFill>
                  <a:schemeClr val="dk1"/>
                </a:solidFill>
                <a:highlight>
                  <a:srgbClr val="FFFFFF"/>
                </a:highlight>
                <a:latin typeface="Montserrat"/>
                <a:ea typeface="Montserrat"/>
                <a:cs typeface="Montserrat"/>
                <a:sym typeface="Montserrat"/>
              </a:rPr>
              <a:t>Ask students what respect means for them and what being treated with respect or respecting people looks like, sounds like, feels like. Make sure to explain that you’re talking about respect in terms of how you behave towards people (or they behave towards you), not how you feel about someone. You might gain or lose respect for someone depending on what they do, or things you learn about them, but that everyone deserves to be treated with respect at all times.  A</a:t>
            </a:r>
            <a:r>
              <a:rPr lang="en" sz="1100" dirty="0">
                <a:solidFill>
                  <a:schemeClr val="dk1"/>
                </a:solidFill>
                <a:latin typeface="Montserrat"/>
                <a:ea typeface="Montserrat"/>
                <a:cs typeface="Montserrat"/>
                <a:sym typeface="Montserrat"/>
              </a:rPr>
              <a:t>sk students to think about what respect means in an online context, what behaviours do they associate with being treated with a lack of respect online and in various contexts e.g. social media, sharing possibly upsetting or harmful content, messaging, gaming, uploading media of other people (i.e. pictures, videos, audio). </a:t>
            </a: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Emphasise to students that the Connected film is based on real life experiences and encourages young people to reflect on why their actions online matter and the impact it can have on others. It carries an important message to be more mindful in our everyday communications as we shape the internet everyday with our interactions.</a:t>
            </a:r>
            <a:endParaRPr lang="en" sz="1100" dirty="0">
              <a:latin typeface="Montserrat"/>
              <a:ea typeface="Montserrat"/>
              <a:cs typeface="Montserrat"/>
              <a:sym typeface="Montserrat"/>
            </a:endParaRPr>
          </a:p>
          <a:p>
            <a:endParaRPr lang="en-US" dirty="0"/>
          </a:p>
        </p:txBody>
      </p:sp>
    </p:spTree>
    <p:extLst>
      <p:ext uri="{BB962C8B-B14F-4D97-AF65-F5344CB8AC3E}">
        <p14:creationId xmlns:p14="http://schemas.microsoft.com/office/powerpoint/2010/main" val="12051837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7f98d56b6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g7f98d56b6c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Montserrat"/>
                <a:ea typeface="Montserrat"/>
                <a:cs typeface="Montserrat"/>
                <a:sym typeface="Montserrat"/>
              </a:rPr>
              <a:t>Notes: </a:t>
            </a:r>
            <a:r>
              <a:rPr lang="en" sz="1200" dirty="0">
                <a:solidFill>
                  <a:schemeClr val="dk1"/>
                </a:solidFill>
                <a:latin typeface="Montserrat"/>
                <a:ea typeface="Montserrat"/>
                <a:cs typeface="Montserrat"/>
                <a:sym typeface="Montserrat"/>
              </a:rPr>
              <a:t>Webwise love seeing all your photos from your online safety campaigns and Safer Internet Day activities. Send in your photos, videos and posters to Webwise and you could be in with a chance of winning some great prizes. </a:t>
            </a:r>
            <a:r>
              <a:rPr lang="en" sz="1200" b="1" dirty="0">
                <a:solidFill>
                  <a:schemeClr val="dk1"/>
                </a:solidFill>
                <a:latin typeface="Montserrat"/>
                <a:ea typeface="Montserrat"/>
                <a:cs typeface="Montserrat"/>
                <a:sym typeface="Montserrat"/>
              </a:rPr>
              <a:t>Just email: internetsafety@pdst.ie. </a:t>
            </a:r>
            <a:endParaRPr sz="12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Montserrat"/>
                <a:ea typeface="Montserrat"/>
                <a:cs typeface="Montserrat"/>
                <a:sym typeface="Montserrat"/>
              </a:rPr>
              <a:t>Share your SID activities</a:t>
            </a:r>
            <a:endParaRPr sz="12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Montserrat"/>
                <a:ea typeface="Montserrat"/>
                <a:cs typeface="Montserrat"/>
                <a:sym typeface="Montserrat"/>
              </a:rPr>
              <a:t>We love seeing all your photos from your online safety campaigns and Safer Internet Day activities. Connect with us on:</a:t>
            </a:r>
            <a:endParaRPr sz="1200" dirty="0">
              <a:solidFill>
                <a:schemeClr val="dk1"/>
              </a:solidFill>
              <a:latin typeface="Montserrat"/>
              <a:ea typeface="Montserrat"/>
              <a:cs typeface="Montserrat"/>
              <a:sym typeface="Montserrat"/>
            </a:endParaRPr>
          </a:p>
          <a:p>
            <a:pPr marL="228600" lvl="0" indent="-127000" algn="l" rtl="0">
              <a:lnSpc>
                <a:spcPct val="115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Twitter @Webwise_Ireland</a:t>
            </a:r>
            <a:endParaRPr sz="1200" dirty="0">
              <a:solidFill>
                <a:schemeClr val="dk1"/>
              </a:solidFill>
              <a:latin typeface="Montserrat"/>
              <a:ea typeface="Montserrat"/>
              <a:cs typeface="Montserrat"/>
              <a:sym typeface="Montserrat"/>
            </a:endParaRPr>
          </a:p>
          <a:p>
            <a:pPr marL="228600" lvl="0" indent="-127000" algn="l" rtl="0">
              <a:lnSpc>
                <a:spcPct val="115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Facebook: facebook.com/webwise_Ireland</a:t>
            </a:r>
            <a:endParaRPr sz="1200" dirty="0">
              <a:solidFill>
                <a:schemeClr val="dk1"/>
              </a:solidFill>
              <a:latin typeface="Montserrat"/>
              <a:ea typeface="Montserrat"/>
              <a:cs typeface="Montserrat"/>
              <a:sym typeface="Montserrat"/>
            </a:endParaRPr>
          </a:p>
          <a:p>
            <a:pPr marL="228600" lvl="0" indent="-127000" algn="l" rtl="0">
              <a:lnSpc>
                <a:spcPct val="115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Instagram: webwiseireland</a:t>
            </a:r>
            <a:endParaRPr sz="1200" dirty="0">
              <a:solidFill>
                <a:schemeClr val="dk1"/>
              </a:solidFill>
              <a:latin typeface="Montserrat"/>
              <a:ea typeface="Montserrat"/>
              <a:cs typeface="Montserrat"/>
              <a:sym typeface="Montserrat"/>
            </a:endParaRPr>
          </a:p>
          <a:p>
            <a:pPr marL="228600" lvl="0" indent="-127000" algn="l" rtl="0">
              <a:lnSpc>
                <a:spcPct val="115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Share ideas tips/plans using #SaferInternetDay</a:t>
            </a:r>
            <a:endParaRPr sz="1200" dirty="0">
              <a:solidFill>
                <a:schemeClr val="dk1"/>
              </a:solidFill>
              <a:latin typeface="Montserrat"/>
              <a:ea typeface="Montserrat"/>
              <a:cs typeface="Montserrat"/>
              <a:sym typeface="Montserrat"/>
            </a:endParaRPr>
          </a:p>
          <a:p>
            <a:pPr marL="228600" lvl="0" indent="-127000" algn="l" rtl="0">
              <a:lnSpc>
                <a:spcPct val="115000"/>
              </a:lnSpc>
              <a:spcBef>
                <a:spcPts val="0"/>
              </a:spcBef>
              <a:spcAft>
                <a:spcPts val="0"/>
              </a:spcAft>
              <a:buClr>
                <a:schemeClr val="dk1"/>
              </a:buClr>
              <a:buSzPts val="1200"/>
              <a:buFont typeface="Montserrat"/>
              <a:buChar char="•"/>
            </a:pPr>
            <a:r>
              <a:rPr lang="en" sz="1200" dirty="0">
                <a:solidFill>
                  <a:schemeClr val="dk1"/>
                </a:solidFill>
                <a:latin typeface="Montserrat"/>
                <a:ea typeface="Montserrat"/>
                <a:cs typeface="Montserrat"/>
                <a:sym typeface="Montserrat"/>
              </a:rPr>
              <a:t>Share your internet safety messages on webwise.ie/saferinternetday</a:t>
            </a:r>
            <a:endParaRPr sz="1200" dirty="0">
              <a:latin typeface="Montserrat"/>
              <a:ea typeface="Montserrat"/>
              <a:cs typeface="Montserrat"/>
              <a:sym typeface="Montserra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7f98d56b6c_1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3" name="Google Shape;893;g7f98d56b6c_1_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1600" b="0" i="0" u="none" strike="noStrike" kern="0" cap="none" spc="0" normalizeH="0" baseline="0" noProof="0" dirty="0">
                <a:ln>
                  <a:noFill/>
                </a:ln>
                <a:solidFill>
                  <a:srgbClr val="000000"/>
                </a:solidFill>
                <a:effectLst/>
                <a:uLnTx/>
                <a:uFillTx/>
                <a:latin typeface="Montserrat"/>
                <a:ea typeface="Montserrat"/>
                <a:cs typeface="Montserrat"/>
                <a:sym typeface="Montserrat"/>
              </a:rPr>
              <a:t>Enter the Post Primary School Safer Internet Day Competitions and your school </a:t>
            </a: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 sz="1600" b="0" i="0" u="none" strike="noStrike" kern="0" cap="none" spc="0" normalizeH="0" baseline="0" noProof="0" dirty="0">
                <a:ln>
                  <a:noFill/>
                </a:ln>
                <a:solidFill>
                  <a:srgbClr val="000000"/>
                </a:solidFill>
                <a:effectLst/>
                <a:uLnTx/>
                <a:uFillTx/>
                <a:latin typeface="Montserrat"/>
                <a:ea typeface="Montserrat"/>
                <a:cs typeface="Montserrat"/>
                <a:sym typeface="Montserrat"/>
              </a:rPr>
              <a:t>could win some great prizes. Find out more about competition categories and prizes here: </a:t>
            </a:r>
            <a:r>
              <a:rPr kumimoji="0" lang="en" sz="1600" b="0" i="0" u="sng" strike="noStrike" kern="0" cap="none" spc="0" normalizeH="0" baseline="0" noProof="0" dirty="0">
                <a:ln>
                  <a:noFill/>
                </a:ln>
                <a:solidFill>
                  <a:srgbClr val="1155CC"/>
                </a:solidFill>
                <a:effectLst/>
                <a:uLnTx/>
                <a:uFillTx/>
                <a:latin typeface="Montserrat"/>
                <a:ea typeface="Montserrat"/>
                <a:cs typeface="Montserrat"/>
                <a:sym typeface="Montserrat"/>
              </a:rPr>
              <a:t>www.webwise.ie/saferinternetday</a:t>
            </a:r>
            <a:endParaRPr kumimoji="0" lang="en" sz="1600" b="0" i="0" u="none" strike="noStrike" kern="0" cap="none" spc="0" normalizeH="0" baseline="0" noProof="0" dirty="0">
              <a:ln>
                <a:noFill/>
              </a:ln>
              <a:solidFill>
                <a:srgbClr val="434343"/>
              </a:solidFill>
              <a:effectLst/>
              <a:uLnTx/>
              <a:uFillTx/>
              <a:latin typeface="Montserrat Light"/>
              <a:ea typeface="Montserrat Light"/>
              <a:cs typeface="Montserrat Light"/>
              <a:sym typeface="Montserrat Light"/>
            </a:endParaRPr>
          </a:p>
          <a:p>
            <a:pPr marL="0" lvl="0" indent="0" algn="l" rtl="0">
              <a:lnSpc>
                <a:spcPct val="115000"/>
              </a:lnSpc>
              <a:spcBef>
                <a:spcPts val="0"/>
              </a:spcBef>
              <a:spcAft>
                <a:spcPts val="0"/>
              </a:spcAft>
              <a:buClr>
                <a:schemeClr val="dk1"/>
              </a:buClr>
              <a:buSzPts val="1100"/>
              <a:buFont typeface="Arial"/>
              <a:buNone/>
            </a:pPr>
            <a:endParaRPr b="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g7fb15c2752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5" name="Google Shape;905;g7fb15c2752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100" b="1" dirty="0">
                <a:solidFill>
                  <a:schemeClr val="dk1"/>
                </a:solidFill>
                <a:latin typeface="Montserrat"/>
                <a:ea typeface="Montserrat"/>
                <a:cs typeface="Montserrat"/>
                <a:sym typeface="Montserrat"/>
              </a:rPr>
              <a:t>Join the conversation!</a:t>
            </a:r>
            <a:r>
              <a:rPr lang="en-GB" sz="1100" b="1" baseline="0" dirty="0">
                <a:solidFill>
                  <a:schemeClr val="dk1"/>
                </a:solidFill>
                <a:latin typeface="Montserrat"/>
                <a:ea typeface="Montserrat"/>
                <a:cs typeface="Montserrat"/>
                <a:sym typeface="Montserrat"/>
              </a:rPr>
              <a:t> </a:t>
            </a:r>
          </a:p>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Connect with </a:t>
            </a:r>
            <a:r>
              <a:rPr lang="en-GB" sz="1100" b="1" dirty="0">
                <a:solidFill>
                  <a:schemeClr val="dk1"/>
                </a:solidFill>
                <a:latin typeface="Montserrat"/>
                <a:ea typeface="Montserrat"/>
                <a:cs typeface="Montserrat"/>
                <a:sym typeface="Montserrat"/>
              </a:rPr>
              <a:t>Webwise</a:t>
            </a:r>
            <a:r>
              <a:rPr lang="en" sz="1100" b="1" dirty="0">
                <a:solidFill>
                  <a:schemeClr val="dk1"/>
                </a:solidFill>
                <a:latin typeface="Montserrat"/>
                <a:ea typeface="Montserrat"/>
                <a:cs typeface="Montserrat"/>
                <a:sym typeface="Montserrat"/>
              </a:rPr>
              <a:t> on</a:t>
            </a:r>
            <a:r>
              <a:rPr lang="en-GB" sz="1100" b="1" dirty="0">
                <a:solidFill>
                  <a:schemeClr val="dk1"/>
                </a:solidFill>
                <a:latin typeface="Montserrat"/>
                <a:ea typeface="Montserrat"/>
                <a:cs typeface="Montserrat"/>
                <a:sym typeface="Montserrat"/>
              </a:rPr>
              <a:t>:</a:t>
            </a:r>
          </a:p>
          <a:p>
            <a:pPr marL="0" lvl="0" indent="0" algn="l" rtl="0">
              <a:lnSpc>
                <a:spcPct val="115000"/>
              </a:lnSpc>
              <a:spcBef>
                <a:spcPts val="0"/>
              </a:spcBef>
              <a:spcAft>
                <a:spcPts val="0"/>
              </a:spcAft>
              <a:buClr>
                <a:schemeClr val="dk1"/>
              </a:buClr>
              <a:buSzPts val="1100"/>
              <a:buFont typeface="Arial"/>
              <a:buNone/>
            </a:pPr>
            <a:endParaRPr lang="en-GB"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Twitter</a:t>
            </a:r>
            <a:r>
              <a:rPr lang="en-GB" sz="1100" b="1" dirty="0">
                <a:solidFill>
                  <a:schemeClr val="dk1"/>
                </a:solidFill>
                <a:latin typeface="Montserrat"/>
                <a:ea typeface="Montserrat"/>
                <a:cs typeface="Montserrat"/>
                <a:sym typeface="Montserrat"/>
              </a:rPr>
              <a:t>:</a:t>
            </a:r>
            <a:r>
              <a:rPr lang="en" sz="1100" b="1" dirty="0">
                <a:solidFill>
                  <a:schemeClr val="dk1"/>
                </a:solidFill>
                <a:latin typeface="Montserrat"/>
                <a:ea typeface="Montserrat"/>
                <a:cs typeface="Montserrat"/>
                <a:sym typeface="Montserrat"/>
              </a:rPr>
              <a:t> @Webwise_Ireland</a:t>
            </a:r>
            <a:endParaRPr lang="en-GB"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Facebook: facebook.com/webwise_Ireland</a:t>
            </a:r>
            <a:endParaRPr lang="en-GB"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Instagram: webwiseireland</a:t>
            </a:r>
            <a:endParaRPr lang="en-GB" sz="1100" b="1"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7f9caf4a4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2" name="Google Shape;922;g7f9caf4a44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sz="1200" b="1" i="1" dirty="0">
                <a:solidFill>
                  <a:schemeClr val="dk1"/>
                </a:solidFill>
                <a:latin typeface="Montserrat"/>
                <a:ea typeface="Montserrat"/>
                <a:cs typeface="Montserrat"/>
                <a:sym typeface="Montserrat"/>
              </a:rPr>
              <a:t>Notes: </a:t>
            </a:r>
            <a:r>
              <a:rPr lang="en" sz="1200" dirty="0">
                <a:solidFill>
                  <a:schemeClr val="dk1"/>
                </a:solidFill>
                <a:latin typeface="Montserrat"/>
                <a:ea typeface="Montserrat"/>
                <a:cs typeface="Montserrat"/>
                <a:sym typeface="Montserrat"/>
              </a:rPr>
              <a:t>Webwise would encourage you to download copies of the </a:t>
            </a:r>
            <a:r>
              <a:rPr lang="en" sz="1200" b="1" dirty="0">
                <a:solidFill>
                  <a:schemeClr val="dk1"/>
                </a:solidFill>
                <a:latin typeface="Montserrat"/>
                <a:ea typeface="Montserrat"/>
                <a:cs typeface="Montserrat"/>
                <a:sym typeface="Montserrat"/>
              </a:rPr>
              <a:t>Parents' Guide to a Better Internet</a:t>
            </a:r>
            <a:r>
              <a:rPr lang="en" sz="1200" dirty="0">
                <a:solidFill>
                  <a:schemeClr val="dk1"/>
                </a:solidFill>
                <a:latin typeface="Montserrat"/>
                <a:ea typeface="Montserrat"/>
                <a:cs typeface="Montserrat"/>
                <a:sym typeface="Montserrat"/>
              </a:rPr>
              <a:t> booklets and or Parent’s checklists to distribute to pupils to take home to their parents. The booklet can be ordered for free at Webwise.ie/parents</a:t>
            </a:r>
            <a:endParaRPr lang="en" sz="12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sz="1200" dirty="0">
              <a:latin typeface="Montserrat"/>
              <a:ea typeface="Montserrat"/>
              <a:cs typeface="Montserrat"/>
              <a:sym typeface="Montserrat"/>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SzPts val="1100"/>
              <a:buNone/>
            </a:pPr>
            <a:r>
              <a:rPr lang="en" sz="1100" b="1" i="1" dirty="0">
                <a:latin typeface="Montserrat"/>
                <a:ea typeface="Montserrat"/>
                <a:cs typeface="Montserrat"/>
                <a:sym typeface="Montserrat"/>
              </a:rPr>
              <a:t>Notes:</a:t>
            </a:r>
            <a:r>
              <a:rPr lang="en" sz="1100" dirty="0">
                <a:latin typeface="Montserrat"/>
                <a:ea typeface="Montserrat"/>
                <a:cs typeface="Montserrat"/>
                <a:sym typeface="Montserrat"/>
              </a:rPr>
              <a:t> Safer Internet Day (SID) is an EU wide initiative to promote a safer internet for all users, especially young people. </a:t>
            </a:r>
            <a:r>
              <a:rPr lang="en" sz="1100" dirty="0">
                <a:highlight>
                  <a:srgbClr val="FFFFFF"/>
                </a:highlight>
                <a:latin typeface="Montserrat"/>
                <a:ea typeface="Montserrat"/>
                <a:cs typeface="Montserrat"/>
                <a:sym typeface="Montserrat"/>
              </a:rPr>
              <a:t>Safer Internet Day in Ireland is promoted and coordinated by Webwise, the Irish Internet Safety Education Awareness Programme. </a:t>
            </a:r>
            <a:r>
              <a:rPr lang="en" sz="1100" dirty="0">
                <a:latin typeface="Montserrat"/>
                <a:ea typeface="Montserrat"/>
                <a:cs typeface="Montserrat"/>
                <a:sym typeface="Montserrat"/>
              </a:rPr>
              <a:t> The Theme for Safer Internet Day is “Together for a Better Internet“.</a:t>
            </a:r>
          </a:p>
          <a:p>
            <a:pPr marL="0" lvl="0" indent="0" algn="l" rtl="0">
              <a:spcBef>
                <a:spcPts val="0"/>
              </a:spcBef>
              <a:spcAft>
                <a:spcPts val="0"/>
              </a:spcAft>
              <a:buSzPts val="1100"/>
              <a:buNone/>
            </a:pPr>
            <a:endParaRPr lang="en" sz="1100" dirty="0">
              <a:latin typeface="Montserrat"/>
              <a:ea typeface="Montserrat"/>
              <a:cs typeface="Montserrat"/>
              <a:sym typeface="Montserrat"/>
            </a:endParaRPr>
          </a:p>
          <a:p>
            <a:pPr marL="0" lvl="0" indent="0" algn="l" rtl="0">
              <a:spcBef>
                <a:spcPts val="0"/>
              </a:spcBef>
              <a:spcAft>
                <a:spcPts val="0"/>
              </a:spcAft>
              <a:buSzPts val="1100"/>
              <a:buNone/>
            </a:pPr>
            <a:r>
              <a:rPr lang="en" sz="1100" dirty="0">
                <a:latin typeface="Montserrat"/>
                <a:ea typeface="Montserrat"/>
                <a:cs typeface="Montserrat"/>
                <a:sym typeface="Montserrat"/>
              </a:rPr>
              <a:t>The aim of the day is a call on all stakeholders - industry, government and the public to </a:t>
            </a:r>
            <a:r>
              <a:rPr lang="en" sz="1100" dirty="0">
                <a:solidFill>
                  <a:schemeClr val="dk1"/>
                </a:solidFill>
                <a:highlight>
                  <a:srgbClr val="FFFFFF"/>
                </a:highlight>
                <a:latin typeface="Montserrat"/>
                <a:ea typeface="Montserrat"/>
                <a:cs typeface="Montserrat"/>
                <a:sym typeface="Montserrat"/>
              </a:rPr>
              <a:t>join together to make the internet a safer and better place for all, and especially for children and young people.</a:t>
            </a:r>
          </a:p>
          <a:p>
            <a:pPr marL="0" lvl="0" indent="0" algn="l" rtl="0">
              <a:spcBef>
                <a:spcPts val="0"/>
              </a:spcBef>
              <a:spcAft>
                <a:spcPts val="0"/>
              </a:spcAft>
              <a:buSzPts val="1100"/>
              <a:buNone/>
            </a:pPr>
            <a:endParaRPr lang="en" sz="1100" dirty="0">
              <a:solidFill>
                <a:schemeClr val="dk1"/>
              </a:solidFill>
              <a:highlight>
                <a:srgbClr val="FFFFFF"/>
              </a:highlight>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dirty="0">
                <a:solidFill>
                  <a:schemeClr val="dk1"/>
                </a:solidFill>
                <a:highlight>
                  <a:srgbClr val="FFFFFF"/>
                </a:highlight>
                <a:latin typeface="Montserrat"/>
                <a:ea typeface="Montserrat"/>
                <a:cs typeface="Montserrat"/>
                <a:sym typeface="Montserrat"/>
              </a:rPr>
              <a:t>Safer Internet Day is a day to promote safe and responsible use of the internet, a day for us to consider how all the different ways we use the internet and how we can make the internet a safer and better place for all, and especially for children and young people.</a:t>
            </a:r>
          </a:p>
          <a:p>
            <a:endParaRPr lang="en-US" dirty="0"/>
          </a:p>
        </p:txBody>
      </p:sp>
    </p:spTree>
    <p:extLst>
      <p:ext uri="{BB962C8B-B14F-4D97-AF65-F5344CB8AC3E}">
        <p14:creationId xmlns:p14="http://schemas.microsoft.com/office/powerpoint/2010/main" val="2938086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17:notes"/>
          <p:cNvSpPr txBox="1">
            <a:spLocks noGrp="1"/>
          </p:cNvSpPr>
          <p:nvPr>
            <p:ph type="body" idx="1"/>
          </p:nvPr>
        </p:nvSpPr>
        <p:spPr>
          <a:xfrm>
            <a:off x="685801"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Safer Internet Day provides an opportunity for students to take the lead in raising awareness of internet safety concerns and issues of young people to the school community including teachers, students and parents/guardians. It provides an opportunity</a:t>
            </a:r>
            <a:r>
              <a:rPr lang="en" sz="1100" dirty="0">
                <a:latin typeface="Montserrat"/>
                <a:ea typeface="Montserrat"/>
                <a:cs typeface="Montserrat"/>
                <a:sym typeface="Montserrat"/>
              </a:rPr>
              <a:t> to address the issue of cyberbullying and internet safety by leading awareness-raising campaigns in their clubs, schools, and communities.</a:t>
            </a: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There are lots of ideas for SID activities on the Safer Internet Day page: </a:t>
            </a:r>
            <a:r>
              <a:rPr lang="en" sz="1100" u="sng" dirty="0">
                <a:solidFill>
                  <a:schemeClr val="dk1"/>
                </a:solidFill>
                <a:latin typeface="Montserrat"/>
                <a:ea typeface="Montserrat"/>
                <a:cs typeface="Montserrat"/>
                <a:sym typeface="Montserrat"/>
                <a:hlinkClick r:id="rId3"/>
              </a:rPr>
              <a:t>www.webwise.ie/saferinternet</a:t>
            </a:r>
            <a:r>
              <a:rPr lang="en" sz="1100" u="sng" dirty="0">
                <a:solidFill>
                  <a:schemeClr val="dk1"/>
                </a:solidFill>
                <a:latin typeface="Montserrat"/>
                <a:ea typeface="Montserrat"/>
                <a:cs typeface="Montserrat"/>
                <a:sym typeface="Montserrat"/>
              </a:rPr>
              <a:t>day</a:t>
            </a:r>
            <a:r>
              <a:rPr lang="en-GB" sz="1100" u="sng" dirty="0">
                <a:solidFill>
                  <a:schemeClr val="dk1"/>
                </a:solidFill>
                <a:latin typeface="Montserrat"/>
                <a:ea typeface="Montserrat"/>
                <a:cs typeface="Montserrat"/>
                <a:sym typeface="Montserrat"/>
              </a:rPr>
              <a:t>. </a:t>
            </a:r>
            <a:endParaRPr lang="en" sz="1100" u="sng"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90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Register your school's Safer Internet Day events on the Webwise event’s map and see how other schools are celebrating Safer Internet Day here: </a:t>
            </a:r>
            <a:r>
              <a:rPr lang="en" sz="1100" u="sng" dirty="0">
                <a:solidFill>
                  <a:schemeClr val="hlink"/>
                </a:solidFill>
                <a:latin typeface="Montserrat"/>
                <a:ea typeface="Montserrat"/>
                <a:cs typeface="Montserrat"/>
                <a:sym typeface="Montserrat"/>
                <a:hlinkClick r:id="rId4"/>
              </a:rPr>
              <a:t>www.webwise.ie/saferinternetday</a:t>
            </a:r>
            <a:endParaRPr lang="en" sz="1100" dirty="0">
              <a:solidFill>
                <a:schemeClr val="dk1"/>
              </a:solidFill>
              <a:latin typeface="Montserrat"/>
              <a:ea typeface="Montserrat"/>
              <a:cs typeface="Montserrat"/>
              <a:sym typeface="Montserrat"/>
            </a:endParaRPr>
          </a:p>
          <a:p>
            <a:pPr marL="0" lvl="0" indent="0" algn="l" rtl="0">
              <a:spcBef>
                <a:spcPts val="0"/>
              </a:spcBef>
              <a:spcAft>
                <a:spcPts val="0"/>
              </a:spcAft>
              <a:buNone/>
            </a:pPr>
            <a:endParaRPr dirty="0"/>
          </a:p>
        </p:txBody>
      </p:sp>
      <p:sp>
        <p:nvSpPr>
          <p:cNvPr id="465" name="Google Shape;46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Today we are going to consider the positives and negatives of the internet and look at ways to manage your online wellbeing.</a:t>
            </a:r>
          </a:p>
          <a:p>
            <a:pPr marL="0" lvl="0" indent="0" algn="l" rtl="0">
              <a:lnSpc>
                <a:spcPct val="115000"/>
              </a:lnSpc>
              <a:spcBef>
                <a:spcPts val="0"/>
              </a:spcBef>
              <a:spcAft>
                <a:spcPts val="0"/>
              </a:spcAft>
              <a:buClr>
                <a:schemeClr val="dk1"/>
              </a:buClr>
              <a:buSzPts val="1100"/>
              <a:buFont typeface="Arial"/>
              <a:buNone/>
            </a:pPr>
            <a:endParaRPr lang="en" sz="11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Let’s consider the positives and negatives of the internet?</a:t>
            </a: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Ask pupils to list:</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What might be the positive things about the internet?</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What might be the negative things about the internet?</a:t>
            </a:r>
          </a:p>
          <a:p>
            <a:pPr marL="0" lvl="0" indent="0" algn="l" rtl="0">
              <a:lnSpc>
                <a:spcPct val="115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Examples of the benefits of using the internet might be; communicating with friends who live far away, instant access to music or films you want to watch, researching for homework/project work, developing and learning new skills or creating content. </a:t>
            </a:r>
          </a:p>
          <a:p>
            <a:pPr marL="0" lvl="0" indent="0" algn="l" rtl="0">
              <a:lnSpc>
                <a:spcPct val="115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Examples of negative effects of the internet might be that the children could see something they don’t want to see, cyberbullying, spending too much time online. This lesson also gives the class and teacher a chance to recap on the Stay Safe programme and Stay Safe rules.</a:t>
            </a:r>
            <a:endParaRPr lang="en" sz="1100" dirty="0">
              <a:latin typeface="Montserrat"/>
              <a:ea typeface="Montserrat"/>
              <a:cs typeface="Montserrat"/>
              <a:sym typeface="Montserrat"/>
            </a:endParaRPr>
          </a:p>
          <a:p>
            <a:endParaRPr lang="en-US" dirty="0"/>
          </a:p>
        </p:txBody>
      </p:sp>
    </p:spTree>
    <p:extLst>
      <p:ext uri="{BB962C8B-B14F-4D97-AF65-F5344CB8AC3E}">
        <p14:creationId xmlns:p14="http://schemas.microsoft.com/office/powerpoint/2010/main" val="880373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How can we avoid the negative things on the internet?</a:t>
            </a:r>
          </a:p>
          <a:p>
            <a:pPr marL="0" lvl="0" indent="0" algn="l" rtl="0">
              <a:lnSpc>
                <a:spcPct val="115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Lead the discussion to how we could prevent the negative things associated with the internet or even lessen their harmful effects.</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You can use this as an opportunity to stress the importance of ground rules when using the internet in school and at home.</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Also, emphasise the point that it can be easy to come across something inappropriate or upsetting on the internet and that if they do it is important to tell an adult about it when it happens.</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Reassure the pupils that they are not to blame if they come across something online that makes them feel uncomfortable.</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Experiencing cyberbullying or online harassment is another issue that can affect anyone.</a:t>
            </a:r>
          </a:p>
          <a:p>
            <a:pPr marL="0" lvl="0" indent="0" algn="l" rtl="0">
              <a:lnSpc>
                <a:spcPct val="115000"/>
              </a:lnSpc>
              <a:spcBef>
                <a:spcPts val="0"/>
              </a:spcBef>
              <a:spcAft>
                <a:spcPts val="0"/>
              </a:spcAft>
              <a:buNone/>
            </a:pPr>
            <a:endParaRPr lang="en" sz="1100" dirty="0">
              <a:solidFill>
                <a:schemeClr val="dk1"/>
              </a:solidFill>
              <a:latin typeface="Montserrat"/>
              <a:ea typeface="Montserrat"/>
              <a:cs typeface="Montserrat"/>
              <a:sym typeface="Montserrat"/>
            </a:endParaRP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 Experiencing online harassment can have a huge impact both emotionally and physically on the victim, but there are ways to deal with it, and supports are available to people.</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 </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Types of Online Harassment</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 </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Personal threats and intimidation</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behaviour includes receiving threatening messages, posting abusive and threatening comments on the victim’s profile or other websites.</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Impersonation</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involves setting up fake profiles and web pages that are attributed to the victim and it can also involve gaining access to someone’s social media profile or messaging apps and using it to contact others while impersonating the account or profile owner</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Stalking or harassment</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can include repeatedly sending unwanted messages, or making phone calls. Using social media or message boards, to repeatedly harass, or to post derogatory or defamatory statements. Tracking a person’s activity and collecting information about them. </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Exclusion</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can include blocking an individual from a popular group or community such as a school or class group, deleting them from friends lists, and/or using ‘ignore functions’</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Personal humiliation</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behaviour involves posting images or videos intended to embarrass someone, it can involve users sharing and posting images or videos of victims being abused or humiliated offline, or users sharing personal communications such as e-mails or messages with a wider audience than was intended by the sender</a:t>
            </a:r>
          </a:p>
          <a:p>
            <a:pPr marL="457200" lvl="0" indent="-304800" algn="l" rtl="0">
              <a:spcBef>
                <a:spcPts val="0"/>
              </a:spcBef>
              <a:spcAft>
                <a:spcPts val="0"/>
              </a:spcAft>
              <a:buSzPts val="1200"/>
              <a:buFont typeface="Montserrat"/>
              <a:buChar char="●"/>
            </a:pPr>
            <a:r>
              <a:rPr lang="en" sz="1100" dirty="0">
                <a:latin typeface="Montserrat"/>
                <a:ea typeface="Montserrat"/>
                <a:cs typeface="Montserrat"/>
                <a:sym typeface="Montserrat"/>
              </a:rPr>
              <a:t>False reporting</a:t>
            </a:r>
          </a:p>
          <a:p>
            <a:pPr marL="0" lvl="0" indent="0" algn="l" rtl="0">
              <a:spcBef>
                <a:spcPts val="0"/>
              </a:spcBef>
              <a:spcAft>
                <a:spcPts val="0"/>
              </a:spcAft>
              <a:buClr>
                <a:schemeClr val="dk1"/>
              </a:buClr>
              <a:buSzPts val="1100"/>
              <a:buFont typeface="Arial"/>
              <a:buNone/>
            </a:pPr>
            <a:r>
              <a:rPr lang="en" sz="1100" dirty="0">
                <a:latin typeface="Montserrat"/>
                <a:ea typeface="Montserrat"/>
                <a:cs typeface="Montserrat"/>
                <a:sym typeface="Montserrat"/>
              </a:rPr>
              <a:t>This behaviour involves making false reports to the service provider or reporting other users for a range of behaviours with a view to having the user’s account or website deleted.</a:t>
            </a:r>
          </a:p>
          <a:p>
            <a:pPr marL="0" lvl="0" indent="0" algn="l" rtl="0">
              <a:spcBef>
                <a:spcPts val="0"/>
              </a:spcBef>
              <a:spcAft>
                <a:spcPts val="0"/>
              </a:spcAft>
              <a:buNone/>
            </a:pPr>
            <a:endParaRPr lang="en" sz="1100" dirty="0">
              <a:latin typeface="Montserrat"/>
              <a:ea typeface="Montserrat"/>
              <a:cs typeface="Montserrat"/>
              <a:sym typeface="Montserrat"/>
            </a:endParaRPr>
          </a:p>
          <a:p>
            <a:endParaRPr lang="en-US" dirty="0"/>
          </a:p>
        </p:txBody>
      </p:sp>
    </p:spTree>
    <p:extLst>
      <p:ext uri="{BB962C8B-B14F-4D97-AF65-F5344CB8AC3E}">
        <p14:creationId xmlns:p14="http://schemas.microsoft.com/office/powerpoint/2010/main" val="1347955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 sz="1100" b="1" dirty="0">
                <a:solidFill>
                  <a:schemeClr val="dk1"/>
                </a:solidFill>
                <a:latin typeface="Montserrat"/>
                <a:ea typeface="Montserrat"/>
                <a:cs typeface="Montserrat"/>
                <a:sym typeface="Montserrat"/>
              </a:rPr>
              <a:t>Who would you tell if you saw something on the internet that you did not like?</a:t>
            </a:r>
          </a:p>
          <a:p>
            <a:pPr marL="0" lvl="0" indent="0" algn="l" rtl="0">
              <a:lnSpc>
                <a:spcPct val="115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‘Who would you tell if you saw something on the internet that you didn’t like or that made you feel unsafe?’. They can discuss this in their pairs and feedback to you when they have finished.</a:t>
            </a:r>
          </a:p>
          <a:p>
            <a:endParaRPr lang="en-US" dirty="0"/>
          </a:p>
        </p:txBody>
      </p:sp>
    </p:spTree>
    <p:extLst>
      <p:ext uri="{BB962C8B-B14F-4D97-AF65-F5344CB8AC3E}">
        <p14:creationId xmlns:p14="http://schemas.microsoft.com/office/powerpoint/2010/main" val="10774031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180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What can students do if they are experiencing online harassment?</a:t>
            </a:r>
          </a:p>
          <a:p>
            <a:pPr marL="457200" lvl="0" indent="-304800" algn="l" rtl="0">
              <a:lnSpc>
                <a:spcPct val="115000"/>
              </a:lnSpc>
              <a:spcBef>
                <a:spcPts val="60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Don’t Reply to messages that harass or annoy you. Even though you may really want to, this is exactly what the sender wants. Put down your phone or take a step back. Responding immediately can sometimes makes the situation even worse, particularly in serious cases of harassment. </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Keep the Message: You don’t have to read it, but keep it. If you keep getting messages that upset you, you will need to have evidence in order to get help. Website owners, mobile phone companies and the Gardaí will all look for evidence before they will be able to take any action to help you.</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Block the Sender: You don’t need to put up with someone harassing you. If you are getting messages that upset you, block the person. All popular social networks and messaging apps allow users to block other users. On most social networks this is a straightforward process done through the app setting or by clicking on the user profile. On some mobile phones you can block a caller’s number. You might need to check the manual or ask an adult to help you do this. </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Talk to someone you trust, and get support: Speaking to your parents/guardian, friends, or someone you trust is usually the first step in dealing with any issue. In the case of school related bullying messages you should also talk to a teacher you trust. If you need to speak to someone straight away please call Childline on 1800 66 66 66. In serious cases of bullying and harassment you should contact the Gardai. </a:t>
            </a:r>
            <a:r>
              <a:rPr lang="en" sz="1100" u="sng" dirty="0">
                <a:solidFill>
                  <a:srgbClr val="1155CC"/>
                </a:solidFill>
                <a:latin typeface="Montserrat"/>
                <a:ea typeface="Montserrat"/>
                <a:cs typeface="Montserrat"/>
                <a:sym typeface="Montserrat"/>
                <a:hlinkClick r:id="rId3"/>
              </a:rPr>
              <a:t>More services and supports are available from a number of organisations</a:t>
            </a:r>
            <a:r>
              <a:rPr lang="en" sz="1100" dirty="0">
                <a:solidFill>
                  <a:schemeClr val="dk1"/>
                </a:solidFill>
                <a:latin typeface="Montserrat"/>
                <a:ea typeface="Montserrat"/>
                <a:cs typeface="Montserrat"/>
                <a:sym typeface="Montserrat"/>
              </a:rPr>
              <a:t>.</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Report the Problem:  to the people who can do something about it. You can take control, by not putting up with offensive content by reporting it when you come across it. Responsible websites, social networks and mobile phone operators provide ways for their users to report things such as inappropriate content, cyberbullying or hate speech and or other offensive material.</a:t>
            </a: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a:t>
            </a:r>
          </a:p>
          <a:p>
            <a:pPr marL="0" lvl="0" indent="0" algn="l" rtl="0">
              <a:lnSpc>
                <a:spcPct val="115000"/>
              </a:lnSpc>
              <a:spcBef>
                <a:spcPts val="180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What to do if a friend is being bullied online?</a:t>
            </a:r>
          </a:p>
          <a:p>
            <a:pPr marL="0" lvl="0" indent="0" algn="l" rtl="0">
              <a:lnSpc>
                <a:spcPct val="115000"/>
              </a:lnSpc>
              <a:spcBef>
                <a:spcPts val="60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Remember to be a good friend and digital citizen, if you see someone being harassed online or are aware of bullying, there are steps you can take to help that person. </a:t>
            </a: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If you are worried a friend or someone you know is being bullied online:</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Let your friend know you are there for them</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Don’t join in or share any comments,posts or pictures that may hurt others</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Report the bullying to someone who can help – a parent or teacher.</a:t>
            </a:r>
          </a:p>
          <a:p>
            <a:pPr marL="457200" lvl="0" indent="-304800" algn="l" rtl="0">
              <a:lnSpc>
                <a:spcPct val="115000"/>
              </a:lnSpc>
              <a:spcBef>
                <a:spcPts val="0"/>
              </a:spcBef>
              <a:spcAft>
                <a:spcPts val="0"/>
              </a:spcAft>
              <a:buClr>
                <a:schemeClr val="dk1"/>
              </a:buClr>
              <a:buSzPts val="1200"/>
              <a:buFont typeface="Montserrat"/>
              <a:buChar char="●"/>
            </a:pPr>
            <a:r>
              <a:rPr lang="en" sz="1100" dirty="0">
                <a:solidFill>
                  <a:schemeClr val="dk1"/>
                </a:solidFill>
                <a:latin typeface="Montserrat"/>
                <a:ea typeface="Montserrat"/>
                <a:cs typeface="Montserrat"/>
                <a:sym typeface="Montserrat"/>
              </a:rPr>
              <a:t>If you see offensive comments online report them to the platform</a:t>
            </a: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 </a:t>
            </a:r>
          </a:p>
          <a:p>
            <a:pPr marL="0" lvl="0" indent="0" algn="l" rtl="0">
              <a:lnSpc>
                <a:spcPct val="115000"/>
              </a:lnSpc>
              <a:spcBef>
                <a:spcPts val="0"/>
              </a:spcBef>
              <a:spcAft>
                <a:spcPts val="0"/>
              </a:spcAft>
              <a:buClr>
                <a:schemeClr val="dk1"/>
              </a:buClr>
              <a:buSzPts val="1100"/>
              <a:buFont typeface="Arial"/>
              <a:buNone/>
            </a:pPr>
            <a:r>
              <a:rPr lang="en" sz="1100" dirty="0">
                <a:solidFill>
                  <a:schemeClr val="dk1"/>
                </a:solidFill>
                <a:latin typeface="Montserrat"/>
                <a:ea typeface="Montserrat"/>
                <a:cs typeface="Montserrat"/>
                <a:sym typeface="Montserrat"/>
              </a:rPr>
              <a:t>No one should ever experience harassment online, we can all help make the internet a better place by standing up to online harassment and bullying.</a:t>
            </a:r>
          </a:p>
          <a:p>
            <a:pPr marL="0" lvl="0" indent="0" algn="l" rtl="0">
              <a:lnSpc>
                <a:spcPct val="115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 sz="1100" dirty="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lang="en" dirty="0"/>
          </a:p>
          <a:p>
            <a:endParaRPr lang="en-US" dirty="0"/>
          </a:p>
        </p:txBody>
      </p:sp>
    </p:spTree>
    <p:extLst>
      <p:ext uri="{BB962C8B-B14F-4D97-AF65-F5344CB8AC3E}">
        <p14:creationId xmlns:p14="http://schemas.microsoft.com/office/powerpoint/2010/main" val="195946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Clr>
                <a:schemeClr val="dk1"/>
              </a:buClr>
              <a:buSzPts val="1100"/>
              <a:buFont typeface="Arial"/>
              <a:buNone/>
            </a:pPr>
            <a:r>
              <a:rPr lang="en" sz="1100" b="1" i="1" dirty="0">
                <a:solidFill>
                  <a:schemeClr val="dk1"/>
                </a:solidFill>
                <a:latin typeface="Montserrat"/>
                <a:ea typeface="Montserrat"/>
                <a:cs typeface="Montserrat"/>
                <a:sym typeface="Montserrat"/>
              </a:rPr>
              <a:t>Notes: </a:t>
            </a:r>
            <a:r>
              <a:rPr lang="en" sz="1100" dirty="0">
                <a:solidFill>
                  <a:schemeClr val="dk1"/>
                </a:solidFill>
                <a:latin typeface="Montserrat"/>
                <a:ea typeface="Montserrat"/>
                <a:cs typeface="Montserrat"/>
                <a:sym typeface="Montserrat"/>
              </a:rPr>
              <a:t>Our overall wellbeing is based on the emotional and physical experiences we have. As technology is a significant part of life, it is also important to recognise the impact it can have on how we feel. This is called our ‘digital or online wellbeing’, and is essentially about being aware of how being online can make us feel, and making sure that we look after ourselves and other people. This can include paying attention to the impact it has on our mental, or physical health, and knowing how to cope with difficult experiences - which is what we will explore in the next couple of slides.</a:t>
            </a:r>
            <a:endParaRPr lang="en" sz="1100" dirty="0">
              <a:latin typeface="Montserrat"/>
              <a:ea typeface="Montserrat"/>
              <a:cs typeface="Montserrat"/>
              <a:sym typeface="Montserrat"/>
            </a:endParaRPr>
          </a:p>
        </p:txBody>
      </p:sp>
    </p:spTree>
    <p:extLst>
      <p:ext uri="{BB962C8B-B14F-4D97-AF65-F5344CB8AC3E}">
        <p14:creationId xmlns:p14="http://schemas.microsoft.com/office/powerpoint/2010/main" val="2226918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bottom pattern">
  <p:cSld name="BLANK_2_1">
    <p:spTree>
      <p:nvGrpSpPr>
        <p:cNvPr id="1" name="Shape 92"/>
        <p:cNvGrpSpPr/>
        <p:nvPr/>
      </p:nvGrpSpPr>
      <p:grpSpPr>
        <a:xfrm>
          <a:off x="0" y="0"/>
          <a:ext cx="0" cy="0"/>
          <a:chOff x="0" y="0"/>
          <a:chExt cx="0" cy="0"/>
        </a:xfrm>
      </p:grpSpPr>
      <p:grpSp>
        <p:nvGrpSpPr>
          <p:cNvPr id="93" name="Google Shape;93;p35"/>
          <p:cNvGrpSpPr/>
          <p:nvPr/>
        </p:nvGrpSpPr>
        <p:grpSpPr>
          <a:xfrm rot="10800000" flipH="1">
            <a:off x="900" y="3856776"/>
            <a:ext cx="9143992" cy="1286720"/>
            <a:chOff x="900" y="0"/>
            <a:chExt cx="9143992" cy="1286720"/>
          </a:xfrm>
        </p:grpSpPr>
        <p:sp>
          <p:nvSpPr>
            <p:cNvPr id="94" name="Google Shape;94;p3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3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3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3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3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3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3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4" name="Google Shape;104;p3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3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 name="Google Shape;109;p3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3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3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3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3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3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3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3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3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 name="Google Shape;118;p3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3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3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3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3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3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3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3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3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3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3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3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3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3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3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4" name="Google Shape;134;p3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3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3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3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3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3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3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3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42" name="Google Shape;142;p3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2"/>
        <p:cNvGrpSpPr/>
        <p:nvPr/>
      </p:nvGrpSpPr>
      <p:grpSpPr>
        <a:xfrm>
          <a:off x="0" y="0"/>
          <a:ext cx="0" cy="0"/>
          <a:chOff x="0" y="0"/>
          <a:chExt cx="0" cy="0"/>
        </a:xfrm>
      </p:grpSpPr>
      <p:grpSp>
        <p:nvGrpSpPr>
          <p:cNvPr id="533" name="Google Shape;533;p38"/>
          <p:cNvGrpSpPr/>
          <p:nvPr/>
        </p:nvGrpSpPr>
        <p:grpSpPr>
          <a:xfrm>
            <a:off x="6714243" y="3860093"/>
            <a:ext cx="2429755" cy="1286711"/>
            <a:chOff x="6714243" y="3860093"/>
            <a:chExt cx="2429755" cy="1286711"/>
          </a:xfrm>
        </p:grpSpPr>
        <p:sp>
          <p:nvSpPr>
            <p:cNvPr id="534" name="Google Shape;534;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6" name="Google Shape;536;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7" name="Google Shape;537;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8" name="Google Shape;538;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9" name="Google Shape;539;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46" name="Google Shape;546;p38"/>
          <p:cNvGrpSpPr/>
          <p:nvPr/>
        </p:nvGrpSpPr>
        <p:grpSpPr>
          <a:xfrm>
            <a:off x="892" y="-11"/>
            <a:ext cx="3037586" cy="2252645"/>
            <a:chOff x="892" y="-11"/>
            <a:chExt cx="3037586" cy="2252645"/>
          </a:xfrm>
        </p:grpSpPr>
        <p:sp>
          <p:nvSpPr>
            <p:cNvPr id="547" name="Google Shape;547;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0" name="Google Shape;550;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1" name="Google Shape;551;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70" name="Google Shape;570;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1"/>
        <p:cNvGrpSpPr/>
        <p:nvPr/>
      </p:nvGrpSpPr>
      <p:grpSpPr>
        <a:xfrm>
          <a:off x="0" y="0"/>
          <a:ext cx="0" cy="0"/>
          <a:chOff x="0" y="0"/>
          <a:chExt cx="0" cy="0"/>
        </a:xfrm>
      </p:grpSpPr>
      <p:grpSp>
        <p:nvGrpSpPr>
          <p:cNvPr id="572" name="Google Shape;572;p40"/>
          <p:cNvGrpSpPr/>
          <p:nvPr/>
        </p:nvGrpSpPr>
        <p:grpSpPr>
          <a:xfrm rot="10800000" flipH="1">
            <a:off x="900" y="3856776"/>
            <a:ext cx="9143992" cy="1286720"/>
            <a:chOff x="900" y="0"/>
            <a:chExt cx="9143992" cy="1286720"/>
          </a:xfrm>
        </p:grpSpPr>
        <p:sp>
          <p:nvSpPr>
            <p:cNvPr id="573" name="Google Shape;573;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9" name="Google Shape;579;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 name="Google Shape;584;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 name="Google Shape;585;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 name="Google Shape;586;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 name="Google Shape;587;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21" name="Google Shape;621;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22" name="Google Shape;622;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bottom pattern">
  <p:cSld name="Blank bottom pattern">
    <p:spTree>
      <p:nvGrpSpPr>
        <p:cNvPr id="1" name="Shape 15"/>
        <p:cNvGrpSpPr/>
        <p:nvPr/>
      </p:nvGrpSpPr>
      <p:grpSpPr>
        <a:xfrm>
          <a:off x="0" y="0"/>
          <a:ext cx="0" cy="0"/>
          <a:chOff x="0" y="0"/>
          <a:chExt cx="0" cy="0"/>
        </a:xfrm>
      </p:grpSpPr>
      <p:grpSp>
        <p:nvGrpSpPr>
          <p:cNvPr id="16" name="Google Shape;16;p25"/>
          <p:cNvGrpSpPr/>
          <p:nvPr/>
        </p:nvGrpSpPr>
        <p:grpSpPr>
          <a:xfrm rot="10800000" flipH="1">
            <a:off x="900" y="3856776"/>
            <a:ext cx="9143992" cy="1286720"/>
            <a:chOff x="900" y="0"/>
            <a:chExt cx="9143992" cy="1286720"/>
          </a:xfrm>
        </p:grpSpPr>
        <p:sp>
          <p:nvSpPr>
            <p:cNvPr id="17" name="Google Shape;17;p25"/>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8" name="Google Shape;18;p25"/>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9" name="Google Shape;19;p25"/>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20" name="Google Shape;20;p25"/>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21" name="Google Shape;21;p25"/>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22" name="Google Shape;22;p25"/>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23" name="Google Shape;23;p25"/>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24" name="Google Shape;24;p25"/>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25" name="Google Shape;25;p25"/>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26" name="Google Shape;26;p25"/>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27" name="Google Shape;27;p25"/>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28" name="Google Shape;28;p25"/>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29" name="Google Shape;29;p25"/>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30" name="Google Shape;30;p25"/>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31" name="Google Shape;31;p25"/>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32" name="Google Shape;32;p25"/>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33" name="Google Shape;33;p25"/>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34" name="Google Shape;34;p25"/>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35" name="Google Shape;35;p25"/>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36" name="Google Shape;36;p25"/>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37" name="Google Shape;37;p25"/>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38" name="Google Shape;38;p25"/>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39" name="Google Shape;39;p25"/>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0" name="Google Shape;40;p25"/>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1" name="Google Shape;41;p25"/>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2" name="Google Shape;42;p25"/>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43" name="Google Shape;43;p25"/>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44" name="Google Shape;44;p25"/>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45" name="Google Shape;45;p25"/>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46" name="Google Shape;46;p25"/>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7" name="Google Shape;47;p25"/>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48" name="Google Shape;48;p25"/>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9" name="Google Shape;49;p25"/>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0" name="Google Shape;50;p25"/>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51" name="Google Shape;51;p25"/>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2" name="Google Shape;52;p25"/>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3" name="Google Shape;53;p25"/>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54" name="Google Shape;54;p25"/>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55" name="Google Shape;55;p25"/>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6" name="Google Shape;56;p25"/>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7" name="Google Shape;57;p25"/>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8" name="Google Shape;58;p25"/>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9" name="Google Shape;59;p25"/>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60" name="Google Shape;60;p25"/>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61" name="Google Shape;61;p25"/>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62" name="Google Shape;62;p25"/>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63" name="Google Shape;63;p25"/>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64" name="Google Shape;64;p25"/>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grpSp>
      <p:sp>
        <p:nvSpPr>
          <p:cNvPr id="65" name="Google Shape;65;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FFFFFF"/>
                </a:solidFill>
                <a:latin typeface="Montserrat"/>
                <a:ea typeface="Montserrat"/>
                <a:cs typeface="Montserrat"/>
                <a:sym typeface="Montserrat"/>
              </a:defRPr>
            </a:lvl9pPr>
          </a:lstStyle>
          <a:p>
            <a:fld id="{00000000-1234-1234-1234-123412341234}" type="slidenum">
              <a:rPr lang="en-IE"/>
              <a:pPr/>
              <a:t>‹#›</a:t>
            </a:fld>
            <a:endParaRPr/>
          </a:p>
        </p:txBody>
      </p:sp>
    </p:spTree>
    <p:extLst>
      <p:ext uri="{BB962C8B-B14F-4D97-AF65-F5344CB8AC3E}">
        <p14:creationId xmlns:p14="http://schemas.microsoft.com/office/powerpoint/2010/main" val="1287777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66"/>
        <p:cNvGrpSpPr/>
        <p:nvPr/>
      </p:nvGrpSpPr>
      <p:grpSpPr>
        <a:xfrm>
          <a:off x="0" y="0"/>
          <a:ext cx="0" cy="0"/>
          <a:chOff x="0" y="0"/>
          <a:chExt cx="0" cy="0"/>
        </a:xfrm>
      </p:grpSpPr>
      <p:grpSp>
        <p:nvGrpSpPr>
          <p:cNvPr id="67" name="Google Shape;67;p26"/>
          <p:cNvGrpSpPr/>
          <p:nvPr/>
        </p:nvGrpSpPr>
        <p:grpSpPr>
          <a:xfrm>
            <a:off x="6714243" y="3860093"/>
            <a:ext cx="2429755" cy="1286711"/>
            <a:chOff x="6714243" y="3860093"/>
            <a:chExt cx="2429755" cy="1286711"/>
          </a:xfrm>
        </p:grpSpPr>
        <p:sp>
          <p:nvSpPr>
            <p:cNvPr id="68" name="Google Shape;68;p2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69" name="Google Shape;69;p2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70" name="Google Shape;70;p2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71" name="Google Shape;71;p2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72" name="Google Shape;72;p2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73" name="Google Shape;73;p2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4" name="Google Shape;74;p2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75" name="Google Shape;75;p2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76" name="Google Shape;76;p2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77" name="Google Shape;77;p2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78" name="Google Shape;78;p2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79" name="Google Shape;79;p2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grpSp>
      <p:grpSp>
        <p:nvGrpSpPr>
          <p:cNvPr id="80" name="Google Shape;80;p26"/>
          <p:cNvGrpSpPr/>
          <p:nvPr/>
        </p:nvGrpSpPr>
        <p:grpSpPr>
          <a:xfrm>
            <a:off x="892" y="-11"/>
            <a:ext cx="3037586" cy="2252645"/>
            <a:chOff x="892" y="-11"/>
            <a:chExt cx="3037586" cy="2252645"/>
          </a:xfrm>
        </p:grpSpPr>
        <p:sp>
          <p:nvSpPr>
            <p:cNvPr id="81" name="Google Shape;81;p2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82" name="Google Shape;82;p2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83" name="Google Shape;83;p2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84" name="Google Shape;84;p2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85" name="Google Shape;85;p2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86" name="Google Shape;86;p2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87" name="Google Shape;87;p2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88" name="Google Shape;88;p2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89" name="Google Shape;89;p2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90" name="Google Shape;90;p2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91" name="Google Shape;91;p2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92" name="Google Shape;92;p2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93" name="Google Shape;93;p2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94" name="Google Shape;94;p2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95" name="Google Shape;95;p2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96" name="Google Shape;96;p2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97" name="Google Shape;97;p2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98" name="Google Shape;98;p2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99" name="Google Shape;99;p2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00" name="Google Shape;100;p2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01" name="Google Shape;101;p2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02" name="Google Shape;102;p2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03" name="Google Shape;103;p2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grpSp>
      <p:sp>
        <p:nvSpPr>
          <p:cNvPr id="104" name="Google Shape;104;p2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05" name="Google Shape;105;p26"/>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06" name="Google Shape;106;p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IE">
                <a:solidFill>
                  <a:srgbClr val="FFFFFF"/>
                </a:solidFill>
              </a:rPr>
              <a:pPr/>
              <a:t>‹#›</a:t>
            </a:fld>
            <a:endParaRPr>
              <a:solidFill>
                <a:srgbClr val="FFFFFF"/>
              </a:solidFill>
            </a:endParaRPr>
          </a:p>
        </p:txBody>
      </p:sp>
    </p:spTree>
    <p:extLst>
      <p:ext uri="{BB962C8B-B14F-4D97-AF65-F5344CB8AC3E}">
        <p14:creationId xmlns:p14="http://schemas.microsoft.com/office/powerpoint/2010/main" val="2391025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7"/>
        <p:cNvGrpSpPr/>
        <p:nvPr/>
      </p:nvGrpSpPr>
      <p:grpSpPr>
        <a:xfrm>
          <a:off x="0" y="0"/>
          <a:ext cx="0" cy="0"/>
          <a:chOff x="0" y="0"/>
          <a:chExt cx="0" cy="0"/>
        </a:xfrm>
      </p:grpSpPr>
      <p:sp>
        <p:nvSpPr>
          <p:cNvPr id="108" name="Google Shape;108;p27"/>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09" name="Google Shape;109;p27"/>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110" name="Google Shape;110;p27"/>
          <p:cNvSpPr txBox="1">
            <a:spLocks noGrp="1"/>
          </p:cNvSpPr>
          <p:nvPr>
            <p:ph type="dt" idx="10"/>
          </p:nvPr>
        </p:nvSpPr>
        <p:spPr>
          <a:xfrm>
            <a:off x="457200" y="4767267"/>
            <a:ext cx="2133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1" name="Google Shape;111;p27"/>
          <p:cNvSpPr txBox="1">
            <a:spLocks noGrp="1"/>
          </p:cNvSpPr>
          <p:nvPr>
            <p:ph type="ftr" idx="11"/>
          </p:nvPr>
        </p:nvSpPr>
        <p:spPr>
          <a:xfrm>
            <a:off x="3124200" y="4767267"/>
            <a:ext cx="28956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2" name="Google Shape;112;p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888888"/>
                </a:solidFill>
                <a:latin typeface="Calibri"/>
                <a:ea typeface="Calibri"/>
                <a:cs typeface="Calibri"/>
                <a:sym typeface="Calibri"/>
              </a:defRPr>
            </a:lvl9pPr>
          </a:lstStyle>
          <a:p>
            <a:fld id="{00000000-1234-1234-1234-123412341234}" type="slidenum">
              <a:rPr lang="en-IE"/>
              <a:pPr/>
              <a:t>‹#›</a:t>
            </a:fld>
            <a:endParaRPr/>
          </a:p>
        </p:txBody>
      </p:sp>
    </p:spTree>
    <p:extLst>
      <p:ext uri="{BB962C8B-B14F-4D97-AF65-F5344CB8AC3E}">
        <p14:creationId xmlns:p14="http://schemas.microsoft.com/office/powerpoint/2010/main" val="326043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 image">
  <p:cSld name="Title + 1 column + image">
    <p:spTree>
      <p:nvGrpSpPr>
        <p:cNvPr id="1" name="Shape 113"/>
        <p:cNvGrpSpPr/>
        <p:nvPr/>
      </p:nvGrpSpPr>
      <p:grpSpPr>
        <a:xfrm>
          <a:off x="0" y="0"/>
          <a:ext cx="0" cy="0"/>
          <a:chOff x="0" y="0"/>
          <a:chExt cx="0" cy="0"/>
        </a:xfrm>
      </p:grpSpPr>
      <p:grpSp>
        <p:nvGrpSpPr>
          <p:cNvPr id="114" name="Google Shape;114;p28"/>
          <p:cNvGrpSpPr/>
          <p:nvPr/>
        </p:nvGrpSpPr>
        <p:grpSpPr>
          <a:xfrm>
            <a:off x="4894945" y="-11"/>
            <a:ext cx="4251603" cy="5146815"/>
            <a:chOff x="4894945" y="-11"/>
            <a:chExt cx="4251603" cy="5146815"/>
          </a:xfrm>
        </p:grpSpPr>
        <p:sp>
          <p:nvSpPr>
            <p:cNvPr id="115" name="Google Shape;115;p28"/>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16" name="Google Shape;116;p28"/>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17" name="Google Shape;117;p28"/>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18" name="Google Shape;118;p28"/>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19" name="Google Shape;119;p28"/>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20" name="Google Shape;120;p28"/>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21" name="Google Shape;121;p28"/>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122" name="Google Shape;122;p28"/>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23" name="Google Shape;123;p28"/>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24" name="Google Shape;124;p28"/>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25" name="Google Shape;125;p28"/>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26" name="Google Shape;126;p28"/>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27" name="Google Shape;127;p28"/>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128" name="Google Shape;128;p28"/>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29" name="Google Shape;129;p28"/>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130" name="Google Shape;130;p28"/>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31" name="Google Shape;131;p28"/>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32" name="Google Shape;132;p28"/>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33" name="Google Shape;133;p28"/>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34" name="Google Shape;134;p28"/>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135" name="Google Shape;135;p28"/>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136" name="Google Shape;136;p28"/>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37" name="Google Shape;137;p28"/>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138" name="Google Shape;138;p28"/>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39" name="Google Shape;139;p28"/>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40" name="Google Shape;140;p28"/>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41" name="Google Shape;141;p28"/>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142" name="Google Shape;142;p28"/>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43" name="Google Shape;143;p28"/>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144" name="Google Shape;144;p28"/>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45" name="Google Shape;145;p28"/>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a:buSzPts val="1400"/>
              </a:pPr>
              <a:endParaRPr/>
            </a:p>
          </p:txBody>
        </p:sp>
        <p:sp>
          <p:nvSpPr>
            <p:cNvPr id="146" name="Google Shape;146;p28"/>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47" name="Google Shape;147;p28"/>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48" name="Google Shape;148;p28"/>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49" name="Google Shape;149;p28"/>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50" name="Google Shape;150;p28"/>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51" name="Google Shape;151;p28"/>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grpSp>
      <p:grpSp>
        <p:nvGrpSpPr>
          <p:cNvPr id="152" name="Google Shape;152;p28"/>
          <p:cNvGrpSpPr/>
          <p:nvPr/>
        </p:nvGrpSpPr>
        <p:grpSpPr>
          <a:xfrm>
            <a:off x="-6" y="-11"/>
            <a:ext cx="2429759" cy="1609289"/>
            <a:chOff x="608719" y="-11"/>
            <a:chExt cx="2429759" cy="1609289"/>
          </a:xfrm>
        </p:grpSpPr>
        <p:sp>
          <p:nvSpPr>
            <p:cNvPr id="153" name="Google Shape;153;p2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54" name="Google Shape;154;p2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55" name="Google Shape;155;p2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56" name="Google Shape;156;p2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57" name="Google Shape;157;p2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58" name="Google Shape;158;p2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a:buSzPts val="1400"/>
              </a:pPr>
              <a:endParaRPr/>
            </a:p>
          </p:txBody>
        </p:sp>
        <p:sp>
          <p:nvSpPr>
            <p:cNvPr id="159" name="Google Shape;159;p2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60" name="Google Shape;160;p2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a:buSzPts val="1400"/>
              </a:pPr>
              <a:endParaRPr/>
            </a:p>
          </p:txBody>
        </p:sp>
        <p:sp>
          <p:nvSpPr>
            <p:cNvPr id="161" name="Google Shape;161;p2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a:buSzPts val="1400"/>
              </a:pPr>
              <a:endParaRPr/>
            </a:p>
          </p:txBody>
        </p:sp>
        <p:sp>
          <p:nvSpPr>
            <p:cNvPr id="162" name="Google Shape;162;p2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63" name="Google Shape;163;p2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64" name="Google Shape;164;p2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grpSp>
      <p:sp>
        <p:nvSpPr>
          <p:cNvPr id="165" name="Google Shape;165;p28"/>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66" name="Google Shape;166;p28"/>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167" name="Google Shape;167;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IE">
                <a:solidFill>
                  <a:srgbClr val="FFFFFF"/>
                </a:solidFill>
              </a:rPr>
              <a:pPr/>
              <a:t>‹#›</a:t>
            </a:fld>
            <a:endParaRPr>
              <a:solidFill>
                <a:srgbClr val="FFFFFF"/>
              </a:solidFill>
            </a:endParaRPr>
          </a:p>
        </p:txBody>
      </p:sp>
      <p:sp>
        <p:nvSpPr>
          <p:cNvPr id="168" name="Google Shape;168;p28"/>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1365058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Right type 1">
  <p:cSld name="Right type 1">
    <p:spTree>
      <p:nvGrpSpPr>
        <p:cNvPr id="1" name="Shape 212"/>
        <p:cNvGrpSpPr/>
        <p:nvPr/>
      </p:nvGrpSpPr>
      <p:grpSpPr>
        <a:xfrm>
          <a:off x="0" y="0"/>
          <a:ext cx="0" cy="0"/>
          <a:chOff x="0" y="0"/>
          <a:chExt cx="0" cy="0"/>
        </a:xfrm>
      </p:grpSpPr>
      <p:sp>
        <p:nvSpPr>
          <p:cNvPr id="213" name="Google Shape;213;p30"/>
          <p:cNvSpPr txBox="1">
            <a:spLocks noGrp="1"/>
          </p:cNvSpPr>
          <p:nvPr>
            <p:ph type="body" idx="1"/>
          </p:nvPr>
        </p:nvSpPr>
        <p:spPr>
          <a:xfrm>
            <a:off x="6545883" y="900144"/>
            <a:ext cx="2311981" cy="207425"/>
          </a:xfrm>
          <a:prstGeom prst="rect">
            <a:avLst/>
          </a:prstGeom>
          <a:noFill/>
          <a:ln>
            <a:noFill/>
          </a:ln>
        </p:spPr>
        <p:txBody>
          <a:bodyPr spcFirstLastPara="1" wrap="square" lIns="91425" tIns="91425" rIns="91425" bIns="91425" anchor="t" anchorCtr="0">
            <a:noAutofit/>
          </a:bodyPr>
          <a:lstStyle>
            <a:lvl1pPr marL="457200" marR="0" lvl="0" indent="-276225" algn="r">
              <a:lnSpc>
                <a:spcPct val="125000"/>
              </a:lnSpc>
              <a:spcBef>
                <a:spcPts val="113"/>
              </a:spcBef>
              <a:spcAft>
                <a:spcPts val="0"/>
              </a:spcAft>
              <a:buClr>
                <a:srgbClr val="616161"/>
              </a:buClr>
              <a:buSzPts val="750"/>
              <a:buFont typeface="Arial"/>
              <a:buChar char="•"/>
              <a:defRPr sz="563" b="0" i="0" u="none" strike="noStrike" cap="none">
                <a:solidFill>
                  <a:srgbClr val="616161"/>
                </a:solidFill>
                <a:latin typeface="PT Sans"/>
                <a:ea typeface="PT Sans"/>
                <a:cs typeface="PT Sans"/>
                <a:sym typeface="PT Sans"/>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214" name="Google Shape;214;p30"/>
          <p:cNvSpPr txBox="1">
            <a:spLocks noGrp="1"/>
          </p:cNvSpPr>
          <p:nvPr>
            <p:ph type="sldNum" idx="12"/>
          </p:nvPr>
        </p:nvSpPr>
        <p:spPr>
          <a:xfrm>
            <a:off x="8529413" y="4887588"/>
            <a:ext cx="354307" cy="201836"/>
          </a:xfrm>
          <a:prstGeom prst="rect">
            <a:avLst/>
          </a:prstGeom>
          <a:noFill/>
          <a:ln>
            <a:noFill/>
          </a:ln>
        </p:spPr>
        <p:txBody>
          <a:bodyPr spcFirstLastPara="1" wrap="square" lIns="181250" tIns="90650" rIns="181250" bIns="90650" anchor="ctr" anchorCtr="0">
            <a:noAutofit/>
          </a:bodyPr>
          <a:lstStyle>
            <a:lvl1pPr marL="0" marR="0" lvl="0"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1pPr>
            <a:lvl2pPr marL="0" marR="0" lvl="1"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2pPr>
            <a:lvl3pPr marL="0" marR="0" lvl="2"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3pPr>
            <a:lvl4pPr marL="0" marR="0" lvl="3"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4pPr>
            <a:lvl5pPr marL="0" marR="0" lvl="4"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5pPr>
            <a:lvl6pPr marL="0" marR="0" lvl="5"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6pPr>
            <a:lvl7pPr marL="0" marR="0" lvl="6"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7pPr>
            <a:lvl8pPr marL="0" marR="0" lvl="7"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8pPr>
            <a:lvl9pPr marL="0" marR="0" lvl="8" indent="0" algn="ctr">
              <a:lnSpc>
                <a:spcPct val="100000"/>
              </a:lnSpc>
              <a:spcBef>
                <a:spcPts val="0"/>
              </a:spcBef>
              <a:spcAft>
                <a:spcPts val="0"/>
              </a:spcAft>
              <a:buClr>
                <a:srgbClr val="000000"/>
              </a:buClr>
              <a:buSzPts val="563"/>
              <a:buFont typeface="Arial"/>
              <a:buNone/>
              <a:defRPr sz="563" b="0" i="0" u="none" strike="noStrike" cap="none">
                <a:solidFill>
                  <a:srgbClr val="616161"/>
                </a:solidFill>
                <a:latin typeface="PT Sans"/>
                <a:ea typeface="PT Sans"/>
                <a:cs typeface="PT Sans"/>
                <a:sym typeface="PT Sans"/>
              </a:defRPr>
            </a:lvl9pPr>
          </a:lstStyle>
          <a:p>
            <a:fld id="{00000000-1234-1234-1234-123412341234}" type="slidenum">
              <a:rPr lang="en-IE"/>
              <a:pPr/>
              <a:t>‹#›</a:t>
            </a:fld>
            <a:endParaRPr/>
          </a:p>
        </p:txBody>
      </p:sp>
      <p:sp>
        <p:nvSpPr>
          <p:cNvPr id="215" name="Google Shape;215;p30"/>
          <p:cNvSpPr txBox="1">
            <a:spLocks noGrp="1"/>
          </p:cNvSpPr>
          <p:nvPr>
            <p:ph type="body" idx="2"/>
          </p:nvPr>
        </p:nvSpPr>
        <p:spPr>
          <a:xfrm>
            <a:off x="267951" y="200885"/>
            <a:ext cx="8589912" cy="354985"/>
          </a:xfrm>
          <a:prstGeom prst="rect">
            <a:avLst/>
          </a:prstGeom>
          <a:noFill/>
          <a:ln>
            <a:noFill/>
          </a:ln>
        </p:spPr>
        <p:txBody>
          <a:bodyPr spcFirstLastPara="1" wrap="square" lIns="91425" tIns="91425" rIns="91425" bIns="91425" anchor="ctr" anchorCtr="0">
            <a:noAutofit/>
          </a:bodyPr>
          <a:lstStyle>
            <a:lvl1pPr marL="457200" marR="0" lvl="0" indent="-371475" algn="r">
              <a:lnSpc>
                <a:spcPct val="100000"/>
              </a:lnSpc>
              <a:spcBef>
                <a:spcPts val="338"/>
              </a:spcBef>
              <a:spcAft>
                <a:spcPts val="0"/>
              </a:spcAft>
              <a:buClr>
                <a:srgbClr val="444444"/>
              </a:buClr>
              <a:buSzPts val="2250"/>
              <a:buFont typeface="Arial"/>
              <a:buChar char="•"/>
              <a:defRPr sz="1687" b="0" i="0" u="none" strike="noStrike" cap="none">
                <a:solidFill>
                  <a:srgbClr val="444444"/>
                </a:solidFill>
                <a:latin typeface="Oswald"/>
                <a:ea typeface="Oswald"/>
                <a:cs typeface="Oswald"/>
                <a:sym typeface="Oswald"/>
              </a:defRPr>
            </a:lvl1pPr>
            <a:lvl2pPr marL="914400" marR="0" lvl="1" indent="-406400" algn="l">
              <a:lnSpc>
                <a:spcPct val="100000"/>
              </a:lnSpc>
              <a:spcBef>
                <a:spcPts val="420"/>
              </a:spcBef>
              <a:spcAft>
                <a:spcPts val="0"/>
              </a:spcAft>
              <a:buClr>
                <a:schemeClr val="dk1"/>
              </a:buClr>
              <a:buSzPts val="2800"/>
              <a:buFont typeface="Arial"/>
              <a:buChar char="–"/>
              <a:defRPr sz="2100" b="0" i="0" u="none" strike="noStrike" cap="none">
                <a:solidFill>
                  <a:schemeClr val="dk1"/>
                </a:solidFill>
                <a:latin typeface="Calibri"/>
                <a:ea typeface="Calibri"/>
                <a:cs typeface="Calibri"/>
                <a:sym typeface="Calibri"/>
              </a:defRPr>
            </a:lvl2pPr>
            <a:lvl3pPr marL="1371600" marR="0" lvl="2" indent="-381000" algn="l">
              <a:lnSpc>
                <a:spcPct val="100000"/>
              </a:lnSpc>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3pPr>
            <a:lvl4pPr marL="1828800" marR="0" lvl="3"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4pPr>
            <a:lvl5pPr marL="2286000" marR="0" lvl="4"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5pPr>
            <a:lvl6pPr marL="2743200" marR="0" lvl="5"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6pPr>
            <a:lvl7pPr marL="3200400" marR="0" lvl="6"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7pPr>
            <a:lvl8pPr marL="3657600" marR="0" lvl="7"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8pPr>
            <a:lvl9pPr marL="4114800" marR="0" lvl="8" indent="-355600" algn="l">
              <a:lnSpc>
                <a:spcPct val="100000"/>
              </a:lnSpc>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9pPr>
          </a:lstStyle>
          <a:p>
            <a:endParaRPr/>
          </a:p>
        </p:txBody>
      </p:sp>
      <p:cxnSp>
        <p:nvCxnSpPr>
          <p:cNvPr id="216" name="Google Shape;216;p30"/>
          <p:cNvCxnSpPr/>
          <p:nvPr/>
        </p:nvCxnSpPr>
        <p:spPr>
          <a:xfrm>
            <a:off x="6545883" y="728006"/>
            <a:ext cx="2311981" cy="0"/>
          </a:xfrm>
          <a:prstGeom prst="straightConnector1">
            <a:avLst/>
          </a:prstGeom>
          <a:noFill/>
          <a:ln w="19050" cap="flat" cmpd="sng">
            <a:solidFill>
              <a:srgbClr val="CBD0D7"/>
            </a:solidFill>
            <a:prstDash val="solid"/>
            <a:round/>
            <a:headEnd type="none" w="sm" len="sm"/>
            <a:tailEnd type="none" w="sm" len="sm"/>
          </a:ln>
        </p:spPr>
      </p:cxnSp>
      <p:sp>
        <p:nvSpPr>
          <p:cNvPr id="217" name="Google Shape;217;p30"/>
          <p:cNvSpPr/>
          <p:nvPr/>
        </p:nvSpPr>
        <p:spPr>
          <a:xfrm>
            <a:off x="8085150" y="715858"/>
            <a:ext cx="772714" cy="24297"/>
          </a:xfrm>
          <a:prstGeom prst="rect">
            <a:avLst/>
          </a:prstGeom>
          <a:solidFill>
            <a:schemeClr val="accent1"/>
          </a:solidFill>
          <a:ln>
            <a:noFill/>
          </a:ln>
        </p:spPr>
        <p:txBody>
          <a:bodyPr spcFirstLastPara="1" wrap="square" lIns="0" tIns="0" rIns="0" bIns="0" anchor="ctr" anchorCtr="0">
            <a:noAutofit/>
          </a:bodyPr>
          <a:lstStyle/>
          <a:p>
            <a:pPr algn="r">
              <a:buSzPts val="1350"/>
            </a:pPr>
            <a:endParaRPr sz="1350">
              <a:latin typeface="Calibri"/>
              <a:ea typeface="Calibri"/>
              <a:cs typeface="Calibri"/>
              <a:sym typeface="Calibri"/>
            </a:endParaRPr>
          </a:p>
        </p:txBody>
      </p:sp>
      <p:grpSp>
        <p:nvGrpSpPr>
          <p:cNvPr id="218" name="Google Shape;218;p30"/>
          <p:cNvGrpSpPr/>
          <p:nvPr/>
        </p:nvGrpSpPr>
        <p:grpSpPr>
          <a:xfrm>
            <a:off x="8852495" y="4901389"/>
            <a:ext cx="174223" cy="174233"/>
            <a:chOff x="9447488" y="6048704"/>
            <a:chExt cx="1800000" cy="1800200"/>
          </a:xfrm>
        </p:grpSpPr>
        <p:sp>
          <p:nvSpPr>
            <p:cNvPr id="219" name="Google Shape;219;p30"/>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algn="ctr">
                <a:buSzPts val="1350"/>
              </a:pPr>
              <a:endParaRPr sz="1350">
                <a:latin typeface="Calibri"/>
                <a:ea typeface="Calibri"/>
                <a:cs typeface="Calibri"/>
                <a:sym typeface="Calibri"/>
              </a:endParaRPr>
            </a:p>
          </p:txBody>
        </p:sp>
        <p:sp>
          <p:nvSpPr>
            <p:cNvPr id="220" name="Google Shape;220;p30"/>
            <p:cNvSpPr/>
            <p:nvPr/>
          </p:nvSpPr>
          <p:spPr>
            <a:xfrm>
              <a:off x="10015172"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algn="ctr">
                <a:buSzPts val="1350"/>
              </a:pPr>
              <a:endParaRPr sz="1350">
                <a:latin typeface="Calibri"/>
                <a:ea typeface="Calibri"/>
                <a:cs typeface="Calibri"/>
                <a:sym typeface="Calibri"/>
              </a:endParaRPr>
            </a:p>
          </p:txBody>
        </p:sp>
      </p:grpSp>
      <p:grpSp>
        <p:nvGrpSpPr>
          <p:cNvPr id="221" name="Google Shape;221;p30"/>
          <p:cNvGrpSpPr/>
          <p:nvPr/>
        </p:nvGrpSpPr>
        <p:grpSpPr>
          <a:xfrm>
            <a:off x="8386414" y="4901389"/>
            <a:ext cx="174223" cy="174233"/>
            <a:chOff x="9447488" y="6048704"/>
            <a:chExt cx="1800000" cy="1800200"/>
          </a:xfrm>
        </p:grpSpPr>
        <p:sp>
          <p:nvSpPr>
            <p:cNvPr id="222" name="Google Shape;222;p30"/>
            <p:cNvSpPr/>
            <p:nvPr/>
          </p:nvSpPr>
          <p:spPr>
            <a:xfrm>
              <a:off x="9447488" y="6048704"/>
              <a:ext cx="1800000" cy="1800200"/>
            </a:xfrm>
            <a:prstGeom prst="ellipse">
              <a:avLst/>
            </a:prstGeom>
            <a:noFill/>
            <a:ln w="9525" cap="flat" cmpd="sng">
              <a:solidFill>
                <a:srgbClr val="6C6C6C"/>
              </a:solidFill>
              <a:prstDash val="solid"/>
              <a:round/>
              <a:headEnd type="none" w="sm" len="sm"/>
              <a:tailEnd type="none" w="sm" len="sm"/>
            </a:ln>
          </p:spPr>
          <p:txBody>
            <a:bodyPr spcFirstLastPara="1" wrap="square" lIns="0" tIns="0" rIns="0" bIns="0" anchor="ctr" anchorCtr="0">
              <a:noAutofit/>
            </a:bodyPr>
            <a:lstStyle/>
            <a:p>
              <a:pPr algn="ctr">
                <a:buSzPts val="1350"/>
              </a:pPr>
              <a:endParaRPr sz="1350">
                <a:latin typeface="Calibri"/>
                <a:ea typeface="Calibri"/>
                <a:cs typeface="Calibri"/>
                <a:sym typeface="Calibri"/>
              </a:endParaRPr>
            </a:p>
          </p:txBody>
        </p:sp>
        <p:sp>
          <p:nvSpPr>
            <p:cNvPr id="223" name="Google Shape;223;p30"/>
            <p:cNvSpPr/>
            <p:nvPr/>
          </p:nvSpPr>
          <p:spPr>
            <a:xfrm flipH="1">
              <a:off x="9959826" y="6481483"/>
              <a:ext cx="719978" cy="934645"/>
            </a:xfrm>
            <a:prstGeom prst="chevron">
              <a:avLst>
                <a:gd name="adj" fmla="val 84396"/>
              </a:avLst>
            </a:prstGeom>
            <a:solidFill>
              <a:srgbClr val="6C6C6C"/>
            </a:solidFill>
            <a:ln>
              <a:noFill/>
            </a:ln>
          </p:spPr>
          <p:txBody>
            <a:bodyPr spcFirstLastPara="1" wrap="square" lIns="0" tIns="0" rIns="0" bIns="0" anchor="ctr" anchorCtr="0">
              <a:noAutofit/>
            </a:bodyPr>
            <a:lstStyle/>
            <a:p>
              <a:pPr algn="ctr">
                <a:buSzPts val="1350"/>
              </a:pPr>
              <a:endParaRPr sz="1350">
                <a:latin typeface="Calibri"/>
                <a:ea typeface="Calibri"/>
                <a:cs typeface="Calibri"/>
                <a:sym typeface="Calibri"/>
              </a:endParaRPr>
            </a:p>
          </p:txBody>
        </p:sp>
      </p:grpSp>
    </p:spTree>
    <p:extLst>
      <p:ext uri="{BB962C8B-B14F-4D97-AF65-F5344CB8AC3E}">
        <p14:creationId xmlns:p14="http://schemas.microsoft.com/office/powerpoint/2010/main" val="2780805384"/>
      </p:ext>
    </p:extLst>
  </p:cSld>
  <p:clrMapOvr>
    <a:masterClrMapping/>
  </p:clrMapOvr>
  <p:transition spd="med">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64646"/>
        </a:solidFill>
        <a:effectLst/>
      </p:bgPr>
    </p:bg>
    <p:spTree>
      <p:nvGrpSpPr>
        <p:cNvPr id="1" name="Shape 9"/>
        <p:cNvGrpSpPr/>
        <p:nvPr/>
      </p:nvGrpSpPr>
      <p:grpSpPr>
        <a:xfrm>
          <a:off x="0" y="0"/>
          <a:ext cx="0" cy="0"/>
          <a:chOff x="0" y="0"/>
          <a:chExt cx="0" cy="0"/>
        </a:xfrm>
      </p:grpSpPr>
      <p:grpSp>
        <p:nvGrpSpPr>
          <p:cNvPr id="10" name="Google Shape;10;p29"/>
          <p:cNvGrpSpPr/>
          <p:nvPr/>
        </p:nvGrpSpPr>
        <p:grpSpPr>
          <a:xfrm>
            <a:off x="-6" y="-11"/>
            <a:ext cx="2429759" cy="1609289"/>
            <a:chOff x="608719" y="-11"/>
            <a:chExt cx="2429759" cy="1609289"/>
          </a:xfrm>
        </p:grpSpPr>
        <p:sp>
          <p:nvSpPr>
            <p:cNvPr id="11" name="Google Shape;11;p2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12" name="Google Shape;12;p29"/>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3" name="Google Shape;13;p2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4" name="Google Shape;14;p29"/>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5" name="Google Shape;15;p2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6" name="Google Shape;16;p2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7" name="Google Shape;17;p2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8" name="Google Shape;18;p2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sp>
          <p:nvSpPr>
            <p:cNvPr id="19" name="Google Shape;19;p29"/>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20" name="Google Shape;20;p29"/>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1" name="Google Shape;21;p2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22" name="Google Shape;22;p2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grpSp>
      <p:sp>
        <p:nvSpPr>
          <p:cNvPr id="23" name="Google Shape;23;p29"/>
          <p:cNvSpPr txBox="1">
            <a:spLocks noGrp="1"/>
          </p:cNvSpPr>
          <p:nvPr>
            <p:ph type="ctrTitle"/>
          </p:nvPr>
        </p:nvSpPr>
        <p:spPr>
          <a:xfrm>
            <a:off x="685800" y="1991825"/>
            <a:ext cx="5265000" cy="1159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rgbClr val="FFFFFF"/>
              </a:buClr>
              <a:buSzPts val="4000"/>
              <a:buNone/>
              <a:defRPr sz="4000">
                <a:solidFill>
                  <a:srgbClr val="FFFFFF"/>
                </a:solidFill>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grpSp>
        <p:nvGrpSpPr>
          <p:cNvPr id="24" name="Google Shape;24;p29"/>
          <p:cNvGrpSpPr/>
          <p:nvPr/>
        </p:nvGrpSpPr>
        <p:grpSpPr>
          <a:xfrm>
            <a:off x="4894945" y="-11"/>
            <a:ext cx="4252453" cy="5146815"/>
            <a:chOff x="4894945" y="-11"/>
            <a:chExt cx="4252453" cy="5146815"/>
          </a:xfrm>
        </p:grpSpPr>
        <p:sp>
          <p:nvSpPr>
            <p:cNvPr id="25" name="Google Shape;25;p29"/>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26" name="Google Shape;26;p29"/>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27" name="Google Shape;27;p29"/>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28" name="Google Shape;28;p29"/>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29" name="Google Shape;29;p29"/>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30" name="Google Shape;30;p29"/>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31" name="Google Shape;31;p29"/>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32" name="Google Shape;32;p29"/>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33" name="Google Shape;33;p29"/>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34" name="Google Shape;34;p29"/>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35" name="Google Shape;35;p29"/>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36" name="Google Shape;36;p29"/>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37" name="Google Shape;37;p29"/>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sp>
          <p:nvSpPr>
            <p:cNvPr id="38" name="Google Shape;38;p29"/>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39" name="Google Shape;39;p29"/>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40" name="Google Shape;40;p29"/>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1" name="Google Shape;41;p29"/>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2" name="Google Shape;42;p29"/>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43" name="Google Shape;43;p29"/>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44" name="Google Shape;44;p29"/>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45" name="Google Shape;45;p29"/>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46" name="Google Shape;46;p29"/>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47" name="Google Shape;47;p29"/>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sp>
          <p:nvSpPr>
            <p:cNvPr id="48" name="Google Shape;48;p29"/>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9" name="Google Shape;49;p29"/>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0" name="Google Shape;50;p29"/>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1" name="Google Shape;51;p29"/>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sp>
          <p:nvSpPr>
            <p:cNvPr id="52" name="Google Shape;52;p29"/>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3" name="Google Shape;53;p29"/>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4" name="Google Shape;54;p29"/>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5" name="Google Shape;55;p29"/>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6" name="Google Shape;56;p29"/>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7" name="Google Shape;57;p29"/>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58" name="Google Shape;58;p29"/>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9" name="Google Shape;59;p29"/>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60" name="Google Shape;60;p29"/>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1" name="Google Shape;61;p29"/>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62" name="Google Shape;62;p29"/>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3" name="Google Shape;63;p29"/>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64" name="Google Shape;64;p29"/>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65" name="Google Shape;65;p29"/>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66" name="Google Shape;66;p29"/>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67" name="Google Shape;67;p29"/>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68" name="Google Shape;68;p29"/>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9" name="Google Shape;69;p29"/>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70" name="Google Shape;70;p29"/>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71" name="Google Shape;71;p29"/>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72" name="Google Shape;72;p29"/>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sp>
          <p:nvSpPr>
            <p:cNvPr id="73" name="Google Shape;73;p29"/>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74" name="Google Shape;74;p29"/>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75" name="Google Shape;75;p29"/>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76" name="Google Shape;76;p29"/>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77" name="Google Shape;77;p29"/>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78" name="Google Shape;78;p29"/>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grpSp>
      <p:grpSp>
        <p:nvGrpSpPr>
          <p:cNvPr id="79" name="Google Shape;79;p29"/>
          <p:cNvGrpSpPr/>
          <p:nvPr/>
        </p:nvGrpSpPr>
        <p:grpSpPr>
          <a:xfrm flipH="1">
            <a:off x="-8" y="3860093"/>
            <a:ext cx="2429755" cy="1286711"/>
            <a:chOff x="6714243" y="3860093"/>
            <a:chExt cx="2429755" cy="1286711"/>
          </a:xfrm>
        </p:grpSpPr>
        <p:sp>
          <p:nvSpPr>
            <p:cNvPr id="80" name="Google Shape;80;p29"/>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81" name="Google Shape;81;p29"/>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82" name="Google Shape;82;p29"/>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83" name="Google Shape;83;p29"/>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84" name="Google Shape;84;p29"/>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372"/>
              </a:srgbClr>
            </a:solidFill>
            <a:ln>
              <a:noFill/>
            </a:ln>
          </p:spPr>
          <p:txBody>
            <a:bodyPr spcFirstLastPara="1" wrap="square" lIns="91425" tIns="91425" rIns="91425" bIns="91425" anchor="ctr" anchorCtr="0">
              <a:noAutofit/>
            </a:bodyPr>
            <a:lstStyle/>
            <a:p>
              <a:pPr>
                <a:buSzPts val="1400"/>
              </a:pPr>
              <a:endParaRPr/>
            </a:p>
          </p:txBody>
        </p:sp>
        <p:sp>
          <p:nvSpPr>
            <p:cNvPr id="85" name="Google Shape;85;p29"/>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86" name="Google Shape;86;p29"/>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87" name="Google Shape;87;p29"/>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88" name="Google Shape;88;p29"/>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89" name="Google Shape;89;p29"/>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90" name="Google Shape;90;p29"/>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91" name="Google Shape;91;p29"/>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2745"/>
              </a:srgbClr>
            </a:solidFill>
            <a:ln>
              <a:noFill/>
            </a:ln>
          </p:spPr>
          <p:txBody>
            <a:bodyPr spcFirstLastPara="1" wrap="square" lIns="91425" tIns="91425" rIns="91425" bIns="91425" anchor="ctr" anchorCtr="0">
              <a:noAutofit/>
            </a:bodyPr>
            <a:lstStyle/>
            <a:p>
              <a:pPr>
                <a:buSzPts val="1400"/>
              </a:pPr>
              <a:endParaRPr/>
            </a:p>
          </p:txBody>
        </p:sp>
      </p:grpSp>
    </p:spTree>
    <p:extLst>
      <p:ext uri="{BB962C8B-B14F-4D97-AF65-F5344CB8AC3E}">
        <p14:creationId xmlns:p14="http://schemas.microsoft.com/office/powerpoint/2010/main" val="3787706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92"/>
        <p:cNvGrpSpPr/>
        <p:nvPr/>
      </p:nvGrpSpPr>
      <p:grpSpPr>
        <a:xfrm>
          <a:off x="0" y="0"/>
          <a:ext cx="0" cy="0"/>
          <a:chOff x="0" y="0"/>
          <a:chExt cx="0" cy="0"/>
        </a:xfrm>
      </p:grpSpPr>
      <p:grpSp>
        <p:nvGrpSpPr>
          <p:cNvPr id="93" name="Google Shape;93;p30"/>
          <p:cNvGrpSpPr/>
          <p:nvPr/>
        </p:nvGrpSpPr>
        <p:grpSpPr>
          <a:xfrm>
            <a:off x="892" y="-11"/>
            <a:ext cx="3037586" cy="2252645"/>
            <a:chOff x="892" y="-11"/>
            <a:chExt cx="3037586" cy="2252645"/>
          </a:xfrm>
        </p:grpSpPr>
        <p:sp>
          <p:nvSpPr>
            <p:cNvPr id="94" name="Google Shape;94;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95" name="Google Shape;95;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96" name="Google Shape;96;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97" name="Google Shape;97;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98" name="Google Shape;98;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99" name="Google Shape;99;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00" name="Google Shape;100;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01" name="Google Shape;101;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02" name="Google Shape;102;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03" name="Google Shape;103;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04" name="Google Shape;104;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05" name="Google Shape;105;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06" name="Google Shape;106;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07" name="Google Shape;107;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08" name="Google Shape;108;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09" name="Google Shape;109;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10" name="Google Shape;110;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11" name="Google Shape;111;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12" name="Google Shape;112;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13" name="Google Shape;113;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14" name="Google Shape;114;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15" name="Google Shape;115;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16" name="Google Shape;116;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grpSp>
      <p:grpSp>
        <p:nvGrpSpPr>
          <p:cNvPr id="117" name="Google Shape;117;p30"/>
          <p:cNvGrpSpPr/>
          <p:nvPr/>
        </p:nvGrpSpPr>
        <p:grpSpPr>
          <a:xfrm>
            <a:off x="6714243" y="3860093"/>
            <a:ext cx="2429755" cy="1286711"/>
            <a:chOff x="6714243" y="3860093"/>
            <a:chExt cx="2429755" cy="1286711"/>
          </a:xfrm>
        </p:grpSpPr>
        <p:sp>
          <p:nvSpPr>
            <p:cNvPr id="118" name="Google Shape;118;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19" name="Google Shape;119;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20" name="Google Shape;120;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21" name="Google Shape;121;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22" name="Google Shape;122;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23" name="Google Shape;123;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24" name="Google Shape;124;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25" name="Google Shape;125;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26" name="Google Shape;126;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27" name="Google Shape;127;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28" name="Google Shape;128;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29" name="Google Shape;129;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grpSp>
      <p:sp>
        <p:nvSpPr>
          <p:cNvPr id="130" name="Google Shape;130;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31" name="Google Shape;131;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32" name="Google Shape;132;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33" name="Google Shape;133;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3031029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7"/>
        <p:cNvGrpSpPr/>
        <p:nvPr/>
      </p:nvGrpSpPr>
      <p:grpSpPr>
        <a:xfrm>
          <a:off x="0" y="0"/>
          <a:ext cx="0" cy="0"/>
          <a:chOff x="0" y="0"/>
          <a:chExt cx="0" cy="0"/>
        </a:xfrm>
      </p:grpSpPr>
      <p:grpSp>
        <p:nvGrpSpPr>
          <p:cNvPr id="478" name="Google Shape;478;p38"/>
          <p:cNvGrpSpPr/>
          <p:nvPr/>
        </p:nvGrpSpPr>
        <p:grpSpPr>
          <a:xfrm>
            <a:off x="6714243" y="3860093"/>
            <a:ext cx="2429755" cy="1286711"/>
            <a:chOff x="6714243" y="3860093"/>
            <a:chExt cx="2429755" cy="1286711"/>
          </a:xfrm>
        </p:grpSpPr>
        <p:sp>
          <p:nvSpPr>
            <p:cNvPr id="479" name="Google Shape;479;p38"/>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480" name="Google Shape;480;p38"/>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81" name="Google Shape;481;p38"/>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482" name="Google Shape;482;p38"/>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83" name="Google Shape;483;p38"/>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84" name="Google Shape;484;p38"/>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5" name="Google Shape;485;p38"/>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86" name="Google Shape;486;p38"/>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487" name="Google Shape;487;p38"/>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488" name="Google Shape;488;p38"/>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89" name="Google Shape;489;p38"/>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490" name="Google Shape;490;p38"/>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grpSp>
      <p:grpSp>
        <p:nvGrpSpPr>
          <p:cNvPr id="491" name="Google Shape;491;p38"/>
          <p:cNvGrpSpPr/>
          <p:nvPr/>
        </p:nvGrpSpPr>
        <p:grpSpPr>
          <a:xfrm>
            <a:off x="892" y="-11"/>
            <a:ext cx="3037586" cy="2252645"/>
            <a:chOff x="892" y="-11"/>
            <a:chExt cx="3037586" cy="2252645"/>
          </a:xfrm>
        </p:grpSpPr>
        <p:sp>
          <p:nvSpPr>
            <p:cNvPr id="492" name="Google Shape;492;p38"/>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493" name="Google Shape;493;p38"/>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494" name="Google Shape;494;p38"/>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95" name="Google Shape;495;p38"/>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496" name="Google Shape;496;p38"/>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497" name="Google Shape;497;p38"/>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498" name="Google Shape;498;p38"/>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499" name="Google Shape;499;p38"/>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00" name="Google Shape;500;p38"/>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01" name="Google Shape;501;p38"/>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502" name="Google Shape;502;p38"/>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03" name="Google Shape;503;p38"/>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04" name="Google Shape;504;p38"/>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05" name="Google Shape;505;p38"/>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06" name="Google Shape;506;p38"/>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07" name="Google Shape;507;p38"/>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508" name="Google Shape;508;p38"/>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509" name="Google Shape;509;p38"/>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10" name="Google Shape;510;p38"/>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11" name="Google Shape;511;p38"/>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12" name="Google Shape;512;p38"/>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13" name="Google Shape;513;p38"/>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14" name="Google Shape;514;p38"/>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grpSp>
      <p:sp>
        <p:nvSpPr>
          <p:cNvPr id="515" name="Google Shape;515;p3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97631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43"/>
        <p:cNvGrpSpPr/>
        <p:nvPr/>
      </p:nvGrpSpPr>
      <p:grpSpPr>
        <a:xfrm>
          <a:off x="0" y="0"/>
          <a:ext cx="0" cy="0"/>
          <a:chOff x="0" y="0"/>
          <a:chExt cx="0" cy="0"/>
        </a:xfrm>
      </p:grpSpPr>
      <p:grpSp>
        <p:nvGrpSpPr>
          <p:cNvPr id="144" name="Google Shape;144;p30"/>
          <p:cNvGrpSpPr/>
          <p:nvPr/>
        </p:nvGrpSpPr>
        <p:grpSpPr>
          <a:xfrm>
            <a:off x="892" y="-11"/>
            <a:ext cx="3037586" cy="2252645"/>
            <a:chOff x="892" y="-11"/>
            <a:chExt cx="3037586" cy="2252645"/>
          </a:xfrm>
        </p:grpSpPr>
        <p:sp>
          <p:nvSpPr>
            <p:cNvPr id="145" name="Google Shape;145;p30"/>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6" name="Google Shape;146;p30"/>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7" name="Google Shape;147;p30"/>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30"/>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30"/>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 name="Google Shape;150;p30"/>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30"/>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30"/>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30"/>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 name="Google Shape;154;p30"/>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5" name="Google Shape;155;p30"/>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30"/>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30"/>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0"/>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0"/>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30"/>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0"/>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30"/>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3" name="Google Shape;163;p30"/>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4" name="Google Shape;164;p30"/>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30"/>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30"/>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30"/>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68" name="Google Shape;168;p30"/>
          <p:cNvGrpSpPr/>
          <p:nvPr/>
        </p:nvGrpSpPr>
        <p:grpSpPr>
          <a:xfrm>
            <a:off x="6714243" y="3860093"/>
            <a:ext cx="2429755" cy="1286711"/>
            <a:chOff x="6714243" y="3860093"/>
            <a:chExt cx="2429755" cy="1286711"/>
          </a:xfrm>
        </p:grpSpPr>
        <p:sp>
          <p:nvSpPr>
            <p:cNvPr id="169" name="Google Shape;169;p30"/>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p30"/>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 name="Google Shape;171;p30"/>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30"/>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30"/>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30"/>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30"/>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30"/>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30"/>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8" name="Google Shape;178;p30"/>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9" name="Google Shape;179;p30"/>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30"/>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30"/>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182" name="Google Shape;182;p30"/>
          <p:cNvSpPr txBox="1">
            <a:spLocks noGrp="1"/>
          </p:cNvSpPr>
          <p:nvPr>
            <p:ph type="body" idx="1"/>
          </p:nvPr>
        </p:nvSpPr>
        <p:spPr>
          <a:xfrm>
            <a:off x="1320025"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83" name="Google Shape;183;p30"/>
          <p:cNvSpPr txBox="1">
            <a:spLocks noGrp="1"/>
          </p:cNvSpPr>
          <p:nvPr>
            <p:ph type="body" idx="2"/>
          </p:nvPr>
        </p:nvSpPr>
        <p:spPr>
          <a:xfrm>
            <a:off x="4642177" y="1582625"/>
            <a:ext cx="3133500" cy="29553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600"/>
              </a:spcBef>
              <a:spcAft>
                <a:spcPts val="0"/>
              </a:spcAft>
              <a:buSzPts val="1800"/>
              <a:buChar char="◂"/>
              <a:defRPr sz="1800"/>
            </a:lvl1pPr>
            <a:lvl2pPr marL="914400" lvl="1" indent="-342900" algn="l">
              <a:lnSpc>
                <a:spcPct val="100000"/>
              </a:lnSpc>
              <a:spcBef>
                <a:spcPts val="0"/>
              </a:spcBef>
              <a:spcAft>
                <a:spcPts val="0"/>
              </a:spcAft>
              <a:buSzPts val="1800"/>
              <a:buChar char="◂"/>
              <a:defRPr sz="1800"/>
            </a:lvl2pPr>
            <a:lvl3pPr marL="1371600" lvl="2" indent="-342900" algn="l">
              <a:lnSpc>
                <a:spcPct val="100000"/>
              </a:lnSpc>
              <a:spcBef>
                <a:spcPts val="0"/>
              </a:spcBef>
              <a:spcAft>
                <a:spcPts val="0"/>
              </a:spcAft>
              <a:buSzPts val="1800"/>
              <a:buChar char="◂"/>
              <a:defRPr sz="1800"/>
            </a:lvl3pPr>
            <a:lvl4pPr marL="1828800" lvl="3" indent="-342900" algn="l">
              <a:lnSpc>
                <a:spcPct val="100000"/>
              </a:lnSpc>
              <a:spcBef>
                <a:spcPts val="0"/>
              </a:spcBef>
              <a:spcAft>
                <a:spcPts val="0"/>
              </a:spcAft>
              <a:buSzPts val="1800"/>
              <a:buChar char="◂"/>
              <a:defRPr sz="1800"/>
            </a:lvl4pPr>
            <a:lvl5pPr marL="2286000" lvl="4" indent="-342900" algn="l">
              <a:lnSpc>
                <a:spcPct val="100000"/>
              </a:lnSpc>
              <a:spcBef>
                <a:spcPts val="0"/>
              </a:spcBef>
              <a:spcAft>
                <a:spcPts val="0"/>
              </a:spcAft>
              <a:buSzPts val="1800"/>
              <a:buChar char="○"/>
              <a:defRPr sz="1800"/>
            </a:lvl5pPr>
            <a:lvl6pPr marL="2743200" lvl="5" indent="-342900" algn="l">
              <a:lnSpc>
                <a:spcPct val="100000"/>
              </a:lnSpc>
              <a:spcBef>
                <a:spcPts val="0"/>
              </a:spcBef>
              <a:spcAft>
                <a:spcPts val="0"/>
              </a:spcAft>
              <a:buSzPts val="1800"/>
              <a:buChar char="■"/>
              <a:defRPr sz="1800"/>
            </a:lvl6pPr>
            <a:lvl7pPr marL="3200400" lvl="6" indent="-342900" algn="l">
              <a:lnSpc>
                <a:spcPct val="100000"/>
              </a:lnSpc>
              <a:spcBef>
                <a:spcPts val="0"/>
              </a:spcBef>
              <a:spcAft>
                <a:spcPts val="0"/>
              </a:spcAft>
              <a:buSzPts val="1800"/>
              <a:buChar char="●"/>
              <a:defRPr sz="1800"/>
            </a:lvl7pPr>
            <a:lvl8pPr marL="3657600" lvl="7" indent="-342900" algn="l">
              <a:lnSpc>
                <a:spcPct val="100000"/>
              </a:lnSpc>
              <a:spcBef>
                <a:spcPts val="0"/>
              </a:spcBef>
              <a:spcAft>
                <a:spcPts val="0"/>
              </a:spcAft>
              <a:buSzPts val="1800"/>
              <a:buChar char="○"/>
              <a:defRPr sz="1800"/>
            </a:lvl8pPr>
            <a:lvl9pPr marL="4114800" lvl="8" indent="-342900" algn="l">
              <a:lnSpc>
                <a:spcPct val="100000"/>
              </a:lnSpc>
              <a:spcBef>
                <a:spcPts val="0"/>
              </a:spcBef>
              <a:spcAft>
                <a:spcPts val="0"/>
              </a:spcAft>
              <a:buSzPts val="1800"/>
              <a:buChar char="■"/>
              <a:defRPr sz="1800"/>
            </a:lvl9pPr>
          </a:lstStyle>
          <a:p>
            <a:endParaRPr/>
          </a:p>
        </p:txBody>
      </p:sp>
      <p:sp>
        <p:nvSpPr>
          <p:cNvPr id="184" name="Google Shape;184;p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1"/>
        <p:cNvGrpSpPr/>
        <p:nvPr/>
      </p:nvGrpSpPr>
      <p:grpSpPr>
        <a:xfrm>
          <a:off x="0" y="0"/>
          <a:ext cx="0" cy="0"/>
          <a:chOff x="0" y="0"/>
          <a:chExt cx="0" cy="0"/>
        </a:xfrm>
      </p:grpSpPr>
      <p:grpSp>
        <p:nvGrpSpPr>
          <p:cNvPr id="572" name="Google Shape;572;p40"/>
          <p:cNvGrpSpPr/>
          <p:nvPr/>
        </p:nvGrpSpPr>
        <p:grpSpPr>
          <a:xfrm rot="10800000" flipH="1">
            <a:off x="900" y="3856776"/>
            <a:ext cx="9143992" cy="1286720"/>
            <a:chOff x="900" y="0"/>
            <a:chExt cx="9143992" cy="1286720"/>
          </a:xfrm>
        </p:grpSpPr>
        <p:sp>
          <p:nvSpPr>
            <p:cNvPr id="573" name="Google Shape;573;p40"/>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74" name="Google Shape;574;p40"/>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75" name="Google Shape;575;p40"/>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576" name="Google Shape;576;p40"/>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77" name="Google Shape;577;p40"/>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78" name="Google Shape;578;p40"/>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79" name="Google Shape;579;p40"/>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80" name="Google Shape;580;p40"/>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581" name="Google Shape;581;p40"/>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582" name="Google Shape;582;p40"/>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583" name="Google Shape;583;p40"/>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84" name="Google Shape;584;p40"/>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85" name="Google Shape;585;p40"/>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586" name="Google Shape;586;p40"/>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587" name="Google Shape;587;p40"/>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88" name="Google Shape;588;p40"/>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89" name="Google Shape;589;p40"/>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90" name="Google Shape;590;p40"/>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91" name="Google Shape;591;p40"/>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92" name="Google Shape;592;p40"/>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593" name="Google Shape;593;p40"/>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594" name="Google Shape;594;p40"/>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595" name="Google Shape;595;p40"/>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96" name="Google Shape;596;p40"/>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597" name="Google Shape;597;p40"/>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598" name="Google Shape;598;p40"/>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599" name="Google Shape;599;p40"/>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600" name="Google Shape;600;p40"/>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601" name="Google Shape;601;p40"/>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602" name="Google Shape;602;p40"/>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603" name="Google Shape;603;p40"/>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604" name="Google Shape;604;p40"/>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605" name="Google Shape;605;p40"/>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606" name="Google Shape;606;p40"/>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607" name="Google Shape;607;p40"/>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08" name="Google Shape;608;p40"/>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609" name="Google Shape;609;p40"/>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610" name="Google Shape;610;p40"/>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611" name="Google Shape;611;p40"/>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612" name="Google Shape;612;p40"/>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13" name="Google Shape;613;p40"/>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614" name="Google Shape;614;p40"/>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615" name="Google Shape;615;p40"/>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616" name="Google Shape;616;p40"/>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617" name="Google Shape;617;p40"/>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618" name="Google Shape;618;p40"/>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619" name="Google Shape;619;p40"/>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620" name="Google Shape;620;p40"/>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grpSp>
      <p:sp>
        <p:nvSpPr>
          <p:cNvPr id="621" name="Google Shape;621;p40"/>
          <p:cNvSpPr txBox="1">
            <a:spLocks noGrp="1"/>
          </p:cNvSpPr>
          <p:nvPr>
            <p:ph type="title"/>
          </p:nvPr>
        </p:nvSpPr>
        <p:spPr>
          <a:xfrm>
            <a:off x="0" y="0"/>
            <a:ext cx="9144000" cy="696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0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22" name="Google Shape;622;p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2145929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lateral pattern">
  <p:cSld name="Blank lateral pattern">
    <p:spTree>
      <p:nvGrpSpPr>
        <p:cNvPr id="1" name="Shape 134"/>
        <p:cNvGrpSpPr/>
        <p:nvPr/>
      </p:nvGrpSpPr>
      <p:grpSpPr>
        <a:xfrm>
          <a:off x="0" y="0"/>
          <a:ext cx="0" cy="0"/>
          <a:chOff x="0" y="0"/>
          <a:chExt cx="0" cy="0"/>
        </a:xfrm>
      </p:grpSpPr>
      <p:grpSp>
        <p:nvGrpSpPr>
          <p:cNvPr id="135" name="Google Shape;135;p31"/>
          <p:cNvGrpSpPr/>
          <p:nvPr/>
        </p:nvGrpSpPr>
        <p:grpSpPr>
          <a:xfrm>
            <a:off x="6109812" y="-11"/>
            <a:ext cx="3037586" cy="5146815"/>
            <a:chOff x="6109812" y="-11"/>
            <a:chExt cx="3037586" cy="5146815"/>
          </a:xfrm>
        </p:grpSpPr>
        <p:sp>
          <p:nvSpPr>
            <p:cNvPr id="136" name="Google Shape;136;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37" name="Google Shape;137;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38" name="Google Shape;138;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39" name="Google Shape;139;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40" name="Google Shape;140;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41" name="Google Shape;141;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42" name="Google Shape;142;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43" name="Google Shape;143;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44" name="Google Shape;144;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45" name="Google Shape;145;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46" name="Google Shape;146;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47" name="Google Shape;147;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sp>
          <p:nvSpPr>
            <p:cNvPr id="148" name="Google Shape;148;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5098"/>
              </a:srgbClr>
            </a:solidFill>
            <a:ln>
              <a:noFill/>
            </a:ln>
          </p:spPr>
          <p:txBody>
            <a:bodyPr spcFirstLastPara="1" wrap="square" lIns="91425" tIns="91425" rIns="91425" bIns="91425" anchor="ctr" anchorCtr="0">
              <a:noAutofit/>
            </a:bodyPr>
            <a:lstStyle/>
            <a:p>
              <a:pPr>
                <a:buSzPts val="1400"/>
              </a:pPr>
              <a:endParaRPr/>
            </a:p>
          </p:txBody>
        </p:sp>
        <p:sp>
          <p:nvSpPr>
            <p:cNvPr id="149" name="Google Shape;149;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50" name="Google Shape;150;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51" name="Google Shape;151;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52" name="Google Shape;152;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53" name="Google Shape;153;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54" name="Google Shape;154;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55" name="Google Shape;155;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56" name="Google Shape;156;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57" name="Google Shape;157;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58" name="Google Shape;158;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59" name="Google Shape;159;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60" name="Google Shape;160;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61" name="Google Shape;161;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62" name="Google Shape;162;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a:buSzPts val="1400"/>
              </a:pPr>
              <a:endParaRPr/>
            </a:p>
          </p:txBody>
        </p:sp>
        <p:sp>
          <p:nvSpPr>
            <p:cNvPr id="163" name="Google Shape;163;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a:buSzPts val="1400"/>
              </a:pPr>
              <a:endParaRPr/>
            </a:p>
          </p:txBody>
        </p:sp>
        <p:sp>
          <p:nvSpPr>
            <p:cNvPr id="164" name="Google Shape;164;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65" name="Google Shape;165;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a:buSzPts val="1400"/>
              </a:pPr>
              <a:endParaRPr/>
            </a:p>
          </p:txBody>
        </p:sp>
        <p:sp>
          <p:nvSpPr>
            <p:cNvPr id="166" name="Google Shape;166;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a:buSzPts val="1400"/>
              </a:pPr>
              <a:endParaRPr/>
            </a:p>
          </p:txBody>
        </p:sp>
        <p:sp>
          <p:nvSpPr>
            <p:cNvPr id="167" name="Google Shape;167;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8"/>
              </a:srgbClr>
            </a:solidFill>
            <a:ln>
              <a:noFill/>
            </a:ln>
          </p:spPr>
          <p:txBody>
            <a:bodyPr spcFirstLastPara="1" wrap="square" lIns="91425" tIns="91425" rIns="91425" bIns="91425" anchor="ctr" anchorCtr="0">
              <a:noAutofit/>
            </a:bodyPr>
            <a:lstStyle/>
            <a:p>
              <a:pPr>
                <a:buSzPts val="1400"/>
              </a:pPr>
              <a:endParaRPr/>
            </a:p>
          </p:txBody>
        </p:sp>
        <p:sp>
          <p:nvSpPr>
            <p:cNvPr id="168" name="Google Shape;168;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8"/>
              </a:srgbClr>
            </a:solidFill>
            <a:ln>
              <a:noFill/>
            </a:ln>
          </p:spPr>
          <p:txBody>
            <a:bodyPr spcFirstLastPara="1" wrap="square" lIns="91425" tIns="91425" rIns="91425" bIns="91425" anchor="ctr" anchorCtr="0">
              <a:noAutofit/>
            </a:bodyPr>
            <a:lstStyle/>
            <a:p>
              <a:pPr>
                <a:buSzPts val="1400"/>
              </a:pPr>
              <a:endParaRPr/>
            </a:p>
          </p:txBody>
        </p:sp>
        <p:sp>
          <p:nvSpPr>
            <p:cNvPr id="169" name="Google Shape;169;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a:buSzPts val="1400"/>
              </a:pPr>
              <a:endParaRPr/>
            </a:p>
          </p:txBody>
        </p:sp>
        <p:sp>
          <p:nvSpPr>
            <p:cNvPr id="170" name="Google Shape;170;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a:buSzPts val="1400"/>
              </a:pPr>
              <a:endParaRPr/>
            </a:p>
          </p:txBody>
        </p:sp>
      </p:grpSp>
      <p:sp>
        <p:nvSpPr>
          <p:cNvPr id="171" name="Google Shape;171;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
                <a:solidFill>
                  <a:srgbClr val="FFFFFF"/>
                </a:solidFill>
              </a:rPr>
              <a:pPr/>
              <a:t>‹#›</a:t>
            </a:fld>
            <a:endParaRPr>
              <a:solidFill>
                <a:srgbClr val="FFFFFF"/>
              </a:solidFill>
            </a:endParaRPr>
          </a:p>
        </p:txBody>
      </p:sp>
    </p:spTree>
    <p:extLst>
      <p:ext uri="{BB962C8B-B14F-4D97-AF65-F5344CB8AC3E}">
        <p14:creationId xmlns:p14="http://schemas.microsoft.com/office/powerpoint/2010/main" val="655530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85"/>
        <p:cNvGrpSpPr/>
        <p:nvPr/>
      </p:nvGrpSpPr>
      <p:grpSpPr>
        <a:xfrm>
          <a:off x="0" y="0"/>
          <a:ext cx="0" cy="0"/>
          <a:chOff x="0" y="0"/>
          <a:chExt cx="0" cy="0"/>
        </a:xfrm>
      </p:grpSpPr>
      <p:grpSp>
        <p:nvGrpSpPr>
          <p:cNvPr id="186" name="Google Shape;186;p34"/>
          <p:cNvGrpSpPr/>
          <p:nvPr/>
        </p:nvGrpSpPr>
        <p:grpSpPr>
          <a:xfrm>
            <a:off x="6714243" y="3860093"/>
            <a:ext cx="2429755" cy="1286711"/>
            <a:chOff x="6714243" y="3860093"/>
            <a:chExt cx="2429755" cy="1286711"/>
          </a:xfrm>
        </p:grpSpPr>
        <p:sp>
          <p:nvSpPr>
            <p:cNvPr id="187" name="Google Shape;187;p34"/>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34"/>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34"/>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34"/>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34"/>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34"/>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34"/>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34"/>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34"/>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34"/>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34"/>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34"/>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99" name="Google Shape;199;p34"/>
          <p:cNvGrpSpPr/>
          <p:nvPr/>
        </p:nvGrpSpPr>
        <p:grpSpPr>
          <a:xfrm>
            <a:off x="892" y="-11"/>
            <a:ext cx="3037586" cy="2252645"/>
            <a:chOff x="892" y="-11"/>
            <a:chExt cx="3037586" cy="2252645"/>
          </a:xfrm>
        </p:grpSpPr>
        <p:sp>
          <p:nvSpPr>
            <p:cNvPr id="200" name="Google Shape;200;p34"/>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34"/>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34"/>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34"/>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34"/>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34"/>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6" name="Google Shape;206;p34"/>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34"/>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34"/>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34"/>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34"/>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34"/>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34"/>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34"/>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34"/>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34"/>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6" name="Google Shape;216;p34"/>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34"/>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34"/>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4"/>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34"/>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4"/>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p34"/>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3" name="Google Shape;223;p34"/>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224" name="Google Shape;224;p34"/>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lvl="0" indent="-368300" algn="l">
              <a:lnSpc>
                <a:spcPct val="100000"/>
              </a:lnSpc>
              <a:spcBef>
                <a:spcPts val="600"/>
              </a:spcBef>
              <a:spcAft>
                <a:spcPts val="0"/>
              </a:spcAft>
              <a:buSzPts val="2200"/>
              <a:buChar char="◂"/>
              <a:defRPr/>
            </a:lvl1pPr>
            <a:lvl2pPr marL="914400" lvl="1" indent="-368300" algn="l">
              <a:lnSpc>
                <a:spcPct val="100000"/>
              </a:lnSpc>
              <a:spcBef>
                <a:spcPts val="0"/>
              </a:spcBef>
              <a:spcAft>
                <a:spcPts val="0"/>
              </a:spcAft>
              <a:buSzPts val="2200"/>
              <a:buChar char="◂"/>
              <a:defRPr/>
            </a:lvl2pPr>
            <a:lvl3pPr marL="1371600" lvl="2" indent="-368300" algn="l">
              <a:lnSpc>
                <a:spcPct val="100000"/>
              </a:lnSpc>
              <a:spcBef>
                <a:spcPts val="0"/>
              </a:spcBef>
              <a:spcAft>
                <a:spcPts val="0"/>
              </a:spcAft>
              <a:buSzPts val="2200"/>
              <a:buChar char="◂"/>
              <a:defRPr/>
            </a:lvl3pPr>
            <a:lvl4pPr marL="1828800" lvl="3" indent="-368300" algn="l">
              <a:lnSpc>
                <a:spcPct val="100000"/>
              </a:lnSpc>
              <a:spcBef>
                <a:spcPts val="0"/>
              </a:spcBef>
              <a:spcAft>
                <a:spcPts val="0"/>
              </a:spcAft>
              <a:buSzPts val="2200"/>
              <a:buChar char="◂"/>
              <a:defRPr/>
            </a:lvl4pPr>
            <a:lvl5pPr marL="2286000" lvl="4" indent="-368300" algn="l">
              <a:lnSpc>
                <a:spcPct val="100000"/>
              </a:lnSpc>
              <a:spcBef>
                <a:spcPts val="0"/>
              </a:spcBef>
              <a:spcAft>
                <a:spcPts val="0"/>
              </a:spcAft>
              <a:buSzPts val="2200"/>
              <a:buChar char="○"/>
              <a:defRPr/>
            </a:lvl5pPr>
            <a:lvl6pPr marL="2743200" lvl="5" indent="-368300" algn="l">
              <a:lnSpc>
                <a:spcPct val="100000"/>
              </a:lnSpc>
              <a:spcBef>
                <a:spcPts val="0"/>
              </a:spcBef>
              <a:spcAft>
                <a:spcPts val="0"/>
              </a:spcAft>
              <a:buSzPts val="2200"/>
              <a:buChar char="■"/>
              <a:defRPr/>
            </a:lvl6pPr>
            <a:lvl7pPr marL="3200400" lvl="6" indent="-368300" algn="l">
              <a:lnSpc>
                <a:spcPct val="100000"/>
              </a:lnSpc>
              <a:spcBef>
                <a:spcPts val="0"/>
              </a:spcBef>
              <a:spcAft>
                <a:spcPts val="0"/>
              </a:spcAft>
              <a:buSzPts val="2200"/>
              <a:buChar char="●"/>
              <a:defRPr/>
            </a:lvl7pPr>
            <a:lvl8pPr marL="3657600" lvl="7" indent="-368300" algn="l">
              <a:lnSpc>
                <a:spcPct val="100000"/>
              </a:lnSpc>
              <a:spcBef>
                <a:spcPts val="0"/>
              </a:spcBef>
              <a:spcAft>
                <a:spcPts val="0"/>
              </a:spcAft>
              <a:buSzPts val="2200"/>
              <a:buChar char="○"/>
              <a:defRPr/>
            </a:lvl8pPr>
            <a:lvl9pPr marL="4114800" lvl="8" indent="-368300" algn="l">
              <a:lnSpc>
                <a:spcPct val="100000"/>
              </a:lnSpc>
              <a:spcBef>
                <a:spcPts val="0"/>
              </a:spcBef>
              <a:spcAft>
                <a:spcPts val="0"/>
              </a:spcAft>
              <a:buSzPts val="2200"/>
              <a:buChar char="■"/>
              <a:defRPr/>
            </a:lvl9pPr>
          </a:lstStyle>
          <a:p>
            <a:endParaRPr/>
          </a:p>
        </p:txBody>
      </p:sp>
      <p:sp>
        <p:nvSpPr>
          <p:cNvPr id="225" name="Google Shape;225;p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FFA400"/>
        </a:solidFill>
        <a:effectLst/>
      </p:bgPr>
    </p:bg>
    <p:spTree>
      <p:nvGrpSpPr>
        <p:cNvPr id="1" name="Shape 226"/>
        <p:cNvGrpSpPr/>
        <p:nvPr/>
      </p:nvGrpSpPr>
      <p:grpSpPr>
        <a:xfrm>
          <a:off x="0" y="0"/>
          <a:ext cx="0" cy="0"/>
          <a:chOff x="0" y="0"/>
          <a:chExt cx="0" cy="0"/>
        </a:xfrm>
      </p:grpSpPr>
      <p:sp>
        <p:nvSpPr>
          <p:cNvPr id="227" name="Google Shape;227;p32"/>
          <p:cNvSpPr txBox="1">
            <a:spLocks noGrp="1"/>
          </p:cNvSpPr>
          <p:nvPr>
            <p:ph type="ctrTitle"/>
          </p:nvPr>
        </p:nvSpPr>
        <p:spPr>
          <a:xfrm>
            <a:off x="685800" y="1659550"/>
            <a:ext cx="4252500" cy="1159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rgbClr val="FFFFFF"/>
              </a:buClr>
              <a:buSzPts val="3600"/>
              <a:buNone/>
              <a:defRPr sz="3600">
                <a:solidFill>
                  <a:srgbClr val="FFFFFF"/>
                </a:solidFill>
              </a:defRPr>
            </a:lvl1pPr>
            <a:lvl2pPr lvl="1" algn="l">
              <a:lnSpc>
                <a:spcPct val="100000"/>
              </a:lnSpc>
              <a:spcBef>
                <a:spcPts val="0"/>
              </a:spcBef>
              <a:spcAft>
                <a:spcPts val="0"/>
              </a:spcAft>
              <a:buClr>
                <a:srgbClr val="FFFFFF"/>
              </a:buClr>
              <a:buSzPts val="3600"/>
              <a:buNone/>
              <a:defRPr sz="3600">
                <a:solidFill>
                  <a:srgbClr val="FFFFFF"/>
                </a:solidFill>
              </a:defRPr>
            </a:lvl2pPr>
            <a:lvl3pPr lvl="2" algn="l">
              <a:lnSpc>
                <a:spcPct val="100000"/>
              </a:lnSpc>
              <a:spcBef>
                <a:spcPts val="0"/>
              </a:spcBef>
              <a:spcAft>
                <a:spcPts val="0"/>
              </a:spcAft>
              <a:buClr>
                <a:srgbClr val="FFFFFF"/>
              </a:buClr>
              <a:buSzPts val="3600"/>
              <a:buNone/>
              <a:defRPr sz="3600">
                <a:solidFill>
                  <a:srgbClr val="FFFFFF"/>
                </a:solidFill>
              </a:defRPr>
            </a:lvl3pPr>
            <a:lvl4pPr lvl="3" algn="l">
              <a:lnSpc>
                <a:spcPct val="100000"/>
              </a:lnSpc>
              <a:spcBef>
                <a:spcPts val="0"/>
              </a:spcBef>
              <a:spcAft>
                <a:spcPts val="0"/>
              </a:spcAft>
              <a:buClr>
                <a:srgbClr val="FFFFFF"/>
              </a:buClr>
              <a:buSzPts val="3600"/>
              <a:buNone/>
              <a:defRPr sz="3600">
                <a:solidFill>
                  <a:srgbClr val="FFFFFF"/>
                </a:solidFill>
              </a:defRPr>
            </a:lvl4pPr>
            <a:lvl5pPr lvl="4" algn="l">
              <a:lnSpc>
                <a:spcPct val="100000"/>
              </a:lnSpc>
              <a:spcBef>
                <a:spcPts val="0"/>
              </a:spcBef>
              <a:spcAft>
                <a:spcPts val="0"/>
              </a:spcAft>
              <a:buClr>
                <a:srgbClr val="FFFFFF"/>
              </a:buClr>
              <a:buSzPts val="3600"/>
              <a:buNone/>
              <a:defRPr sz="3600">
                <a:solidFill>
                  <a:srgbClr val="FFFFFF"/>
                </a:solidFill>
              </a:defRPr>
            </a:lvl5pPr>
            <a:lvl6pPr lvl="5" algn="l">
              <a:lnSpc>
                <a:spcPct val="100000"/>
              </a:lnSpc>
              <a:spcBef>
                <a:spcPts val="0"/>
              </a:spcBef>
              <a:spcAft>
                <a:spcPts val="0"/>
              </a:spcAft>
              <a:buClr>
                <a:srgbClr val="FFFFFF"/>
              </a:buClr>
              <a:buSzPts val="3600"/>
              <a:buNone/>
              <a:defRPr sz="3600">
                <a:solidFill>
                  <a:srgbClr val="FFFFFF"/>
                </a:solidFill>
              </a:defRPr>
            </a:lvl6pPr>
            <a:lvl7pPr lvl="6" algn="l">
              <a:lnSpc>
                <a:spcPct val="100000"/>
              </a:lnSpc>
              <a:spcBef>
                <a:spcPts val="0"/>
              </a:spcBef>
              <a:spcAft>
                <a:spcPts val="0"/>
              </a:spcAft>
              <a:buClr>
                <a:srgbClr val="FFFFFF"/>
              </a:buClr>
              <a:buSzPts val="3600"/>
              <a:buNone/>
              <a:defRPr sz="3600">
                <a:solidFill>
                  <a:srgbClr val="FFFFFF"/>
                </a:solidFill>
              </a:defRPr>
            </a:lvl7pPr>
            <a:lvl8pPr lvl="7" algn="l">
              <a:lnSpc>
                <a:spcPct val="100000"/>
              </a:lnSpc>
              <a:spcBef>
                <a:spcPts val="0"/>
              </a:spcBef>
              <a:spcAft>
                <a:spcPts val="0"/>
              </a:spcAft>
              <a:buClr>
                <a:srgbClr val="FFFFFF"/>
              </a:buClr>
              <a:buSzPts val="3600"/>
              <a:buNone/>
              <a:defRPr sz="3600">
                <a:solidFill>
                  <a:srgbClr val="FFFFFF"/>
                </a:solidFill>
              </a:defRPr>
            </a:lvl8pPr>
            <a:lvl9pPr lvl="8" algn="l">
              <a:lnSpc>
                <a:spcPct val="100000"/>
              </a:lnSpc>
              <a:spcBef>
                <a:spcPts val="0"/>
              </a:spcBef>
              <a:spcAft>
                <a:spcPts val="0"/>
              </a:spcAft>
              <a:buClr>
                <a:srgbClr val="FFFFFF"/>
              </a:buClr>
              <a:buSzPts val="3600"/>
              <a:buNone/>
              <a:defRPr sz="3600">
                <a:solidFill>
                  <a:srgbClr val="FFFFFF"/>
                </a:solidFill>
              </a:defRPr>
            </a:lvl9pPr>
          </a:lstStyle>
          <a:p>
            <a:endParaRPr/>
          </a:p>
        </p:txBody>
      </p:sp>
      <p:sp>
        <p:nvSpPr>
          <p:cNvPr id="228" name="Google Shape;228;p32"/>
          <p:cNvSpPr txBox="1">
            <a:spLocks noGrp="1"/>
          </p:cNvSpPr>
          <p:nvPr>
            <p:ph type="subTitle" idx="1"/>
          </p:nvPr>
        </p:nvSpPr>
        <p:spPr>
          <a:xfrm>
            <a:off x="685800" y="2687652"/>
            <a:ext cx="4252500" cy="784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2"/>
              </a:buClr>
              <a:buSzPts val="2200"/>
              <a:buNone/>
              <a:defRPr>
                <a:solidFill>
                  <a:schemeClr val="dk2"/>
                </a:solidFill>
              </a:defRPr>
            </a:lvl1pPr>
            <a:lvl2pPr lvl="1" algn="l">
              <a:lnSpc>
                <a:spcPct val="100000"/>
              </a:lnSpc>
              <a:spcBef>
                <a:spcPts val="0"/>
              </a:spcBef>
              <a:spcAft>
                <a:spcPts val="0"/>
              </a:spcAft>
              <a:buClr>
                <a:schemeClr val="dk2"/>
              </a:buClr>
              <a:buSzPts val="3000"/>
              <a:buNone/>
              <a:defRPr sz="3000">
                <a:solidFill>
                  <a:schemeClr val="dk2"/>
                </a:solidFill>
              </a:defRPr>
            </a:lvl2pPr>
            <a:lvl3pPr lvl="2" algn="l">
              <a:lnSpc>
                <a:spcPct val="100000"/>
              </a:lnSpc>
              <a:spcBef>
                <a:spcPts val="0"/>
              </a:spcBef>
              <a:spcAft>
                <a:spcPts val="0"/>
              </a:spcAft>
              <a:buClr>
                <a:schemeClr val="dk2"/>
              </a:buClr>
              <a:buSzPts val="3000"/>
              <a:buNone/>
              <a:defRPr sz="3000">
                <a:solidFill>
                  <a:schemeClr val="dk2"/>
                </a:solidFill>
              </a:defRPr>
            </a:lvl3pPr>
            <a:lvl4pPr lvl="3" algn="l">
              <a:lnSpc>
                <a:spcPct val="100000"/>
              </a:lnSpc>
              <a:spcBef>
                <a:spcPts val="0"/>
              </a:spcBef>
              <a:spcAft>
                <a:spcPts val="0"/>
              </a:spcAft>
              <a:buClr>
                <a:schemeClr val="dk2"/>
              </a:buClr>
              <a:buSzPts val="3000"/>
              <a:buNone/>
              <a:defRPr sz="3000">
                <a:solidFill>
                  <a:schemeClr val="dk2"/>
                </a:solidFill>
              </a:defRPr>
            </a:lvl4pPr>
            <a:lvl5pPr lvl="4" algn="l">
              <a:lnSpc>
                <a:spcPct val="100000"/>
              </a:lnSpc>
              <a:spcBef>
                <a:spcPts val="0"/>
              </a:spcBef>
              <a:spcAft>
                <a:spcPts val="0"/>
              </a:spcAft>
              <a:buClr>
                <a:schemeClr val="dk2"/>
              </a:buClr>
              <a:buSzPts val="3000"/>
              <a:buNone/>
              <a:defRPr sz="3000">
                <a:solidFill>
                  <a:schemeClr val="dk2"/>
                </a:solidFill>
              </a:defRPr>
            </a:lvl5pPr>
            <a:lvl6pPr lvl="5" algn="l">
              <a:lnSpc>
                <a:spcPct val="100000"/>
              </a:lnSpc>
              <a:spcBef>
                <a:spcPts val="0"/>
              </a:spcBef>
              <a:spcAft>
                <a:spcPts val="0"/>
              </a:spcAft>
              <a:buClr>
                <a:schemeClr val="dk2"/>
              </a:buClr>
              <a:buSzPts val="3000"/>
              <a:buNone/>
              <a:defRPr sz="3000">
                <a:solidFill>
                  <a:schemeClr val="dk2"/>
                </a:solidFill>
              </a:defRPr>
            </a:lvl6pPr>
            <a:lvl7pPr lvl="6" algn="l">
              <a:lnSpc>
                <a:spcPct val="100000"/>
              </a:lnSpc>
              <a:spcBef>
                <a:spcPts val="0"/>
              </a:spcBef>
              <a:spcAft>
                <a:spcPts val="0"/>
              </a:spcAft>
              <a:buClr>
                <a:schemeClr val="dk2"/>
              </a:buClr>
              <a:buSzPts val="3000"/>
              <a:buNone/>
              <a:defRPr sz="3000">
                <a:solidFill>
                  <a:schemeClr val="dk2"/>
                </a:solidFill>
              </a:defRPr>
            </a:lvl7pPr>
            <a:lvl8pPr lvl="7" algn="l">
              <a:lnSpc>
                <a:spcPct val="100000"/>
              </a:lnSpc>
              <a:spcBef>
                <a:spcPts val="0"/>
              </a:spcBef>
              <a:spcAft>
                <a:spcPts val="0"/>
              </a:spcAft>
              <a:buClr>
                <a:schemeClr val="dk2"/>
              </a:buClr>
              <a:buSzPts val="3000"/>
              <a:buNone/>
              <a:defRPr sz="3000">
                <a:solidFill>
                  <a:schemeClr val="dk2"/>
                </a:solidFill>
              </a:defRPr>
            </a:lvl8pPr>
            <a:lvl9pPr lvl="8" algn="l">
              <a:lnSpc>
                <a:spcPct val="100000"/>
              </a:lnSpc>
              <a:spcBef>
                <a:spcPts val="0"/>
              </a:spcBef>
              <a:spcAft>
                <a:spcPts val="0"/>
              </a:spcAft>
              <a:buClr>
                <a:schemeClr val="dk2"/>
              </a:buClr>
              <a:buSzPts val="3000"/>
              <a:buNone/>
              <a:defRPr sz="3000">
                <a:solidFill>
                  <a:schemeClr val="dk2"/>
                </a:solidFill>
              </a:defRPr>
            </a:lvl9pPr>
          </a:lstStyle>
          <a:p>
            <a:endParaRPr/>
          </a:p>
        </p:txBody>
      </p:sp>
      <p:grpSp>
        <p:nvGrpSpPr>
          <p:cNvPr id="229" name="Google Shape;229;p32"/>
          <p:cNvGrpSpPr/>
          <p:nvPr/>
        </p:nvGrpSpPr>
        <p:grpSpPr>
          <a:xfrm>
            <a:off x="4894945" y="-11"/>
            <a:ext cx="4252453" cy="5146815"/>
            <a:chOff x="4894945" y="-11"/>
            <a:chExt cx="4252453" cy="5146815"/>
          </a:xfrm>
        </p:grpSpPr>
        <p:sp>
          <p:nvSpPr>
            <p:cNvPr id="230" name="Google Shape;230;p32"/>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32"/>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32"/>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32"/>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32"/>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32"/>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32"/>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32"/>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32"/>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2"/>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32"/>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32"/>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32"/>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32"/>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32"/>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2"/>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32"/>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p32"/>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32"/>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32"/>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32"/>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2"/>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2"/>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2"/>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2"/>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32"/>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32"/>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2"/>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32"/>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32"/>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32"/>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32"/>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32"/>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32"/>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4" name="Google Shape;264;p32"/>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32"/>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32"/>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32"/>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32"/>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2"/>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32"/>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32"/>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32"/>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32"/>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32"/>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2"/>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098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32"/>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32"/>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32"/>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2352"/>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 name="Google Shape;279;p32"/>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32"/>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2"/>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2" name="Google Shape;282;p32"/>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3" name="Google Shape;283;p32"/>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lateral pattern">
  <p:cSld name="BLANK_2">
    <p:spTree>
      <p:nvGrpSpPr>
        <p:cNvPr id="1" name="Shape 284"/>
        <p:cNvGrpSpPr/>
        <p:nvPr/>
      </p:nvGrpSpPr>
      <p:grpSpPr>
        <a:xfrm>
          <a:off x="0" y="0"/>
          <a:ext cx="0" cy="0"/>
          <a:chOff x="0" y="0"/>
          <a:chExt cx="0" cy="0"/>
        </a:xfrm>
      </p:grpSpPr>
      <p:grpSp>
        <p:nvGrpSpPr>
          <p:cNvPr id="285" name="Google Shape;285;p31"/>
          <p:cNvGrpSpPr/>
          <p:nvPr/>
        </p:nvGrpSpPr>
        <p:grpSpPr>
          <a:xfrm>
            <a:off x="6109812" y="-11"/>
            <a:ext cx="3037586" cy="5146815"/>
            <a:chOff x="6109812" y="-11"/>
            <a:chExt cx="3037586" cy="5146815"/>
          </a:xfrm>
        </p:grpSpPr>
        <p:sp>
          <p:nvSpPr>
            <p:cNvPr id="286" name="Google Shape;286;p31"/>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1"/>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31"/>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9" name="Google Shape;289;p31"/>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31"/>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31"/>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31"/>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1"/>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31"/>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31"/>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31"/>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7" name="Google Shape;297;p31"/>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p31"/>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31"/>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31"/>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31"/>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p31"/>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3" name="Google Shape;303;p31"/>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 name="Google Shape;304;p31"/>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31"/>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31"/>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31"/>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31"/>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1"/>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31"/>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1"/>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31"/>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31"/>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p31"/>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5" name="Google Shape;315;p31"/>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31"/>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1"/>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p31"/>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p31"/>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 name="Google Shape;320;p31"/>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1" name="Google Shape;321;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2"/>
        <p:cNvGrpSpPr/>
        <p:nvPr/>
      </p:nvGrpSpPr>
      <p:grpSpPr>
        <a:xfrm>
          <a:off x="0" y="0"/>
          <a:ext cx="0" cy="0"/>
          <a:chOff x="0" y="0"/>
          <a:chExt cx="0" cy="0"/>
        </a:xfrm>
      </p:grpSpPr>
      <p:grpSp>
        <p:nvGrpSpPr>
          <p:cNvPr id="323" name="Google Shape;323;p39"/>
          <p:cNvGrpSpPr/>
          <p:nvPr/>
        </p:nvGrpSpPr>
        <p:grpSpPr>
          <a:xfrm>
            <a:off x="4283712" y="3856784"/>
            <a:ext cx="4860277" cy="1286730"/>
            <a:chOff x="4283712" y="3856784"/>
            <a:chExt cx="4860277" cy="1286730"/>
          </a:xfrm>
        </p:grpSpPr>
        <p:sp>
          <p:nvSpPr>
            <p:cNvPr id="324" name="Google Shape;324;p39"/>
            <p:cNvSpPr/>
            <p:nvPr/>
          </p:nvSpPr>
          <p:spPr>
            <a:xfrm rot="10800000">
              <a:off x="8536133" y="3856784"/>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5" name="Google Shape;325;p39"/>
            <p:cNvSpPr/>
            <p:nvPr/>
          </p:nvSpPr>
          <p:spPr>
            <a:xfrm rot="10800000">
              <a:off x="7929943" y="4177563"/>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39"/>
            <p:cNvSpPr/>
            <p:nvPr/>
          </p:nvSpPr>
          <p:spPr>
            <a:xfrm rot="10800000">
              <a:off x="4892393" y="4499245"/>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39"/>
            <p:cNvSpPr/>
            <p:nvPr/>
          </p:nvSpPr>
          <p:spPr>
            <a:xfrm rot="10800000">
              <a:off x="8536133" y="4500140"/>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39"/>
            <p:cNvSpPr/>
            <p:nvPr/>
          </p:nvSpPr>
          <p:spPr>
            <a:xfrm rot="10800000">
              <a:off x="7929943" y="4820919"/>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39"/>
            <p:cNvSpPr/>
            <p:nvPr/>
          </p:nvSpPr>
          <p:spPr>
            <a:xfrm rot="10800000">
              <a:off x="7322087"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0" name="Google Shape;330;p39"/>
            <p:cNvSpPr/>
            <p:nvPr/>
          </p:nvSpPr>
          <p:spPr>
            <a:xfrm rot="10800000">
              <a:off x="6714260" y="4820919"/>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p39"/>
            <p:cNvSpPr/>
            <p:nvPr/>
          </p:nvSpPr>
          <p:spPr>
            <a:xfrm rot="10800000">
              <a:off x="6106404" y="4500140"/>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39"/>
            <p:cNvSpPr/>
            <p:nvPr/>
          </p:nvSpPr>
          <p:spPr>
            <a:xfrm rot="10800000">
              <a:off x="8536133" y="4177563"/>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39"/>
            <p:cNvSpPr/>
            <p:nvPr/>
          </p:nvSpPr>
          <p:spPr>
            <a:xfrm rot="10800000">
              <a:off x="7929943" y="3856784"/>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 name="Google Shape;334;p39"/>
            <p:cNvSpPr/>
            <p:nvPr/>
          </p:nvSpPr>
          <p:spPr>
            <a:xfrm rot="10800000">
              <a:off x="5498583" y="4499245"/>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39"/>
            <p:cNvSpPr/>
            <p:nvPr/>
          </p:nvSpPr>
          <p:spPr>
            <a:xfrm rot="10800000">
              <a:off x="4892393" y="4178466"/>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39"/>
            <p:cNvSpPr/>
            <p:nvPr/>
          </p:nvSpPr>
          <p:spPr>
            <a:xfrm rot="10800000">
              <a:off x="7321266"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39"/>
            <p:cNvSpPr/>
            <p:nvPr/>
          </p:nvSpPr>
          <p:spPr>
            <a:xfrm rot="10800000">
              <a:off x="8536133" y="4820919"/>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39"/>
            <p:cNvSpPr/>
            <p:nvPr/>
          </p:nvSpPr>
          <p:spPr>
            <a:xfrm rot="10800000">
              <a:off x="7929943" y="4500140"/>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39"/>
            <p:cNvSpPr/>
            <p:nvPr/>
          </p:nvSpPr>
          <p:spPr>
            <a:xfrm rot="10800000">
              <a:off x="7322087" y="4820919"/>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39"/>
            <p:cNvSpPr/>
            <p:nvPr/>
          </p:nvSpPr>
          <p:spPr>
            <a:xfrm rot="10800000">
              <a:off x="4284531" y="4820919"/>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39"/>
            <p:cNvSpPr/>
            <p:nvPr/>
          </p:nvSpPr>
          <p:spPr>
            <a:xfrm rot="10800000">
              <a:off x="4892387" y="4820919"/>
              <a:ext cx="607856" cy="322577"/>
            </a:xfrm>
            <a:custGeom>
              <a:avLst/>
              <a:gdLst/>
              <a:ahLst/>
              <a:cxnLst/>
              <a:rect l="l" t="t" r="r" b="b"/>
              <a:pathLst>
                <a:path w="20427" h="10046" extrusionOk="0">
                  <a:moveTo>
                    <a:pt x="0" y="0"/>
                  </a:moveTo>
                  <a:lnTo>
                    <a:pt x="20427" y="10046"/>
                  </a:lnTo>
                  <a:lnTo>
                    <a:pt x="20427"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 name="Google Shape;342;p39"/>
            <p:cNvSpPr/>
            <p:nvPr/>
          </p:nvSpPr>
          <p:spPr>
            <a:xfrm rot="10800000">
              <a:off x="5500214" y="4820919"/>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3" name="Google Shape;343;p39"/>
            <p:cNvSpPr/>
            <p:nvPr/>
          </p:nvSpPr>
          <p:spPr>
            <a:xfrm rot="10800000">
              <a:off x="6106404" y="4820919"/>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 name="Google Shape;344;p39"/>
            <p:cNvSpPr/>
            <p:nvPr/>
          </p:nvSpPr>
          <p:spPr>
            <a:xfrm rot="10800000" flipH="1">
              <a:off x="6713429" y="4183926"/>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39"/>
            <p:cNvSpPr/>
            <p:nvPr/>
          </p:nvSpPr>
          <p:spPr>
            <a:xfrm rot="10800000">
              <a:off x="4283712" y="450012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46" name="Google Shape;346;p39"/>
          <p:cNvSpPr txBox="1">
            <a:spLocks noGrp="1"/>
          </p:cNvSpPr>
          <p:nvPr>
            <p:ph type="body" idx="1"/>
          </p:nvPr>
        </p:nvSpPr>
        <p:spPr>
          <a:xfrm>
            <a:off x="457200" y="4101500"/>
            <a:ext cx="3539700" cy="519600"/>
          </a:xfrm>
          <a:prstGeom prst="rect">
            <a:avLst/>
          </a:prstGeom>
          <a:noFill/>
          <a:ln>
            <a:noFill/>
          </a:ln>
        </p:spPr>
        <p:txBody>
          <a:bodyPr spcFirstLastPara="1" wrap="square" lIns="91425" tIns="91425" rIns="91425" bIns="91425" anchor="t" anchorCtr="0">
            <a:noAutofit/>
          </a:bodyPr>
          <a:lstStyle>
            <a:lvl1pPr marL="457200" lvl="0" indent="-228600" algn="l">
              <a:lnSpc>
                <a:spcPct val="100000"/>
              </a:lnSpc>
              <a:spcBef>
                <a:spcPts val="360"/>
              </a:spcBef>
              <a:spcAft>
                <a:spcPts val="0"/>
              </a:spcAft>
              <a:buSzPts val="1600"/>
              <a:buNone/>
              <a:defRPr sz="1600"/>
            </a:lvl1pPr>
          </a:lstStyle>
          <a:p>
            <a:endParaRPr/>
          </a:p>
        </p:txBody>
      </p:sp>
      <p:sp>
        <p:nvSpPr>
          <p:cNvPr id="347" name="Google Shape;347;p3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grpSp>
        <p:nvGrpSpPr>
          <p:cNvPr id="348" name="Google Shape;348;p39"/>
          <p:cNvGrpSpPr/>
          <p:nvPr/>
        </p:nvGrpSpPr>
        <p:grpSpPr>
          <a:xfrm>
            <a:off x="892" y="-11"/>
            <a:ext cx="5467280" cy="1287607"/>
            <a:chOff x="892" y="-11"/>
            <a:chExt cx="5467280" cy="1287607"/>
          </a:xfrm>
        </p:grpSpPr>
        <p:sp>
          <p:nvSpPr>
            <p:cNvPr id="349" name="Google Shape;349;p39"/>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0" name="Google Shape;350;p39"/>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39"/>
            <p:cNvSpPr/>
            <p:nvPr/>
          </p:nvSpPr>
          <p:spPr>
            <a:xfrm>
              <a:off x="3646269" y="852"/>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2" name="Google Shape;352;p39"/>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3" name="Google Shape;353;p39"/>
            <p:cNvSpPr/>
            <p:nvPr/>
          </p:nvSpPr>
          <p:spPr>
            <a:xfrm>
              <a:off x="4252459" y="321631"/>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4" name="Google Shape;354;p39"/>
            <p:cNvSpPr/>
            <p:nvPr/>
          </p:nvSpPr>
          <p:spPr>
            <a:xfrm>
              <a:off x="4860316" y="852"/>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5" name="Google Shape;355;p39"/>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6" name="Google Shape;356;p39"/>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7" name="Google Shape;357;p39"/>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p39"/>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p39"/>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 name="Google Shape;360;p39"/>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 name="Google Shape;361;p39"/>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 name="Google Shape;362;p39"/>
            <p:cNvSpPr/>
            <p:nvPr/>
          </p:nvSpPr>
          <p:spPr>
            <a:xfrm>
              <a:off x="3038442" y="852"/>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 name="Google Shape;363;p39"/>
            <p:cNvSpPr/>
            <p:nvPr/>
          </p:nvSpPr>
          <p:spPr>
            <a:xfrm>
              <a:off x="3646269" y="321631"/>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39"/>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9"/>
            <p:cNvSpPr/>
            <p:nvPr/>
          </p:nvSpPr>
          <p:spPr>
            <a:xfrm>
              <a:off x="4252459" y="852"/>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39"/>
            <p:cNvSpPr/>
            <p:nvPr/>
          </p:nvSpPr>
          <p:spPr>
            <a:xfrm>
              <a:off x="4252459" y="644208"/>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39"/>
            <p:cNvSpPr/>
            <p:nvPr/>
          </p:nvSpPr>
          <p:spPr>
            <a:xfrm>
              <a:off x="1822755"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39"/>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39"/>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39"/>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39"/>
            <p:cNvSpPr/>
            <p:nvPr/>
          </p:nvSpPr>
          <p:spPr>
            <a:xfrm>
              <a:off x="4252495" y="-11"/>
              <a:ext cx="607856"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2" name="Google Shape;372;p39"/>
            <p:cNvSpPr/>
            <p:nvPr/>
          </p:nvSpPr>
          <p:spPr>
            <a:xfrm>
              <a:off x="3644639" y="-11"/>
              <a:ext cx="607856"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39"/>
            <p:cNvSpPr/>
            <p:nvPr/>
          </p:nvSpPr>
          <p:spPr>
            <a:xfrm>
              <a:off x="3038449" y="-11"/>
              <a:ext cx="606220"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9"/>
            <p:cNvSpPr/>
            <p:nvPr/>
          </p:nvSpPr>
          <p:spPr>
            <a:xfrm>
              <a:off x="2430592" y="-11"/>
              <a:ext cx="607886"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39"/>
            <p:cNvSpPr/>
            <p:nvPr/>
          </p:nvSpPr>
          <p:spPr>
            <a:xfrm>
              <a:off x="3037603" y="3216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39"/>
            <p:cNvSpPr/>
            <p:nvPr/>
          </p:nvSpPr>
          <p:spPr>
            <a:xfrm flipH="1">
              <a:off x="2430592" y="643321"/>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77"/>
        <p:cNvGrpSpPr/>
        <p:nvPr/>
      </p:nvGrpSpPr>
      <p:grpSpPr>
        <a:xfrm>
          <a:off x="0" y="0"/>
          <a:ext cx="0" cy="0"/>
          <a:chOff x="0" y="0"/>
          <a:chExt cx="0" cy="0"/>
        </a:xfrm>
      </p:grpSpPr>
      <p:grpSp>
        <p:nvGrpSpPr>
          <p:cNvPr id="378" name="Google Shape;378;p36"/>
          <p:cNvGrpSpPr/>
          <p:nvPr/>
        </p:nvGrpSpPr>
        <p:grpSpPr>
          <a:xfrm>
            <a:off x="6714243" y="3860093"/>
            <a:ext cx="2429755" cy="1286711"/>
            <a:chOff x="6714243" y="3860093"/>
            <a:chExt cx="2429755" cy="1286711"/>
          </a:xfrm>
        </p:grpSpPr>
        <p:sp>
          <p:nvSpPr>
            <p:cNvPr id="379" name="Google Shape;379;p36"/>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36"/>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36"/>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36"/>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36"/>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36"/>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36"/>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 name="Google Shape;386;p36"/>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36"/>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36"/>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36"/>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0" name="Google Shape;390;p36"/>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91" name="Google Shape;391;p36"/>
          <p:cNvGrpSpPr/>
          <p:nvPr/>
        </p:nvGrpSpPr>
        <p:grpSpPr>
          <a:xfrm>
            <a:off x="892" y="-11"/>
            <a:ext cx="3037586" cy="2252645"/>
            <a:chOff x="892" y="-11"/>
            <a:chExt cx="3037586" cy="2252645"/>
          </a:xfrm>
        </p:grpSpPr>
        <p:sp>
          <p:nvSpPr>
            <p:cNvPr id="392" name="Google Shape;392;p36"/>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3" name="Google Shape;393;p36"/>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4" name="Google Shape;394;p36"/>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36"/>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 name="Google Shape;396;p36"/>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7" name="Google Shape;397;p36"/>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36"/>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36"/>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 name="Google Shape;400;p36"/>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1" name="Google Shape;401;p36"/>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2" name="Google Shape;402;p36"/>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36"/>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36"/>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5" name="Google Shape;405;p36"/>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 name="Google Shape;406;p36"/>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36"/>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36"/>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36"/>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0" name="Google Shape;410;p36"/>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36"/>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36"/>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6"/>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4" name="Google Shape;414;p36"/>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15" name="Google Shape;415;p36"/>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416" name="Google Shape;416;p36"/>
          <p:cNvSpPr txBox="1">
            <a:spLocks noGrp="1"/>
          </p:cNvSpPr>
          <p:nvPr>
            <p:ph type="body" idx="1"/>
          </p:nvPr>
        </p:nvSpPr>
        <p:spPr>
          <a:xfrm>
            <a:off x="1320025"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417" name="Google Shape;417;p36"/>
          <p:cNvSpPr txBox="1">
            <a:spLocks noGrp="1"/>
          </p:cNvSpPr>
          <p:nvPr>
            <p:ph type="body" idx="2"/>
          </p:nvPr>
        </p:nvSpPr>
        <p:spPr>
          <a:xfrm>
            <a:off x="3507463"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418" name="Google Shape;418;p36"/>
          <p:cNvSpPr txBox="1">
            <a:spLocks noGrp="1"/>
          </p:cNvSpPr>
          <p:nvPr>
            <p:ph type="body" idx="3"/>
          </p:nvPr>
        </p:nvSpPr>
        <p:spPr>
          <a:xfrm>
            <a:off x="5694901" y="1849075"/>
            <a:ext cx="2080800" cy="26565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600"/>
              </a:spcBef>
              <a:spcAft>
                <a:spcPts val="0"/>
              </a:spcAft>
              <a:buSzPts val="1600"/>
              <a:buChar char="◂"/>
              <a:defRPr sz="1600"/>
            </a:lvl1pPr>
            <a:lvl2pPr marL="914400" lvl="1" indent="-330200" algn="l">
              <a:lnSpc>
                <a:spcPct val="100000"/>
              </a:lnSpc>
              <a:spcBef>
                <a:spcPts val="0"/>
              </a:spcBef>
              <a:spcAft>
                <a:spcPts val="0"/>
              </a:spcAft>
              <a:buSzPts val="1600"/>
              <a:buChar char="◂"/>
              <a:defRPr sz="1600"/>
            </a:lvl2pPr>
            <a:lvl3pPr marL="1371600" lvl="2" indent="-330200" algn="l">
              <a:lnSpc>
                <a:spcPct val="100000"/>
              </a:lnSpc>
              <a:spcBef>
                <a:spcPts val="0"/>
              </a:spcBef>
              <a:spcAft>
                <a:spcPts val="0"/>
              </a:spcAft>
              <a:buSzPts val="1600"/>
              <a:buChar char="◂"/>
              <a:defRPr sz="1600"/>
            </a:lvl3pPr>
            <a:lvl4pPr marL="1828800" lvl="3" indent="-330200" algn="l">
              <a:lnSpc>
                <a:spcPct val="100000"/>
              </a:lnSpc>
              <a:spcBef>
                <a:spcPts val="0"/>
              </a:spcBef>
              <a:spcAft>
                <a:spcPts val="0"/>
              </a:spcAft>
              <a:buSzPts val="1600"/>
              <a:buChar char="◂"/>
              <a:defRPr sz="1600"/>
            </a:lvl4pPr>
            <a:lvl5pPr marL="2286000" lvl="4" indent="-330200" algn="l">
              <a:lnSpc>
                <a:spcPct val="100000"/>
              </a:lnSpc>
              <a:spcBef>
                <a:spcPts val="0"/>
              </a:spcBef>
              <a:spcAft>
                <a:spcPts val="0"/>
              </a:spcAft>
              <a:buSzPts val="1600"/>
              <a:buChar char="○"/>
              <a:defRPr sz="1600"/>
            </a:lvl5pPr>
            <a:lvl6pPr marL="2743200" lvl="5" indent="-330200" algn="l">
              <a:lnSpc>
                <a:spcPct val="100000"/>
              </a:lnSpc>
              <a:spcBef>
                <a:spcPts val="0"/>
              </a:spcBef>
              <a:spcAft>
                <a:spcPts val="0"/>
              </a:spcAft>
              <a:buSzPts val="1600"/>
              <a:buChar char="■"/>
              <a:defRPr sz="1600"/>
            </a:lvl6pPr>
            <a:lvl7pPr marL="3200400" lvl="6" indent="-330200" algn="l">
              <a:lnSpc>
                <a:spcPct val="100000"/>
              </a:lnSpc>
              <a:spcBef>
                <a:spcPts val="0"/>
              </a:spcBef>
              <a:spcAft>
                <a:spcPts val="0"/>
              </a:spcAft>
              <a:buSzPts val="1600"/>
              <a:buChar char="●"/>
              <a:defRPr sz="1600"/>
            </a:lvl7pPr>
            <a:lvl8pPr marL="3657600" lvl="7" indent="-330200" algn="l">
              <a:lnSpc>
                <a:spcPct val="100000"/>
              </a:lnSpc>
              <a:spcBef>
                <a:spcPts val="0"/>
              </a:spcBef>
              <a:spcAft>
                <a:spcPts val="0"/>
              </a:spcAft>
              <a:buSzPts val="1600"/>
              <a:buChar char="○"/>
              <a:defRPr sz="1600"/>
            </a:lvl8pPr>
            <a:lvl9pPr marL="4114800" lvl="8" indent="-330200" algn="l">
              <a:lnSpc>
                <a:spcPct val="100000"/>
              </a:lnSpc>
              <a:spcBef>
                <a:spcPts val="0"/>
              </a:spcBef>
              <a:spcAft>
                <a:spcPts val="0"/>
              </a:spcAft>
              <a:buSzPts val="1600"/>
              <a:buChar char="■"/>
              <a:defRPr sz="1600"/>
            </a:lvl9pPr>
          </a:lstStyle>
          <a:p>
            <a:endParaRPr/>
          </a:p>
        </p:txBody>
      </p:sp>
      <p:sp>
        <p:nvSpPr>
          <p:cNvPr id="419" name="Google Shape;419;p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420"/>
        <p:cNvGrpSpPr/>
        <p:nvPr/>
      </p:nvGrpSpPr>
      <p:grpSpPr>
        <a:xfrm>
          <a:off x="0" y="0"/>
          <a:ext cx="0" cy="0"/>
          <a:chOff x="0" y="0"/>
          <a:chExt cx="0" cy="0"/>
        </a:xfrm>
      </p:grpSpPr>
      <p:grpSp>
        <p:nvGrpSpPr>
          <p:cNvPr id="421" name="Google Shape;421;p33"/>
          <p:cNvGrpSpPr/>
          <p:nvPr/>
        </p:nvGrpSpPr>
        <p:grpSpPr>
          <a:xfrm>
            <a:off x="900" y="0"/>
            <a:ext cx="9143992" cy="2564787"/>
            <a:chOff x="900" y="0"/>
            <a:chExt cx="9143992" cy="2564787"/>
          </a:xfrm>
        </p:grpSpPr>
        <p:sp>
          <p:nvSpPr>
            <p:cNvPr id="422" name="Google Shape;422;p33"/>
            <p:cNvSpPr/>
            <p:nvPr/>
          </p:nvSpPr>
          <p:spPr>
            <a:xfrm flipH="1">
              <a:off x="1219296" y="1278075"/>
              <a:ext cx="1214076" cy="1286712"/>
            </a:xfrm>
            <a:custGeom>
              <a:avLst/>
              <a:gdLst/>
              <a:ahLst/>
              <a:cxnLst/>
              <a:rect l="l" t="t" r="r" b="b"/>
              <a:pathLst>
                <a:path w="40799" h="40072" extrusionOk="0">
                  <a:moveTo>
                    <a:pt x="40798" y="0"/>
                  </a:moveTo>
                  <a:lnTo>
                    <a:pt x="1" y="20036"/>
                  </a:lnTo>
                  <a:lnTo>
                    <a:pt x="40798" y="40072"/>
                  </a:lnTo>
                  <a:lnTo>
                    <a:pt x="40798"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3" name="Google Shape;423;p3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4" name="Google Shape;424;p3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5" name="Google Shape;425;p3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6" name="Google Shape;426;p3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7" name="Google Shape;427;p3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3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3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3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3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3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5" name="Google Shape;435;p3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8" name="Google Shape;438;p3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 name="Google Shape;441;p3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4" name="Google Shape;444;p3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3"/>
            <p:cNvSpPr/>
            <p:nvPr/>
          </p:nvSpPr>
          <p:spPr>
            <a:xfrm>
              <a:off x="900" y="643324"/>
              <a:ext cx="609923"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3"/>
            <p:cNvSpPr/>
            <p:nvPr/>
          </p:nvSpPr>
          <p:spPr>
            <a:xfrm>
              <a:off x="610793" y="322545"/>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33"/>
            <p:cNvSpPr/>
            <p:nvPr/>
          </p:nvSpPr>
          <p:spPr>
            <a:xfrm>
              <a:off x="3658671" y="863"/>
              <a:ext cx="608281"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33"/>
            <p:cNvSpPr/>
            <p:nvPr/>
          </p:nvSpPr>
          <p:spPr>
            <a:xfrm>
              <a:off x="1828968" y="3225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9" name="Google Shape;449;p33"/>
            <p:cNvSpPr/>
            <p:nvPr/>
          </p:nvSpPr>
          <p:spPr>
            <a:xfrm>
              <a:off x="4266922" y="321642"/>
              <a:ext cx="609953"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33"/>
            <p:cNvSpPr/>
            <p:nvPr/>
          </p:nvSpPr>
          <p:spPr>
            <a:xfrm>
              <a:off x="900" y="0"/>
              <a:ext cx="609923"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33"/>
            <p:cNvSpPr/>
            <p:nvPr/>
          </p:nvSpPr>
          <p:spPr>
            <a:xfrm>
              <a:off x="610793" y="0"/>
              <a:ext cx="608281" cy="322577"/>
            </a:xfrm>
            <a:custGeom>
              <a:avLst/>
              <a:gdLst/>
              <a:ahLst/>
              <a:cxnLst/>
              <a:rect l="l" t="t" r="r" b="b"/>
              <a:pathLst>
                <a:path w="20372" h="10046" extrusionOk="0">
                  <a:moveTo>
                    <a:pt x="1" y="0"/>
                  </a:moveTo>
                  <a:lnTo>
                    <a:pt x="1" y="10046"/>
                  </a:lnTo>
                  <a:lnTo>
                    <a:pt x="20372"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2" name="Google Shape;452;p33"/>
            <p:cNvSpPr/>
            <p:nvPr/>
          </p:nvSpPr>
          <p:spPr>
            <a:xfrm>
              <a:off x="1219044"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33"/>
            <p:cNvSpPr/>
            <p:nvPr/>
          </p:nvSpPr>
          <p:spPr>
            <a:xfrm>
              <a:off x="1828968" y="0"/>
              <a:ext cx="609923"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33"/>
            <p:cNvSpPr/>
            <p:nvPr/>
          </p:nvSpPr>
          <p:spPr>
            <a:xfrm>
              <a:off x="2438861" y="0"/>
              <a:ext cx="609953"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33"/>
            <p:cNvSpPr/>
            <p:nvPr/>
          </p:nvSpPr>
          <p:spPr>
            <a:xfrm>
              <a:off x="900" y="322545"/>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33"/>
            <p:cNvSpPr/>
            <p:nvPr/>
          </p:nvSpPr>
          <p:spPr>
            <a:xfrm>
              <a:off x="610793" y="643324"/>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33"/>
            <p:cNvSpPr/>
            <p:nvPr/>
          </p:nvSpPr>
          <p:spPr>
            <a:xfrm>
              <a:off x="3048778" y="863"/>
              <a:ext cx="609923"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33"/>
            <p:cNvSpPr/>
            <p:nvPr/>
          </p:nvSpPr>
          <p:spPr>
            <a:xfrm>
              <a:off x="3658671" y="321642"/>
              <a:ext cx="608281"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33"/>
            <p:cNvSpPr/>
            <p:nvPr/>
          </p:nvSpPr>
          <p:spPr>
            <a:xfrm>
              <a:off x="1219044" y="322545"/>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3"/>
            <p:cNvSpPr/>
            <p:nvPr/>
          </p:nvSpPr>
          <p:spPr>
            <a:xfrm>
              <a:off x="4266922" y="863"/>
              <a:ext cx="609953"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33"/>
            <p:cNvSpPr/>
            <p:nvPr/>
          </p:nvSpPr>
          <p:spPr>
            <a:xfrm>
              <a:off x="900"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33"/>
            <p:cNvSpPr/>
            <p:nvPr/>
          </p:nvSpPr>
          <p:spPr>
            <a:xfrm>
              <a:off x="610793" y="0"/>
              <a:ext cx="608281"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33"/>
            <p:cNvSpPr/>
            <p:nvPr/>
          </p:nvSpPr>
          <p:spPr>
            <a:xfrm>
              <a:off x="1219044" y="0"/>
              <a:ext cx="609953"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4" name="Google Shape;464;p33"/>
            <p:cNvSpPr/>
            <p:nvPr/>
          </p:nvSpPr>
          <p:spPr>
            <a:xfrm>
              <a:off x="4266958" y="0"/>
              <a:ext cx="609923"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5" name="Google Shape;465;p33"/>
            <p:cNvSpPr/>
            <p:nvPr/>
          </p:nvSpPr>
          <p:spPr>
            <a:xfrm>
              <a:off x="3657035" y="0"/>
              <a:ext cx="609923"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33"/>
            <p:cNvSpPr/>
            <p:nvPr/>
          </p:nvSpPr>
          <p:spPr>
            <a:xfrm>
              <a:off x="3048784" y="0"/>
              <a:ext cx="608281" cy="322577"/>
            </a:xfrm>
            <a:custGeom>
              <a:avLst/>
              <a:gdLst/>
              <a:ahLst/>
              <a:cxnLst/>
              <a:rect l="l" t="t" r="r" b="b"/>
              <a:pathLst>
                <a:path w="20372" h="10046" extrusionOk="0">
                  <a:moveTo>
                    <a:pt x="0" y="0"/>
                  </a:moveTo>
                  <a:lnTo>
                    <a:pt x="0" y="10046"/>
                  </a:lnTo>
                  <a:lnTo>
                    <a:pt x="20371"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33"/>
            <p:cNvSpPr/>
            <p:nvPr/>
          </p:nvSpPr>
          <p:spPr>
            <a:xfrm>
              <a:off x="2438861" y="0"/>
              <a:ext cx="609953"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33"/>
            <p:cNvSpPr/>
            <p:nvPr/>
          </p:nvSpPr>
          <p:spPr>
            <a:xfrm>
              <a:off x="3047936" y="321645"/>
              <a:ext cx="609923"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3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3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33"/>
            <p:cNvSpPr/>
            <p:nvPr/>
          </p:nvSpPr>
          <p:spPr>
            <a:xfrm>
              <a:off x="1222480" y="9650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33"/>
            <p:cNvSpPr/>
            <p:nvPr/>
          </p:nvSpPr>
          <p:spPr>
            <a:xfrm>
              <a:off x="1834119" y="192138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3" name="Google Shape;473;p33"/>
          <p:cNvSpPr txBox="1">
            <a:spLocks noGrp="1"/>
          </p:cNvSpPr>
          <p:nvPr>
            <p:ph type="body" idx="1"/>
          </p:nvPr>
        </p:nvSpPr>
        <p:spPr>
          <a:xfrm>
            <a:off x="2528350" y="1552150"/>
            <a:ext cx="5497800" cy="2985600"/>
          </a:xfrm>
          <a:prstGeom prst="rect">
            <a:avLst/>
          </a:prstGeom>
          <a:noFill/>
          <a:ln>
            <a:noFill/>
          </a:ln>
        </p:spPr>
        <p:txBody>
          <a:bodyPr spcFirstLastPara="1" wrap="square" lIns="91425" tIns="91425" rIns="91425" bIns="91425" anchor="t" anchorCtr="0">
            <a:noAutofit/>
          </a:bodyPr>
          <a:lstStyle>
            <a:lvl1pPr marL="457200" lvl="0" indent="-419100" algn="l">
              <a:lnSpc>
                <a:spcPct val="100000"/>
              </a:lnSpc>
              <a:spcBef>
                <a:spcPts val="600"/>
              </a:spcBef>
              <a:spcAft>
                <a:spcPts val="0"/>
              </a:spcAft>
              <a:buSzPts val="3000"/>
              <a:buChar char="◂"/>
              <a:defRPr sz="3000" i="1"/>
            </a:lvl1pPr>
            <a:lvl2pPr marL="914400" lvl="1" indent="-419100" algn="l">
              <a:lnSpc>
                <a:spcPct val="100000"/>
              </a:lnSpc>
              <a:spcBef>
                <a:spcPts val="0"/>
              </a:spcBef>
              <a:spcAft>
                <a:spcPts val="0"/>
              </a:spcAft>
              <a:buSzPts val="3000"/>
              <a:buChar char="◂"/>
              <a:defRPr sz="3000" i="1"/>
            </a:lvl2pPr>
            <a:lvl3pPr marL="1371600" lvl="2" indent="-419100" algn="l">
              <a:lnSpc>
                <a:spcPct val="100000"/>
              </a:lnSpc>
              <a:spcBef>
                <a:spcPts val="0"/>
              </a:spcBef>
              <a:spcAft>
                <a:spcPts val="0"/>
              </a:spcAft>
              <a:buSzPts val="3000"/>
              <a:buChar char="◂"/>
              <a:defRPr sz="3000" i="1"/>
            </a:lvl3pPr>
            <a:lvl4pPr marL="1828800" lvl="3" indent="-419100" algn="l">
              <a:lnSpc>
                <a:spcPct val="100000"/>
              </a:lnSpc>
              <a:spcBef>
                <a:spcPts val="0"/>
              </a:spcBef>
              <a:spcAft>
                <a:spcPts val="0"/>
              </a:spcAft>
              <a:buSzPts val="3000"/>
              <a:buChar char="◂"/>
              <a:defRPr sz="3000" i="1"/>
            </a:lvl4pPr>
            <a:lvl5pPr marL="2286000" lvl="4" indent="-419100" algn="l">
              <a:lnSpc>
                <a:spcPct val="100000"/>
              </a:lnSpc>
              <a:spcBef>
                <a:spcPts val="0"/>
              </a:spcBef>
              <a:spcAft>
                <a:spcPts val="0"/>
              </a:spcAft>
              <a:buSzPts val="3000"/>
              <a:buChar char="○"/>
              <a:defRPr sz="3000" i="1"/>
            </a:lvl5pPr>
            <a:lvl6pPr marL="2743200" lvl="5" indent="-419100" algn="l">
              <a:lnSpc>
                <a:spcPct val="100000"/>
              </a:lnSpc>
              <a:spcBef>
                <a:spcPts val="0"/>
              </a:spcBef>
              <a:spcAft>
                <a:spcPts val="0"/>
              </a:spcAft>
              <a:buSzPts val="3000"/>
              <a:buChar char="■"/>
              <a:defRPr sz="3000" i="1"/>
            </a:lvl6pPr>
            <a:lvl7pPr marL="3200400" lvl="6" indent="-419100" algn="l">
              <a:lnSpc>
                <a:spcPct val="100000"/>
              </a:lnSpc>
              <a:spcBef>
                <a:spcPts val="0"/>
              </a:spcBef>
              <a:spcAft>
                <a:spcPts val="0"/>
              </a:spcAft>
              <a:buSzPts val="3000"/>
              <a:buChar char="●"/>
              <a:defRPr sz="3000" i="1"/>
            </a:lvl7pPr>
            <a:lvl8pPr marL="3657600" lvl="7" indent="-419100" algn="l">
              <a:lnSpc>
                <a:spcPct val="100000"/>
              </a:lnSpc>
              <a:spcBef>
                <a:spcPts val="0"/>
              </a:spcBef>
              <a:spcAft>
                <a:spcPts val="0"/>
              </a:spcAft>
              <a:buSzPts val="3000"/>
              <a:buChar char="○"/>
              <a:defRPr sz="3000" i="1"/>
            </a:lvl8pPr>
            <a:lvl9pPr marL="4114800" lvl="8" indent="-419100" algn="l">
              <a:lnSpc>
                <a:spcPct val="100000"/>
              </a:lnSpc>
              <a:spcBef>
                <a:spcPts val="0"/>
              </a:spcBef>
              <a:spcAft>
                <a:spcPts val="0"/>
              </a:spcAft>
              <a:buSzPts val="3000"/>
              <a:buChar char="■"/>
              <a:defRPr sz="3000" i="1"/>
            </a:lvl9pPr>
          </a:lstStyle>
          <a:p>
            <a:endParaRPr/>
          </a:p>
        </p:txBody>
      </p:sp>
      <p:sp>
        <p:nvSpPr>
          <p:cNvPr id="474" name="Google Shape;474;p33"/>
          <p:cNvSpPr txBox="1"/>
          <p:nvPr/>
        </p:nvSpPr>
        <p:spPr>
          <a:xfrm>
            <a:off x="1295501" y="1558650"/>
            <a:ext cx="735900" cy="1058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6000"/>
              <a:buFont typeface="Arial"/>
              <a:buNone/>
            </a:pPr>
            <a:r>
              <a:rPr lang="en" sz="6000" b="1" i="0" u="none" strike="noStrike" cap="none">
                <a:solidFill>
                  <a:srgbClr val="FFFFFF"/>
                </a:solidFill>
                <a:latin typeface="Montserrat"/>
                <a:ea typeface="Montserrat"/>
                <a:cs typeface="Montserrat"/>
                <a:sym typeface="Montserrat"/>
              </a:rPr>
              <a:t>“</a:t>
            </a:r>
            <a:endParaRPr sz="6000" b="1" i="0" u="none" strike="noStrike" cap="none">
              <a:solidFill>
                <a:srgbClr val="FFFFFF"/>
              </a:solidFill>
              <a:latin typeface="Montserrat"/>
              <a:ea typeface="Montserrat"/>
              <a:cs typeface="Montserrat"/>
              <a:sym typeface="Montserrat"/>
            </a:endParaRPr>
          </a:p>
        </p:txBody>
      </p:sp>
      <p:sp>
        <p:nvSpPr>
          <p:cNvPr id="475" name="Google Shape;475;p33"/>
          <p:cNvSpPr txBox="1">
            <a:spLocks noGrp="1"/>
          </p:cNvSpPr>
          <p:nvPr>
            <p:ph type="sldNum" idx="12"/>
          </p:nvPr>
        </p:nvSpPr>
        <p:spPr>
          <a:xfrm>
            <a:off x="854332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rgbClr val="B7B7B7"/>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476"/>
        <p:cNvGrpSpPr/>
        <p:nvPr/>
      </p:nvGrpSpPr>
      <p:grpSpPr>
        <a:xfrm>
          <a:off x="0" y="0"/>
          <a:ext cx="0" cy="0"/>
          <a:chOff x="0" y="0"/>
          <a:chExt cx="0" cy="0"/>
        </a:xfrm>
      </p:grpSpPr>
      <p:grpSp>
        <p:nvGrpSpPr>
          <p:cNvPr id="477" name="Google Shape;477;p37"/>
          <p:cNvGrpSpPr/>
          <p:nvPr/>
        </p:nvGrpSpPr>
        <p:grpSpPr>
          <a:xfrm>
            <a:off x="4894945" y="-11"/>
            <a:ext cx="4251603" cy="5146815"/>
            <a:chOff x="4894945" y="-11"/>
            <a:chExt cx="4251603" cy="5146815"/>
          </a:xfrm>
        </p:grpSpPr>
        <p:sp>
          <p:nvSpPr>
            <p:cNvPr id="478" name="Google Shape;478;p37"/>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9" name="Google Shape;479;p37"/>
            <p:cNvSpPr/>
            <p:nvPr/>
          </p:nvSpPr>
          <p:spPr>
            <a:xfrm>
              <a:off x="6716818" y="3860093"/>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 name="Google Shape;480;p37"/>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37"/>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2" name="Google Shape;482;p37"/>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p37"/>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p37"/>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37"/>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7"/>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p37"/>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 name="Google Shape;488;p37"/>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37"/>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7"/>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7"/>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37"/>
            <p:cNvSpPr/>
            <p:nvPr/>
          </p:nvSpPr>
          <p:spPr>
            <a:xfrm>
              <a:off x="4894945"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3" name="Google Shape;493;p37"/>
            <p:cNvSpPr/>
            <p:nvPr/>
          </p:nvSpPr>
          <p:spPr>
            <a:xfrm>
              <a:off x="6108962"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37"/>
            <p:cNvSpPr/>
            <p:nvPr/>
          </p:nvSpPr>
          <p:spPr>
            <a:xfrm>
              <a:off x="5502772" y="4182670"/>
              <a:ext cx="606220" cy="643356"/>
            </a:xfrm>
            <a:custGeom>
              <a:avLst/>
              <a:gdLst/>
              <a:ahLst/>
              <a:cxnLst/>
              <a:rect l="l" t="t" r="r" b="b"/>
              <a:pathLst>
                <a:path w="20372" h="20036" extrusionOk="0">
                  <a:moveTo>
                    <a:pt x="20372" y="0"/>
                  </a:moveTo>
                  <a:lnTo>
                    <a:pt x="1" y="9990"/>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7"/>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7"/>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37"/>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37"/>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A61C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37"/>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37"/>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7"/>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7"/>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7"/>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 name="Google Shape;504;p37"/>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7"/>
            <p:cNvSpPr/>
            <p:nvPr/>
          </p:nvSpPr>
          <p:spPr>
            <a:xfrm>
              <a:off x="732464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 name="Google Shape;506;p37"/>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7" name="Google Shape;507;p37"/>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37"/>
            <p:cNvSpPr/>
            <p:nvPr/>
          </p:nvSpPr>
          <p:spPr>
            <a:xfrm>
              <a:off x="5502772" y="643313"/>
              <a:ext cx="3643776" cy="3860168"/>
            </a:xfrm>
            <a:custGeom>
              <a:avLst/>
              <a:gdLst/>
              <a:ahLst/>
              <a:cxnLst/>
              <a:rect l="l" t="t" r="r" b="b"/>
              <a:pathLst>
                <a:path w="122449" h="120217" extrusionOk="0">
                  <a:moveTo>
                    <a:pt x="1" y="1"/>
                  </a:moveTo>
                  <a:lnTo>
                    <a:pt x="1" y="120216"/>
                  </a:lnTo>
                  <a:lnTo>
                    <a:pt x="122449" y="60109"/>
                  </a:lnTo>
                  <a:lnTo>
                    <a:pt x="1" y="1"/>
                  </a:lnTo>
                  <a:close/>
                </a:path>
              </a:pathLst>
            </a:custGeom>
            <a:solidFill>
              <a:srgbClr val="EFEFE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37"/>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37"/>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1" name="Google Shape;511;p37"/>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37"/>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3" name="Google Shape;513;p37"/>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4" name="Google Shape;514;p37"/>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15" name="Google Shape;515;p37"/>
          <p:cNvGrpSpPr/>
          <p:nvPr/>
        </p:nvGrpSpPr>
        <p:grpSpPr>
          <a:xfrm>
            <a:off x="-6" y="-11"/>
            <a:ext cx="2429759" cy="1609289"/>
            <a:chOff x="608719" y="-11"/>
            <a:chExt cx="2429759" cy="1609289"/>
          </a:xfrm>
        </p:grpSpPr>
        <p:sp>
          <p:nvSpPr>
            <p:cNvPr id="516" name="Google Shape;516;p37"/>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7" name="Google Shape;517;p37"/>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8" name="Google Shape;518;p37"/>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37"/>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37"/>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37"/>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A4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37"/>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37"/>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37"/>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470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 name="Google Shape;525;p37"/>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7"/>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E806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7"/>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28" name="Google Shape;528;p37"/>
          <p:cNvSpPr txBox="1">
            <a:spLocks noGrp="1"/>
          </p:cNvSpPr>
          <p:nvPr>
            <p:ph type="title"/>
          </p:nvPr>
        </p:nvSpPr>
        <p:spPr>
          <a:xfrm>
            <a:off x="742725" y="1652750"/>
            <a:ext cx="3892200" cy="513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a:lvl1pPr>
            <a:lvl2pPr lvl="1" algn="l">
              <a:lnSpc>
                <a:spcPct val="100000"/>
              </a:lnSpc>
              <a:spcBef>
                <a:spcPts val="0"/>
              </a:spcBef>
              <a:spcAft>
                <a:spcPts val="0"/>
              </a:spcAft>
              <a:buSzPts val="2400"/>
              <a:buNone/>
              <a:defRPr/>
            </a:lvl2pPr>
            <a:lvl3pPr lvl="2" algn="l">
              <a:lnSpc>
                <a:spcPct val="100000"/>
              </a:lnSpc>
              <a:spcBef>
                <a:spcPts val="0"/>
              </a:spcBef>
              <a:spcAft>
                <a:spcPts val="0"/>
              </a:spcAft>
              <a:buSzPts val="2400"/>
              <a:buNone/>
              <a:defRPr/>
            </a:lvl3pPr>
            <a:lvl4pPr lvl="3" algn="l">
              <a:lnSpc>
                <a:spcPct val="100000"/>
              </a:lnSpc>
              <a:spcBef>
                <a:spcPts val="0"/>
              </a:spcBef>
              <a:spcAft>
                <a:spcPts val="0"/>
              </a:spcAft>
              <a:buSzPts val="2400"/>
              <a:buNone/>
              <a:defRPr/>
            </a:lvl4pPr>
            <a:lvl5pPr lvl="4" algn="l">
              <a:lnSpc>
                <a:spcPct val="100000"/>
              </a:lnSpc>
              <a:spcBef>
                <a:spcPts val="0"/>
              </a:spcBef>
              <a:spcAft>
                <a:spcPts val="0"/>
              </a:spcAft>
              <a:buSzPts val="2400"/>
              <a:buNone/>
              <a:defRPr/>
            </a:lvl5pPr>
            <a:lvl6pPr lvl="5" algn="l">
              <a:lnSpc>
                <a:spcPct val="100000"/>
              </a:lnSpc>
              <a:spcBef>
                <a:spcPts val="0"/>
              </a:spcBef>
              <a:spcAft>
                <a:spcPts val="0"/>
              </a:spcAft>
              <a:buSzPts val="2400"/>
              <a:buNone/>
              <a:defRPr/>
            </a:lvl6pPr>
            <a:lvl7pPr lvl="6" algn="l">
              <a:lnSpc>
                <a:spcPct val="100000"/>
              </a:lnSpc>
              <a:spcBef>
                <a:spcPts val="0"/>
              </a:spcBef>
              <a:spcAft>
                <a:spcPts val="0"/>
              </a:spcAft>
              <a:buSzPts val="2400"/>
              <a:buNone/>
              <a:defRPr/>
            </a:lvl7pPr>
            <a:lvl8pPr lvl="7" algn="l">
              <a:lnSpc>
                <a:spcPct val="100000"/>
              </a:lnSpc>
              <a:spcBef>
                <a:spcPts val="0"/>
              </a:spcBef>
              <a:spcAft>
                <a:spcPts val="0"/>
              </a:spcAft>
              <a:buSzPts val="2400"/>
              <a:buNone/>
              <a:defRPr/>
            </a:lvl8pPr>
            <a:lvl9pPr lvl="8" algn="l">
              <a:lnSpc>
                <a:spcPct val="100000"/>
              </a:lnSpc>
              <a:spcBef>
                <a:spcPts val="0"/>
              </a:spcBef>
              <a:spcAft>
                <a:spcPts val="0"/>
              </a:spcAft>
              <a:buSzPts val="2400"/>
              <a:buNone/>
              <a:defRPr/>
            </a:lvl9pPr>
          </a:lstStyle>
          <a:p>
            <a:endParaRPr/>
          </a:p>
        </p:txBody>
      </p:sp>
      <p:sp>
        <p:nvSpPr>
          <p:cNvPr id="529" name="Google Shape;529;p37"/>
          <p:cNvSpPr txBox="1">
            <a:spLocks noGrp="1"/>
          </p:cNvSpPr>
          <p:nvPr>
            <p:ph type="body" idx="1"/>
          </p:nvPr>
        </p:nvSpPr>
        <p:spPr>
          <a:xfrm>
            <a:off x="742725" y="2227229"/>
            <a:ext cx="3892200" cy="2232900"/>
          </a:xfrm>
          <a:prstGeom prst="rect">
            <a:avLst/>
          </a:prstGeom>
          <a:noFill/>
          <a:ln>
            <a:noFill/>
          </a:ln>
        </p:spPr>
        <p:txBody>
          <a:bodyPr spcFirstLastPara="1" wrap="square" lIns="91425" tIns="91425" rIns="91425" bIns="91425" anchor="t" anchorCtr="0">
            <a:noAutofit/>
          </a:bodyPr>
          <a:lstStyle>
            <a:lvl1pPr marL="457200" lvl="0" indent="-355600" algn="l">
              <a:lnSpc>
                <a:spcPct val="100000"/>
              </a:lnSpc>
              <a:spcBef>
                <a:spcPts val="600"/>
              </a:spcBef>
              <a:spcAft>
                <a:spcPts val="0"/>
              </a:spcAft>
              <a:buSzPts val="2000"/>
              <a:buChar char="◂"/>
              <a:defRPr sz="2000"/>
            </a:lvl1pPr>
            <a:lvl2pPr marL="914400" lvl="1" indent="-355600" algn="l">
              <a:lnSpc>
                <a:spcPct val="100000"/>
              </a:lnSpc>
              <a:spcBef>
                <a:spcPts val="0"/>
              </a:spcBef>
              <a:spcAft>
                <a:spcPts val="0"/>
              </a:spcAft>
              <a:buSzPts val="2000"/>
              <a:buChar char="◂"/>
              <a:defRPr sz="2000"/>
            </a:lvl2pPr>
            <a:lvl3pPr marL="1371600" lvl="2" indent="-355600" algn="l">
              <a:lnSpc>
                <a:spcPct val="100000"/>
              </a:lnSpc>
              <a:spcBef>
                <a:spcPts val="0"/>
              </a:spcBef>
              <a:spcAft>
                <a:spcPts val="0"/>
              </a:spcAft>
              <a:buSzPts val="2000"/>
              <a:buChar char="◂"/>
              <a:defRPr sz="2000"/>
            </a:lvl3pPr>
            <a:lvl4pPr marL="1828800" lvl="3" indent="-355600" algn="l">
              <a:lnSpc>
                <a:spcPct val="100000"/>
              </a:lnSpc>
              <a:spcBef>
                <a:spcPts val="0"/>
              </a:spcBef>
              <a:spcAft>
                <a:spcPts val="0"/>
              </a:spcAft>
              <a:buSzPts val="2000"/>
              <a:buChar char="◂"/>
              <a:defRPr sz="2000"/>
            </a:lvl4pPr>
            <a:lvl5pPr marL="2286000" lvl="4" indent="-355600" algn="l">
              <a:lnSpc>
                <a:spcPct val="100000"/>
              </a:lnSpc>
              <a:spcBef>
                <a:spcPts val="0"/>
              </a:spcBef>
              <a:spcAft>
                <a:spcPts val="0"/>
              </a:spcAft>
              <a:buSzPts val="2000"/>
              <a:buChar char="○"/>
              <a:defRPr sz="2000"/>
            </a:lvl5pPr>
            <a:lvl6pPr marL="2743200" lvl="5" indent="-355600" algn="l">
              <a:lnSpc>
                <a:spcPct val="100000"/>
              </a:lnSpc>
              <a:spcBef>
                <a:spcPts val="0"/>
              </a:spcBef>
              <a:spcAft>
                <a:spcPts val="0"/>
              </a:spcAft>
              <a:buSzPts val="2000"/>
              <a:buChar char="■"/>
              <a:defRPr sz="2000"/>
            </a:lvl6pPr>
            <a:lvl7pPr marL="3200400" lvl="6" indent="-355600" algn="l">
              <a:lnSpc>
                <a:spcPct val="100000"/>
              </a:lnSpc>
              <a:spcBef>
                <a:spcPts val="0"/>
              </a:spcBef>
              <a:spcAft>
                <a:spcPts val="0"/>
              </a:spcAft>
              <a:buSzPts val="2000"/>
              <a:buChar char="●"/>
              <a:defRPr sz="2000"/>
            </a:lvl7pPr>
            <a:lvl8pPr marL="3657600" lvl="7" indent="-355600" algn="l">
              <a:lnSpc>
                <a:spcPct val="100000"/>
              </a:lnSpc>
              <a:spcBef>
                <a:spcPts val="0"/>
              </a:spcBef>
              <a:spcAft>
                <a:spcPts val="0"/>
              </a:spcAft>
              <a:buSzPts val="2000"/>
              <a:buChar char="○"/>
              <a:defRPr sz="2000"/>
            </a:lvl8pPr>
            <a:lvl9pPr marL="4114800" lvl="8" indent="-355600" algn="l">
              <a:lnSpc>
                <a:spcPct val="100000"/>
              </a:lnSpc>
              <a:spcBef>
                <a:spcPts val="0"/>
              </a:spcBef>
              <a:spcAft>
                <a:spcPts val="0"/>
              </a:spcAft>
              <a:buSzPts val="2000"/>
              <a:buChar char="■"/>
              <a:defRPr sz="2000"/>
            </a:lvl9pPr>
          </a:lstStyle>
          <a:p>
            <a:endParaRPr/>
          </a:p>
        </p:txBody>
      </p:sp>
      <p:sp>
        <p:nvSpPr>
          <p:cNvPr id="530" name="Google Shape;530;p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
        <p:nvSpPr>
          <p:cNvPr id="531" name="Google Shape;531;p37"/>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28"/>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28"/>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3"/>
          <p:cNvSpPr txBox="1">
            <a:spLocks noGrp="1"/>
          </p:cNvSpPr>
          <p:nvPr>
            <p:ph type="title"/>
          </p:nvPr>
        </p:nvSpPr>
        <p:spPr>
          <a:xfrm>
            <a:off x="1320025" y="866525"/>
            <a:ext cx="6455700" cy="668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endParaRPr/>
          </a:p>
        </p:txBody>
      </p:sp>
      <p:sp>
        <p:nvSpPr>
          <p:cNvPr id="7" name="Google Shape;7;p23"/>
          <p:cNvSpPr txBox="1">
            <a:spLocks noGrp="1"/>
          </p:cNvSpPr>
          <p:nvPr>
            <p:ph type="body" idx="1"/>
          </p:nvPr>
        </p:nvSpPr>
        <p:spPr>
          <a:xfrm>
            <a:off x="1320025" y="1613274"/>
            <a:ext cx="6455700" cy="2902500"/>
          </a:xfrm>
          <a:prstGeom prst="rect">
            <a:avLst/>
          </a:prstGeom>
          <a:noFill/>
          <a:ln>
            <a:noFill/>
          </a:ln>
        </p:spPr>
        <p:txBody>
          <a:bodyPr spcFirstLastPara="1" wrap="square" lIns="91425" tIns="91425" rIns="91425" bIns="91425" anchor="t" anchorCtr="0">
            <a:noAutofit/>
          </a:bodyPr>
          <a:lstStyle>
            <a:lvl1pPr marL="457200" marR="0" lvl="0" indent="-368300" algn="l" rtl="0">
              <a:lnSpc>
                <a:spcPct val="100000"/>
              </a:lnSpc>
              <a:spcBef>
                <a:spcPts val="60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1pPr>
            <a:lvl2pPr marL="914400" marR="0" lvl="1"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2pPr>
            <a:lvl3pPr marL="1371600" marR="0" lvl="2"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3pPr>
            <a:lvl4pPr marL="1828800" marR="0" lvl="3" indent="-368300" algn="l" rtl="0">
              <a:lnSpc>
                <a:spcPct val="100000"/>
              </a:lnSpc>
              <a:spcBef>
                <a:spcPts val="0"/>
              </a:spcBef>
              <a:spcAft>
                <a:spcPts val="0"/>
              </a:spcAft>
              <a:buClr>
                <a:srgbClr val="FFC800"/>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4pPr>
            <a:lvl5pPr marL="2286000" marR="0" lvl="4"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5pPr>
            <a:lvl6pPr marL="2743200" marR="0" lvl="5"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6pPr>
            <a:lvl7pPr marL="3200400" marR="0" lvl="6"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7pPr>
            <a:lvl8pPr marL="3657600" marR="0" lvl="7"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8pPr>
            <a:lvl9pPr marL="4114800" marR="0" lvl="8" indent="-368300" algn="l" rtl="0">
              <a:lnSpc>
                <a:spcPct val="100000"/>
              </a:lnSpc>
              <a:spcBef>
                <a:spcPts val="0"/>
              </a:spcBef>
              <a:spcAft>
                <a:spcPts val="0"/>
              </a:spcAft>
              <a:buClr>
                <a:srgbClr val="434343"/>
              </a:buClr>
              <a:buSzPts val="2200"/>
              <a:buFont typeface="Montserrat Light"/>
              <a:buChar char="■"/>
              <a:defRPr sz="2200" b="0" i="0" u="none" strike="noStrike" cap="none">
                <a:solidFill>
                  <a:srgbClr val="434343"/>
                </a:solidFill>
                <a:latin typeface="Montserrat Light"/>
                <a:ea typeface="Montserrat Light"/>
                <a:cs typeface="Montserrat Light"/>
                <a:sym typeface="Montserrat Light"/>
              </a:defRPr>
            </a:lvl9pPr>
          </a:lstStyle>
          <a:p>
            <a:endParaRPr/>
          </a:p>
        </p:txBody>
      </p:sp>
      <p:sp>
        <p:nvSpPr>
          <p:cNvPr id="8" name="Google Shape;8;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1pPr>
            <a:lvl2pPr marL="0" marR="0" lvl="1"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2pPr>
            <a:lvl3pPr marL="0" marR="0" lvl="2"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3pPr>
            <a:lvl4pPr marL="0" marR="0" lvl="3"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4pPr>
            <a:lvl5pPr marL="0" marR="0" lvl="4"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5pPr>
            <a:lvl6pPr marL="0" marR="0" lvl="5"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6pPr>
            <a:lvl7pPr marL="0" marR="0" lvl="6"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7pPr>
            <a:lvl8pPr marL="0" marR="0" lvl="7"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8pPr>
            <a:lvl9pPr marL="0" marR="0" lvl="8" indent="0" algn="r" rtl="0">
              <a:lnSpc>
                <a:spcPct val="100000"/>
              </a:lnSpc>
              <a:spcBef>
                <a:spcPts val="0"/>
              </a:spcBef>
              <a:spcAft>
                <a:spcPts val="0"/>
              </a:spcAft>
              <a:buClr>
                <a:srgbClr val="000000"/>
              </a:buClr>
              <a:buSzPts val="1300"/>
              <a:buFont typeface="Arial"/>
              <a:buNone/>
              <a:defRPr sz="1300" b="1" i="0" u="none" strike="noStrike" cap="none">
                <a:solidFill>
                  <a:schemeClr val="lt1"/>
                </a:solidFill>
                <a:latin typeface="Montserrat"/>
                <a:ea typeface="Montserrat"/>
                <a:cs typeface="Montserrat"/>
                <a:sym typeface="Montserrat"/>
              </a:defRPr>
            </a:lvl9pPr>
          </a:lstStyle>
          <a:p>
            <a:fld id="{00000000-1234-1234-1234-123412341234}" type="slidenum">
              <a:rPr lang="en-IE">
                <a:solidFill>
                  <a:srgbClr val="FFFFFF"/>
                </a:solidFill>
              </a:rPr>
              <a:pPr/>
              <a:t>‹#›</a:t>
            </a:fld>
            <a:endParaRPr>
              <a:solidFill>
                <a:srgbClr val="FFFFFF"/>
              </a:solidFill>
            </a:endParaRPr>
          </a:p>
        </p:txBody>
      </p:sp>
    </p:spTree>
    <p:extLst>
      <p:ext uri="{BB962C8B-B14F-4D97-AF65-F5344CB8AC3E}">
        <p14:creationId xmlns:p14="http://schemas.microsoft.com/office/powerpoint/2010/main" val="2481348959"/>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JP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 Id="rId9"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7.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8.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7.png"/><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17.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5.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hyperlink" Target="https://vimeo.com/359094916" TargetMode="External"/><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image" Target="../media/image8.jpeg"/><Relationship Id="rId4" Type="http://schemas.openxmlformats.org/officeDocument/2006/relationships/image" Target="../media/image7.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6.png"/><Relationship Id="rId7"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9.jpg"/><Relationship Id="rId5" Type="http://schemas.openxmlformats.org/officeDocument/2006/relationships/image" Target="../media/image2.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creativecommons.org/licenses/by-sa/3.0/ie/"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6000" b="-16000"/>
          </a:stretch>
        </a:blipFill>
        <a:effectLst/>
      </p:bgPr>
    </p:bg>
    <p:spTree>
      <p:nvGrpSpPr>
        <p:cNvPr id="1" name="Shape 626"/>
        <p:cNvGrpSpPr/>
        <p:nvPr/>
      </p:nvGrpSpPr>
      <p:grpSpPr>
        <a:xfrm>
          <a:off x="0" y="0"/>
          <a:ext cx="0" cy="0"/>
          <a:chOff x="0" y="0"/>
          <a:chExt cx="0" cy="0"/>
        </a:xfrm>
      </p:grpSpPr>
      <p:sp>
        <p:nvSpPr>
          <p:cNvPr id="627" name="Google Shape;627;p1"/>
          <p:cNvSpPr txBox="1">
            <a:spLocks noGrp="1"/>
          </p:cNvSpPr>
          <p:nvPr>
            <p:ph type="ctrTitle"/>
          </p:nvPr>
        </p:nvSpPr>
        <p:spPr>
          <a:xfrm>
            <a:off x="1730571" y="914774"/>
            <a:ext cx="5715000" cy="1159800"/>
          </a:xfrm>
          <a:prstGeom prst="rect">
            <a:avLst/>
          </a:prstGeom>
          <a:solidFill>
            <a:schemeClr val="lt1">
              <a:alpha val="25000"/>
            </a:schemeClr>
          </a:solidFill>
          <a:ln>
            <a:solidFill>
              <a:schemeClr val="accent2"/>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GB" sz="2200" dirty="0">
                <a:solidFill>
                  <a:schemeClr val="bg1"/>
                </a:solidFill>
              </a:rPr>
              <a:t>SAFER INTERNET DAY</a:t>
            </a:r>
            <a:br>
              <a:rPr lang="en-GB" sz="2200" dirty="0">
                <a:solidFill>
                  <a:schemeClr val="bg1"/>
                </a:solidFill>
              </a:rPr>
            </a:br>
            <a:r>
              <a:rPr lang="en-GB" sz="2200" dirty="0">
                <a:solidFill>
                  <a:schemeClr val="bg1"/>
                </a:solidFill>
              </a:rPr>
              <a:t>MANAGING YOUR ONLINE WELLBEING</a:t>
            </a:r>
            <a:endParaRPr sz="22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276" y="79322"/>
            <a:ext cx="2542005" cy="562043"/>
          </a:xfrm>
          <a:prstGeom prst="rect">
            <a:avLst/>
          </a:prstGeom>
        </p:spPr>
      </p:pic>
      <p:sp>
        <p:nvSpPr>
          <p:cNvPr id="5" name="Rectangle 4"/>
          <p:cNvSpPr/>
          <p:nvPr/>
        </p:nvSpPr>
        <p:spPr>
          <a:xfrm>
            <a:off x="3395276" y="4532260"/>
            <a:ext cx="184666" cy="307777"/>
          </a:xfrm>
          <a:prstGeom prst="rect">
            <a:avLst/>
          </a:prstGeom>
        </p:spPr>
        <p:txBody>
          <a:bodyPr wrap="none">
            <a:spAutoFit/>
          </a:bodyPr>
          <a:lstStyle/>
          <a:p>
            <a:endParaRPr lang="en-IE" dirty="0">
              <a:solidFill>
                <a:srgbClr val="FFC000"/>
              </a:solidFill>
            </a:endParaRPr>
          </a:p>
        </p:txBody>
      </p:sp>
      <p:sp>
        <p:nvSpPr>
          <p:cNvPr id="11" name="Rectangle 10"/>
          <p:cNvSpPr/>
          <p:nvPr/>
        </p:nvSpPr>
        <p:spPr>
          <a:xfrm>
            <a:off x="1894025" y="4532260"/>
            <a:ext cx="5352021" cy="61124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Google Shape;670;g7faea66b6c_0_11"/>
          <p:cNvPicPr preferRelativeResize="0"/>
          <p:nvPr/>
        </p:nvPicPr>
        <p:blipFill rotWithShape="1">
          <a:blip r:embed="rId5">
            <a:alphaModFix/>
          </a:blip>
          <a:srcRect/>
          <a:stretch/>
        </p:blipFill>
        <p:spPr>
          <a:xfrm>
            <a:off x="5937281" y="4311656"/>
            <a:ext cx="1479000" cy="1056762"/>
          </a:xfrm>
          <a:prstGeom prst="rect">
            <a:avLst/>
          </a:prstGeom>
          <a:noFill/>
          <a:ln>
            <a:noFill/>
          </a:ln>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59538" y="4701765"/>
            <a:ext cx="1980351" cy="276544"/>
          </a:xfrm>
          <a:prstGeom prst="rect">
            <a:avLst/>
          </a:prstGeom>
        </p:spPr>
      </p:pic>
      <p:pic>
        <p:nvPicPr>
          <p:cNvPr id="14" name="Shape 98"/>
          <p:cNvPicPr preferRelativeResize="0"/>
          <p:nvPr/>
        </p:nvPicPr>
        <p:blipFill rotWithShape="1">
          <a:blip r:embed="rId7">
            <a:alphaModFix/>
          </a:blip>
          <a:srcRect/>
          <a:stretch/>
        </p:blipFill>
        <p:spPr>
          <a:xfrm>
            <a:off x="3129178" y="4623624"/>
            <a:ext cx="967495" cy="421325"/>
          </a:xfrm>
          <a:prstGeom prst="rect">
            <a:avLst/>
          </a:prstGeom>
          <a:noFill/>
          <a:ln>
            <a:no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7144" y="4611048"/>
            <a:ext cx="1154900" cy="467778"/>
          </a:xfrm>
          <a:prstGeom prst="rect">
            <a:avLst/>
          </a:prstGeom>
        </p:spPr>
      </p:pic>
    </p:spTree>
    <p:extLst>
      <p:ext uri="{BB962C8B-B14F-4D97-AF65-F5344CB8AC3E}">
        <p14:creationId xmlns:p14="http://schemas.microsoft.com/office/powerpoint/2010/main" val="10650864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5" name="Picture 4" descr="IMG-01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93666">
            <a:off x="5001955" y="1120295"/>
            <a:ext cx="2627643" cy="1996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3415322" y="186597"/>
            <a:ext cx="5601213" cy="477054"/>
          </a:xfrm>
          <a:prstGeom prst="rect">
            <a:avLst/>
          </a:prstGeom>
        </p:spPr>
        <p:txBody>
          <a:bodyPr wrap="none">
            <a:spAutoFit/>
          </a:bodyPr>
          <a:lstStyle/>
          <a:p>
            <a:pPr lvl="0" algn="r">
              <a:buSzPts val="2250"/>
            </a:pPr>
            <a:r>
              <a:rPr lang="en-IE" sz="2500" b="1" dirty="0">
                <a:solidFill>
                  <a:srgbClr val="5DC1FF"/>
                </a:solidFill>
                <a:latin typeface="Montserrat"/>
                <a:ea typeface="Montserrat"/>
                <a:cs typeface="Montserrat"/>
                <a:sym typeface="Montserrat"/>
              </a:rPr>
              <a:t>LET’S DISCUSS </a:t>
            </a:r>
            <a:r>
              <a:rPr lang="en-IE" sz="2500" b="1" dirty="0">
                <a:solidFill>
                  <a:srgbClr val="FF0000"/>
                </a:solidFill>
                <a:latin typeface="Montserrat"/>
                <a:ea typeface="Montserrat"/>
                <a:cs typeface="Montserrat"/>
                <a:sym typeface="Montserrat"/>
              </a:rPr>
              <a:t>// </a:t>
            </a:r>
            <a:r>
              <a:rPr lang="en-IE" sz="2500" b="1" dirty="0">
                <a:solidFill>
                  <a:srgbClr val="FFCF29"/>
                </a:solidFill>
                <a:latin typeface="Montserrat"/>
                <a:ea typeface="Montserrat"/>
                <a:cs typeface="Montserrat"/>
                <a:sym typeface="Montserrat"/>
              </a:rPr>
              <a:t>DIGITAL STRESS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499" y="142618"/>
            <a:ext cx="2542005" cy="562043"/>
          </a:xfrm>
          <a:prstGeom prst="rect">
            <a:avLst/>
          </a:prstGeom>
        </p:spPr>
      </p:pic>
      <p:pic>
        <p:nvPicPr>
          <p:cNvPr id="9" name="Picture 8" descr="Screen Shot 2018-09-11 at 14.02.44.png"/>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rot="592837">
            <a:off x="4976277" y="2891680"/>
            <a:ext cx="2385984" cy="19588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Screen Shot 2018-09-11 at 14.05.45.png"/>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rot="214636">
            <a:off x="7081169" y="1759387"/>
            <a:ext cx="1871309" cy="21117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651073" y="1994705"/>
            <a:ext cx="4088862" cy="2230867"/>
          </a:xfrm>
          <a:prstGeom prst="rect">
            <a:avLst/>
          </a:prstGeom>
        </p:spPr>
        <p:txBody>
          <a:bodyPr wrap="square">
            <a:spAutoFit/>
          </a:bodyPr>
          <a:lstStyle/>
          <a:p>
            <a:pPr lvl="0">
              <a:lnSpc>
                <a:spcPct val="90000"/>
              </a:lnSpc>
              <a:buSzPts val="1100"/>
            </a:pPr>
            <a:r>
              <a:rPr lang="en" sz="2200" b="1" dirty="0">
                <a:solidFill>
                  <a:srgbClr val="5DC1FF"/>
                </a:solidFill>
                <a:latin typeface="Montserrat"/>
                <a:ea typeface="Montserrat"/>
                <a:cs typeface="Montserrat"/>
                <a:sym typeface="Montserrat"/>
              </a:rPr>
              <a:t>Digital stress refers to stress we get from using digital devices (e.g. smartphones, laptops, tablets, game consoles) and digital media (e.g. social media, online games, messenger apps).</a:t>
            </a:r>
          </a:p>
        </p:txBody>
      </p:sp>
      <p:pic>
        <p:nvPicPr>
          <p:cNvPr id="11" name="Google Shape;428;p13"/>
          <p:cNvPicPr preferRelativeResize="0"/>
          <p:nvPr/>
        </p:nvPicPr>
        <p:blipFill rotWithShape="1">
          <a:blip r:embed="rId7">
            <a:alphaModFix/>
          </a:blip>
          <a:srcRect/>
          <a:stretch/>
        </p:blipFill>
        <p:spPr>
          <a:xfrm>
            <a:off x="2224861" y="4742039"/>
            <a:ext cx="1980351" cy="276544"/>
          </a:xfrm>
          <a:prstGeom prst="rect">
            <a:avLst/>
          </a:prstGeom>
          <a:noFill/>
          <a:ln>
            <a:noFill/>
          </a:ln>
        </p:spPr>
      </p:pic>
      <p:pic>
        <p:nvPicPr>
          <p:cNvPr id="12" name="Google Shape;429;p13"/>
          <p:cNvPicPr preferRelativeResize="0"/>
          <p:nvPr/>
        </p:nvPicPr>
        <p:blipFill rotWithShape="1">
          <a:blip r:embed="rId8">
            <a:alphaModFix/>
          </a:blip>
          <a:srcRect/>
          <a:stretch/>
        </p:blipFill>
        <p:spPr>
          <a:xfrm>
            <a:off x="1308432" y="4680739"/>
            <a:ext cx="775796" cy="337844"/>
          </a:xfrm>
          <a:prstGeom prst="rect">
            <a:avLst/>
          </a:prstGeom>
          <a:noFill/>
          <a:ln>
            <a:noFill/>
          </a:ln>
        </p:spPr>
      </p:pic>
      <p:pic>
        <p:nvPicPr>
          <p:cNvPr id="13" name="Google Shape;430;p13"/>
          <p:cNvPicPr preferRelativeResize="0"/>
          <p:nvPr/>
        </p:nvPicPr>
        <p:blipFill rotWithShape="1">
          <a:blip r:embed="rId9">
            <a:alphaModFix/>
          </a:blip>
          <a:srcRect/>
          <a:stretch/>
        </p:blipFill>
        <p:spPr>
          <a:xfrm>
            <a:off x="153499" y="4664814"/>
            <a:ext cx="1109030" cy="394732"/>
          </a:xfrm>
          <a:prstGeom prst="rect">
            <a:avLst/>
          </a:prstGeom>
          <a:noFill/>
          <a:ln>
            <a:noFill/>
          </a:ln>
        </p:spPr>
      </p:pic>
    </p:spTree>
    <p:extLst>
      <p:ext uri="{BB962C8B-B14F-4D97-AF65-F5344CB8AC3E}">
        <p14:creationId xmlns:p14="http://schemas.microsoft.com/office/powerpoint/2010/main" val="3662874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4" name="Google Shape;748;g7faea66b6c_0_46"/>
          <p:cNvSpPr txBox="1">
            <a:spLocks/>
          </p:cNvSpPr>
          <p:nvPr/>
        </p:nvSpPr>
        <p:spPr>
          <a:xfrm>
            <a:off x="266958" y="128375"/>
            <a:ext cx="6455700" cy="668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222222"/>
              </a:buClr>
              <a:buSzPts val="2000"/>
              <a:buFont typeface="Montserrat"/>
              <a:buNone/>
              <a:defRPr sz="2000" b="1" i="0" u="none" strike="noStrike" cap="none">
                <a:solidFill>
                  <a:srgbClr val="222222"/>
                </a:solidFill>
                <a:latin typeface="Montserrat"/>
                <a:ea typeface="Montserrat"/>
                <a:cs typeface="Montserrat"/>
                <a:sym typeface="Montserrat"/>
              </a:defRPr>
            </a:lvl1pPr>
            <a:lvl2pPr marR="0" lvl="1"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2pPr>
            <a:lvl3pPr marR="0" lvl="2"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3pPr>
            <a:lvl4pPr marR="0" lvl="3"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4pPr>
            <a:lvl5pPr marR="0" lvl="4"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5pPr>
            <a:lvl6pPr marR="0" lvl="5"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6pPr>
            <a:lvl7pPr marR="0" lvl="6"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7pPr>
            <a:lvl8pPr marR="0" lvl="7"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8pPr>
            <a:lvl9pPr marR="0" lvl="8" algn="ctr" rtl="0">
              <a:lnSpc>
                <a:spcPct val="100000"/>
              </a:lnSpc>
              <a:spcBef>
                <a:spcPts val="0"/>
              </a:spcBef>
              <a:spcAft>
                <a:spcPts val="0"/>
              </a:spcAft>
              <a:buClr>
                <a:srgbClr val="222222"/>
              </a:buClr>
              <a:buSzPts val="2000"/>
              <a:buFont typeface="Montserrat ExtraBold"/>
              <a:buNone/>
              <a:defRPr sz="2000" b="0" i="0" u="none" strike="noStrike" cap="none">
                <a:solidFill>
                  <a:srgbClr val="222222"/>
                </a:solidFill>
                <a:latin typeface="Montserrat ExtraBold"/>
                <a:ea typeface="Montserrat ExtraBold"/>
                <a:cs typeface="Montserrat ExtraBold"/>
                <a:sym typeface="Montserrat ExtraBold"/>
              </a:defRPr>
            </a:lvl9pPr>
          </a:lstStyle>
          <a:p>
            <a:pPr algn="l">
              <a:buSzPts val="2400"/>
            </a:pPr>
            <a:r>
              <a:rPr lang="en" sz="3200" dirty="0"/>
              <a:t>What is resilience?</a:t>
            </a:r>
          </a:p>
        </p:txBody>
      </p:sp>
      <p:sp>
        <p:nvSpPr>
          <p:cNvPr id="5" name="Google Shape;749;g7faea66b6c_0_46"/>
          <p:cNvSpPr txBox="1">
            <a:spLocks/>
          </p:cNvSpPr>
          <p:nvPr/>
        </p:nvSpPr>
        <p:spPr>
          <a:xfrm>
            <a:off x="141184" y="3443088"/>
            <a:ext cx="8964300" cy="1700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14300">
              <a:spcBef>
                <a:spcPts val="600"/>
              </a:spcBef>
              <a:buSzPts val="1800"/>
            </a:pPr>
            <a:endParaRPr lang="en-US" dirty="0"/>
          </a:p>
          <a:p>
            <a:pPr marL="457200" indent="-228600">
              <a:spcBef>
                <a:spcPts val="600"/>
              </a:spcBef>
              <a:buSzPts val="1800"/>
            </a:pPr>
            <a:endParaRPr lang="en-US" sz="1100" dirty="0"/>
          </a:p>
          <a:p>
            <a:pPr>
              <a:spcBef>
                <a:spcPts val="600"/>
              </a:spcBef>
            </a:pPr>
            <a:r>
              <a:rPr lang="en-US" sz="1600" b="1" dirty="0">
                <a:latin typeface="Montserrat"/>
                <a:ea typeface="Montserrat"/>
                <a:cs typeface="Montserrat"/>
                <a:sym typeface="Montserrat"/>
              </a:rPr>
              <a:t>	A rubber ball? 		A foam ball? 		A ping pong ball?</a:t>
            </a:r>
          </a:p>
        </p:txBody>
      </p:sp>
      <p:pic>
        <p:nvPicPr>
          <p:cNvPr id="6" name="Google Shape;751;g7faea66b6c_0_4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279509" y="4471532"/>
            <a:ext cx="2517560" cy="556638"/>
          </a:xfrm>
          <a:prstGeom prst="rect">
            <a:avLst/>
          </a:prstGeom>
          <a:noFill/>
          <a:ln>
            <a:noFill/>
          </a:ln>
        </p:spPr>
      </p:pic>
      <p:sp>
        <p:nvSpPr>
          <p:cNvPr id="7" name="Google Shape;755;g7faea66b6c_0_46"/>
          <p:cNvSpPr/>
          <p:nvPr/>
        </p:nvSpPr>
        <p:spPr>
          <a:xfrm>
            <a:off x="4418688" y="335075"/>
            <a:ext cx="2853600" cy="1323300"/>
          </a:xfrm>
          <a:prstGeom prst="wedgeEllipseCallout">
            <a:avLst>
              <a:gd name="adj1" fmla="val -20833"/>
              <a:gd name="adj2" fmla="val 62500"/>
            </a:avLst>
          </a:prstGeom>
          <a:solidFill>
            <a:srgbClr val="5DC1FF"/>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 name="Google Shape;756;g7faea66b6c_0_46"/>
          <p:cNvSpPr txBox="1"/>
          <p:nvPr/>
        </p:nvSpPr>
        <p:spPr>
          <a:xfrm>
            <a:off x="4526450" y="663467"/>
            <a:ext cx="2690100" cy="861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1800" b="1" u="none" strike="noStrike" cap="none" dirty="0">
                <a:solidFill>
                  <a:srgbClr val="000000"/>
                </a:solidFill>
                <a:latin typeface="PT Sans"/>
                <a:cs typeface="PT Sans"/>
                <a:sym typeface="Arial"/>
              </a:rPr>
              <a:t>Which ball do you think is the most resilient?</a:t>
            </a:r>
            <a:endParaRPr b="1" dirty="0">
              <a:latin typeface="PT Sans"/>
              <a:cs typeface="PT Sans"/>
            </a:endParaRPr>
          </a:p>
          <a:p>
            <a:pPr marL="0" marR="0" lvl="0" indent="0" algn="ctr"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pic>
        <p:nvPicPr>
          <p:cNvPr id="9" name="Google Shape;757;g7faea66b6c_0_46"/>
          <p:cNvPicPr preferRelativeResize="0"/>
          <p:nvPr/>
        </p:nvPicPr>
        <p:blipFill rotWithShape="1">
          <a:blip r:embed="rId4">
            <a:alphaModFix/>
          </a:blip>
          <a:srcRect/>
          <a:stretch/>
        </p:blipFill>
        <p:spPr>
          <a:xfrm>
            <a:off x="7601251" y="107954"/>
            <a:ext cx="1366302" cy="1326352"/>
          </a:xfrm>
          <a:prstGeom prst="rect">
            <a:avLst/>
          </a:prstGeom>
          <a:noFill/>
          <a:ln>
            <a:noFill/>
          </a:ln>
        </p:spPr>
      </p:pic>
      <p:pic>
        <p:nvPicPr>
          <p:cNvPr id="10" name="Google Shape;758;g7faea66b6c_0_46"/>
          <p:cNvPicPr preferRelativeResize="0"/>
          <p:nvPr/>
        </p:nvPicPr>
        <p:blipFill>
          <a:blip r:embed="rId5">
            <a:alphaModFix/>
          </a:blip>
          <a:stretch>
            <a:fillRect/>
          </a:stretch>
        </p:blipFill>
        <p:spPr>
          <a:xfrm>
            <a:off x="3298488" y="1923676"/>
            <a:ext cx="2547000" cy="1838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Google Shape;759;g7faea66b6c_0_46"/>
          <p:cNvPicPr preferRelativeResize="0"/>
          <p:nvPr/>
        </p:nvPicPr>
        <p:blipFill>
          <a:blip r:embed="rId6">
            <a:alphaModFix/>
          </a:blip>
          <a:stretch>
            <a:fillRect/>
          </a:stretch>
        </p:blipFill>
        <p:spPr>
          <a:xfrm>
            <a:off x="6165325" y="1878948"/>
            <a:ext cx="2607226" cy="1835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Google Shape;760;g7faea66b6c_0_46"/>
          <p:cNvPicPr preferRelativeResize="0"/>
          <p:nvPr/>
        </p:nvPicPr>
        <p:blipFill>
          <a:blip r:embed="rId7" cstate="hqprint">
            <a:alphaModFix/>
            <a:extLst>
              <a:ext uri="{28A0092B-C50C-407E-A947-70E740481C1C}">
                <a14:useLocalDpi xmlns:a14="http://schemas.microsoft.com/office/drawing/2010/main"/>
              </a:ext>
            </a:extLst>
          </a:blip>
          <a:stretch>
            <a:fillRect/>
          </a:stretch>
        </p:blipFill>
        <p:spPr>
          <a:xfrm>
            <a:off x="434975" y="1892176"/>
            <a:ext cx="2607226" cy="1901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67058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7" name="Google Shape;767;g7faea66b6c_0_280"/>
          <p:cNvSpPr txBox="1">
            <a:spLocks noGrp="1"/>
          </p:cNvSpPr>
          <p:nvPr>
            <p:ph type="ctrTitle" idx="4294967295"/>
          </p:nvPr>
        </p:nvSpPr>
        <p:spPr>
          <a:xfrm>
            <a:off x="1763103" y="192588"/>
            <a:ext cx="5293500" cy="949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22222"/>
              </a:buClr>
              <a:buSzPts val="2400"/>
              <a:buFont typeface="Montserrat"/>
              <a:buNone/>
            </a:pPr>
            <a:r>
              <a:rPr lang="en" sz="4800" b="1" i="0" u="none" strike="noStrike" cap="none" dirty="0">
                <a:solidFill>
                  <a:srgbClr val="F64646"/>
                </a:solidFill>
                <a:latin typeface="Montserrat"/>
                <a:ea typeface="Montserrat"/>
                <a:cs typeface="Montserrat"/>
                <a:sym typeface="Montserrat"/>
              </a:rPr>
              <a:t>Resilience is…</a:t>
            </a:r>
            <a:endParaRPr sz="4800" b="1" i="0" u="none" strike="noStrike" cap="none" dirty="0">
              <a:solidFill>
                <a:srgbClr val="F64646"/>
              </a:solidFill>
              <a:latin typeface="Montserrat"/>
              <a:ea typeface="Montserrat"/>
              <a:cs typeface="Montserrat"/>
              <a:sym typeface="Montserrat"/>
            </a:endParaRPr>
          </a:p>
        </p:txBody>
      </p:sp>
      <p:sp>
        <p:nvSpPr>
          <p:cNvPr id="768" name="Google Shape;768;g7faea66b6c_0_280"/>
          <p:cNvSpPr txBox="1">
            <a:spLocks noGrp="1"/>
          </p:cNvSpPr>
          <p:nvPr>
            <p:ph type="subTitle" idx="4294967295"/>
          </p:nvPr>
        </p:nvSpPr>
        <p:spPr>
          <a:xfrm>
            <a:off x="825024" y="1373800"/>
            <a:ext cx="5796900" cy="2583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00"/>
              </a:spcBef>
              <a:spcAft>
                <a:spcPts val="0"/>
              </a:spcAft>
              <a:buClr>
                <a:srgbClr val="000000"/>
              </a:buClr>
              <a:buSzPts val="1800"/>
              <a:buFont typeface="Montserrat Light"/>
              <a:buChar char="◂"/>
            </a:pPr>
            <a:r>
              <a:rPr lang="en" sz="1800" b="1" i="0" u="none" strike="noStrike" cap="none" dirty="0">
                <a:solidFill>
                  <a:srgbClr val="000000"/>
                </a:solidFill>
                <a:sym typeface="Montserrat Light"/>
              </a:rPr>
              <a:t>Not about trying to be ‘so tough’ that nothing impacts us. Resilience is not about putting up with things.</a:t>
            </a:r>
            <a:endParaRPr sz="1800" b="1" dirty="0">
              <a:solidFill>
                <a:srgbClr val="000000"/>
              </a:solidFill>
            </a:endParaRPr>
          </a:p>
          <a:p>
            <a:pPr marL="88900" marR="0" lvl="0" indent="0" algn="l" rtl="0">
              <a:lnSpc>
                <a:spcPct val="100000"/>
              </a:lnSpc>
              <a:spcBef>
                <a:spcPts val="600"/>
              </a:spcBef>
              <a:spcAft>
                <a:spcPts val="0"/>
              </a:spcAft>
              <a:buClr>
                <a:srgbClr val="FFC800"/>
              </a:buClr>
              <a:buSzPts val="2200"/>
              <a:buFont typeface="Montserrat Light"/>
              <a:buNone/>
            </a:pPr>
            <a:endParaRPr sz="1800" b="1" i="0" u="none" strike="noStrike" cap="none" dirty="0">
              <a:solidFill>
                <a:srgbClr val="000000"/>
              </a:solidFill>
              <a:sym typeface="Montserrat Light"/>
            </a:endParaRPr>
          </a:p>
          <a:p>
            <a:pPr marL="457200" marR="0" lvl="0" indent="-342900" algn="l" rtl="0">
              <a:lnSpc>
                <a:spcPct val="100000"/>
              </a:lnSpc>
              <a:spcBef>
                <a:spcPts val="600"/>
              </a:spcBef>
              <a:spcAft>
                <a:spcPts val="0"/>
              </a:spcAft>
              <a:buClr>
                <a:srgbClr val="000000"/>
              </a:buClr>
              <a:buSzPts val="1800"/>
              <a:buFont typeface="Montserrat Light"/>
              <a:buChar char="◂"/>
            </a:pPr>
            <a:r>
              <a:rPr lang="en" sz="1800" b="1" i="0" u="none" strike="noStrike" cap="none" dirty="0">
                <a:solidFill>
                  <a:srgbClr val="000000"/>
                </a:solidFill>
                <a:sym typeface="Montserrat Light"/>
              </a:rPr>
              <a:t>Resilience is the ability to recover from setbacks. It is ok to feel sad, angry, happy, worried...it is how we respond and adapt that is key.</a:t>
            </a:r>
            <a:endParaRPr sz="1800" b="1" i="0" u="none" strike="noStrike" cap="none" dirty="0">
              <a:solidFill>
                <a:srgbClr val="000000"/>
              </a:solidFill>
              <a:sym typeface="Montserrat Light"/>
            </a:endParaRPr>
          </a:p>
        </p:txBody>
      </p:sp>
      <p:pic>
        <p:nvPicPr>
          <p:cNvPr id="773" name="Google Shape;773;g7faea66b6c_0_280"/>
          <p:cNvPicPr preferRelativeResize="0"/>
          <p:nvPr/>
        </p:nvPicPr>
        <p:blipFill rotWithShape="1">
          <a:blip r:embed="rId3">
            <a:alphaModFix/>
          </a:blip>
          <a:srcRect/>
          <a:stretch/>
        </p:blipFill>
        <p:spPr>
          <a:xfrm>
            <a:off x="219972" y="195759"/>
            <a:ext cx="1042556" cy="982639"/>
          </a:xfrm>
          <a:prstGeom prst="rect">
            <a:avLst/>
          </a:prstGeom>
          <a:noFill/>
          <a:ln>
            <a:noFill/>
          </a:ln>
        </p:spPr>
      </p:pic>
      <p:pic>
        <p:nvPicPr>
          <p:cNvPr id="774" name="Google Shape;774;g7faea66b6c_0_280"/>
          <p:cNvPicPr preferRelativeResize="0"/>
          <p:nvPr/>
        </p:nvPicPr>
        <p:blipFill rotWithShape="1">
          <a:blip r:embed="rId4">
            <a:alphaModFix/>
          </a:blip>
          <a:srcRect/>
          <a:stretch/>
        </p:blipFill>
        <p:spPr>
          <a:xfrm>
            <a:off x="-187258" y="4190752"/>
            <a:ext cx="1884413" cy="1118197"/>
          </a:xfrm>
          <a:prstGeom prst="rect">
            <a:avLst/>
          </a:prstGeom>
          <a:noFill/>
          <a:ln>
            <a:noFill/>
          </a:ln>
        </p:spPr>
      </p:pic>
      <p:pic>
        <p:nvPicPr>
          <p:cNvPr id="14" name="Google Shape;428;p13"/>
          <p:cNvPicPr preferRelativeResize="0"/>
          <p:nvPr/>
        </p:nvPicPr>
        <p:blipFill rotWithShape="1">
          <a:blip r:embed="rId5">
            <a:alphaModFix/>
          </a:blip>
          <a:srcRect/>
          <a:stretch/>
        </p:blipFill>
        <p:spPr>
          <a:xfrm>
            <a:off x="3678415" y="4659139"/>
            <a:ext cx="2411210" cy="319061"/>
          </a:xfrm>
          <a:prstGeom prst="rect">
            <a:avLst/>
          </a:prstGeom>
          <a:noFill/>
          <a:ln>
            <a:noFill/>
          </a:ln>
        </p:spPr>
      </p:pic>
      <p:pic>
        <p:nvPicPr>
          <p:cNvPr id="15" name="Google Shape;429;p13"/>
          <p:cNvPicPr preferRelativeResize="0"/>
          <p:nvPr/>
        </p:nvPicPr>
        <p:blipFill rotWithShape="1">
          <a:blip r:embed="rId6">
            <a:alphaModFix/>
          </a:blip>
          <a:srcRect/>
          <a:stretch/>
        </p:blipFill>
        <p:spPr>
          <a:xfrm>
            <a:off x="2570466" y="4560098"/>
            <a:ext cx="970243" cy="466297"/>
          </a:xfrm>
          <a:prstGeom prst="rect">
            <a:avLst/>
          </a:prstGeom>
          <a:noFill/>
          <a:ln>
            <a:noFill/>
          </a:ln>
        </p:spPr>
      </p:pic>
      <p:pic>
        <p:nvPicPr>
          <p:cNvPr id="16" name="Google Shape;430;p13"/>
          <p:cNvPicPr preferRelativeResize="0"/>
          <p:nvPr/>
        </p:nvPicPr>
        <p:blipFill rotWithShape="1">
          <a:blip r:embed="rId7">
            <a:alphaModFix/>
          </a:blip>
          <a:srcRect/>
          <a:stretch/>
        </p:blipFill>
        <p:spPr>
          <a:xfrm>
            <a:off x="1262528" y="4560098"/>
            <a:ext cx="1292637" cy="523185"/>
          </a:xfrm>
          <a:prstGeom prst="rect">
            <a:avLst/>
          </a:prstGeom>
          <a:noFill/>
          <a:ln>
            <a:noFill/>
          </a:ln>
        </p:spPr>
      </p:pic>
      <p:pic>
        <p:nvPicPr>
          <p:cNvPr id="17" name="Google Shape;751;g7faea66b6c_0_46"/>
          <p:cNvPicPr preferRelativeResize="0"/>
          <p:nvPr/>
        </p:nvPicPr>
        <p:blipFill rotWithShape="1">
          <a:blip r:embed="rId8">
            <a:alphaModFix/>
          </a:blip>
          <a:srcRect/>
          <a:stretch/>
        </p:blipFill>
        <p:spPr>
          <a:xfrm>
            <a:off x="6274527" y="4421562"/>
            <a:ext cx="2517560" cy="5566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g7faea66b6c_0_5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13</a:t>
            </a:fld>
            <a:endParaRPr/>
          </a:p>
        </p:txBody>
      </p:sp>
      <p:sp>
        <p:nvSpPr>
          <p:cNvPr id="780" name="Google Shape;780;g7faea66b6c_0_509"/>
          <p:cNvSpPr txBox="1">
            <a:spLocks noGrp="1"/>
          </p:cNvSpPr>
          <p:nvPr>
            <p:ph type="ctrTitle" idx="4294967295"/>
          </p:nvPr>
        </p:nvSpPr>
        <p:spPr>
          <a:xfrm>
            <a:off x="354249" y="1360419"/>
            <a:ext cx="7663247" cy="1158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222222"/>
              </a:buClr>
              <a:buSzPts val="2400"/>
              <a:buFont typeface="Montserrat"/>
              <a:buNone/>
            </a:pPr>
            <a:r>
              <a:rPr lang="en" sz="3000" b="1" i="0" u="none" strike="noStrike" cap="none" dirty="0">
                <a:solidFill>
                  <a:srgbClr val="FFA400"/>
                </a:solidFill>
                <a:latin typeface="Montserrat"/>
                <a:ea typeface="Montserrat"/>
                <a:cs typeface="Montserrat"/>
                <a:sym typeface="Montserrat"/>
              </a:rPr>
              <a:t>Definition of </a:t>
            </a:r>
            <a:br>
              <a:rPr lang="en-GB" sz="3000" b="1" i="0" u="none" strike="noStrike" cap="none" dirty="0">
                <a:solidFill>
                  <a:srgbClr val="FFA400"/>
                </a:solidFill>
                <a:latin typeface="Montserrat"/>
                <a:ea typeface="Montserrat"/>
                <a:cs typeface="Montserrat"/>
                <a:sym typeface="Montserrat"/>
              </a:rPr>
            </a:br>
            <a:r>
              <a:rPr lang="en" sz="3000" b="1" i="0" u="none" strike="noStrike" cap="none" dirty="0">
                <a:solidFill>
                  <a:srgbClr val="FFA400"/>
                </a:solidFill>
                <a:latin typeface="Montserrat"/>
                <a:ea typeface="Montserrat"/>
                <a:cs typeface="Montserrat"/>
                <a:sym typeface="Montserrat"/>
              </a:rPr>
              <a:t>Digital Resilience</a:t>
            </a:r>
            <a:endParaRPr sz="3000" b="1" i="0" u="none" strike="noStrike" cap="none" dirty="0">
              <a:solidFill>
                <a:srgbClr val="FFA400"/>
              </a:solidFill>
              <a:latin typeface="Montserrat"/>
              <a:ea typeface="Montserrat"/>
              <a:cs typeface="Montserrat"/>
              <a:sym typeface="Montserrat"/>
            </a:endParaRPr>
          </a:p>
        </p:txBody>
      </p:sp>
      <p:sp>
        <p:nvSpPr>
          <p:cNvPr id="781" name="Google Shape;781;g7faea66b6c_0_509"/>
          <p:cNvSpPr txBox="1">
            <a:spLocks noGrp="1"/>
          </p:cNvSpPr>
          <p:nvPr>
            <p:ph type="subTitle" idx="4294967295"/>
          </p:nvPr>
        </p:nvSpPr>
        <p:spPr>
          <a:xfrm>
            <a:off x="354250" y="2560800"/>
            <a:ext cx="4575600" cy="785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600"/>
              </a:spcBef>
              <a:spcAft>
                <a:spcPts val="0"/>
              </a:spcAft>
              <a:buClr>
                <a:srgbClr val="FFC800"/>
              </a:buClr>
              <a:buSzPts val="2200"/>
              <a:buFont typeface="Montserrat Light"/>
              <a:buNone/>
            </a:pPr>
            <a:r>
              <a:rPr lang="en" sz="2200" b="0" i="0" u="none" strike="noStrike" cap="none" dirty="0">
                <a:solidFill>
                  <a:srgbClr val="434343"/>
                </a:solidFill>
                <a:latin typeface="Montserrat Light"/>
                <a:ea typeface="Montserrat Light"/>
                <a:cs typeface="Montserrat Light"/>
                <a:sym typeface="Montserrat Light"/>
              </a:rPr>
              <a:t>Digital resilience is the ability to bounce back from difficult times online over time.</a:t>
            </a:r>
            <a:endParaRPr sz="1800" b="0" i="0" u="none" strike="noStrike" cap="none" dirty="0">
              <a:solidFill>
                <a:srgbClr val="434343"/>
              </a:solidFill>
              <a:latin typeface="Montserrat Light"/>
              <a:ea typeface="Montserrat Light"/>
              <a:cs typeface="Montserrat Light"/>
              <a:sym typeface="Montserrat Light"/>
            </a:endParaRPr>
          </a:p>
        </p:txBody>
      </p:sp>
      <p:pic>
        <p:nvPicPr>
          <p:cNvPr id="782" name="Google Shape;782;g7faea66b6c_0_50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75812" y="1033325"/>
            <a:ext cx="4016557" cy="2792550"/>
          </a:xfrm>
          <a:prstGeom prst="rect">
            <a:avLst/>
          </a:prstGeom>
          <a:noFill/>
          <a:ln>
            <a:noFill/>
          </a:ln>
        </p:spPr>
      </p:pic>
      <p:pic>
        <p:nvPicPr>
          <p:cNvPr id="787" name="Google Shape;787;g7faea66b6c_0_509"/>
          <p:cNvPicPr preferRelativeResize="0"/>
          <p:nvPr/>
        </p:nvPicPr>
        <p:blipFill rotWithShape="1">
          <a:blip r:embed="rId4">
            <a:alphaModFix/>
          </a:blip>
          <a:srcRect/>
          <a:stretch/>
        </p:blipFill>
        <p:spPr>
          <a:xfrm>
            <a:off x="244809" y="101436"/>
            <a:ext cx="1042556" cy="982639"/>
          </a:xfrm>
          <a:prstGeom prst="rect">
            <a:avLst/>
          </a:prstGeom>
          <a:noFill/>
          <a:ln>
            <a:noFill/>
          </a:ln>
        </p:spPr>
      </p:pic>
      <p:pic>
        <p:nvPicPr>
          <p:cNvPr id="12" name="Google Shape;774;g7faea66b6c_0_280"/>
          <p:cNvPicPr preferRelativeResize="0"/>
          <p:nvPr/>
        </p:nvPicPr>
        <p:blipFill rotWithShape="1">
          <a:blip r:embed="rId5">
            <a:alphaModFix/>
          </a:blip>
          <a:srcRect/>
          <a:stretch/>
        </p:blipFill>
        <p:spPr>
          <a:xfrm>
            <a:off x="2365375" y="-139511"/>
            <a:ext cx="2107419" cy="1250527"/>
          </a:xfrm>
          <a:prstGeom prst="rect">
            <a:avLst/>
          </a:prstGeom>
          <a:noFill/>
          <a:ln>
            <a:noFill/>
          </a:ln>
        </p:spPr>
      </p:pic>
      <p:pic>
        <p:nvPicPr>
          <p:cNvPr id="13" name="Google Shape;428;p13"/>
          <p:cNvPicPr preferRelativeResize="0"/>
          <p:nvPr/>
        </p:nvPicPr>
        <p:blipFill rotWithShape="1">
          <a:blip r:embed="rId6">
            <a:alphaModFix/>
          </a:blip>
          <a:srcRect/>
          <a:stretch/>
        </p:blipFill>
        <p:spPr>
          <a:xfrm>
            <a:off x="6467465" y="358755"/>
            <a:ext cx="2411210" cy="319061"/>
          </a:xfrm>
          <a:prstGeom prst="rect">
            <a:avLst/>
          </a:prstGeom>
          <a:noFill/>
          <a:ln>
            <a:noFill/>
          </a:ln>
        </p:spPr>
      </p:pic>
      <p:pic>
        <p:nvPicPr>
          <p:cNvPr id="14" name="Google Shape;429;p13"/>
          <p:cNvPicPr preferRelativeResize="0"/>
          <p:nvPr/>
        </p:nvPicPr>
        <p:blipFill rotWithShape="1">
          <a:blip r:embed="rId7">
            <a:alphaModFix/>
          </a:blip>
          <a:srcRect/>
          <a:stretch/>
        </p:blipFill>
        <p:spPr>
          <a:xfrm>
            <a:off x="5386097" y="259144"/>
            <a:ext cx="970243" cy="466297"/>
          </a:xfrm>
          <a:prstGeom prst="rect">
            <a:avLst/>
          </a:prstGeom>
          <a:noFill/>
          <a:ln>
            <a:noFill/>
          </a:ln>
        </p:spPr>
      </p:pic>
      <p:pic>
        <p:nvPicPr>
          <p:cNvPr id="15" name="Google Shape;430;p13"/>
          <p:cNvPicPr preferRelativeResize="0"/>
          <p:nvPr/>
        </p:nvPicPr>
        <p:blipFill rotWithShape="1">
          <a:blip r:embed="rId8">
            <a:alphaModFix/>
          </a:blip>
          <a:srcRect/>
          <a:stretch/>
        </p:blipFill>
        <p:spPr>
          <a:xfrm>
            <a:off x="4077585" y="273010"/>
            <a:ext cx="1292637" cy="523185"/>
          </a:xfrm>
          <a:prstGeom prst="rect">
            <a:avLst/>
          </a:prstGeom>
          <a:noFill/>
          <a:ln>
            <a:noFill/>
          </a:ln>
        </p:spPr>
      </p:pic>
      <p:pic>
        <p:nvPicPr>
          <p:cNvPr id="16" name="Google Shape;751;g7faea66b6c_0_46"/>
          <p:cNvPicPr preferRelativeResize="0"/>
          <p:nvPr/>
        </p:nvPicPr>
        <p:blipFill rotWithShape="1">
          <a:blip r:embed="rId9" cstate="hqprint">
            <a:alphaModFix/>
            <a:extLst>
              <a:ext uri="{28A0092B-C50C-407E-A947-70E740481C1C}">
                <a14:useLocalDpi xmlns:a14="http://schemas.microsoft.com/office/drawing/2010/main"/>
              </a:ext>
            </a:extLst>
          </a:blip>
          <a:srcRect/>
          <a:stretch/>
        </p:blipFill>
        <p:spPr>
          <a:xfrm>
            <a:off x="3214014" y="4471532"/>
            <a:ext cx="2517560" cy="55663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9981" y="1009762"/>
            <a:ext cx="4425894" cy="3858826"/>
          </a:xfrm>
          <a:prstGeom prst="rect">
            <a:avLst/>
          </a:prstGeom>
        </p:spPr>
      </p:pic>
      <p:pic>
        <p:nvPicPr>
          <p:cNvPr id="5" name="Picture 4" descr="Screen Shot 2018-09-11 at 14.06.09.png"/>
          <p:cNvPicPr>
            <a:picLocks noChangeAspect="1"/>
          </p:cNvPicPr>
          <p:nvPr/>
        </p:nvPicPr>
        <p:blipFill rotWithShape="1">
          <a:blip r:embed="rId4">
            <a:extLst>
              <a:ext uri="{28A0092B-C50C-407E-A947-70E740481C1C}">
                <a14:useLocalDpi xmlns:a14="http://schemas.microsoft.com/office/drawing/2010/main" val="0"/>
              </a:ext>
            </a:extLst>
          </a:blip>
          <a:srcRect l="4378"/>
          <a:stretch/>
        </p:blipFill>
        <p:spPr>
          <a:xfrm>
            <a:off x="4651375" y="1247153"/>
            <a:ext cx="4089886" cy="2294080"/>
          </a:xfrm>
          <a:prstGeom prst="rect">
            <a:avLst/>
          </a:prstGeom>
        </p:spPr>
      </p:pic>
      <p:pic>
        <p:nvPicPr>
          <p:cNvPr id="8" name="Google Shape;730;g7faea66b6c_0_26"/>
          <p:cNvPicPr preferRelativeResize="0"/>
          <p:nvPr/>
        </p:nvPicPr>
        <p:blipFill rotWithShape="1">
          <a:blip r:embed="rId5">
            <a:alphaModFix/>
          </a:blip>
          <a:srcRect/>
          <a:stretch/>
        </p:blipFill>
        <p:spPr>
          <a:xfrm>
            <a:off x="216390" y="4201335"/>
            <a:ext cx="3017974" cy="667253"/>
          </a:xfrm>
          <a:prstGeom prst="rect">
            <a:avLst/>
          </a:prstGeom>
          <a:noFill/>
          <a:ln>
            <a:noFill/>
          </a:ln>
        </p:spPr>
      </p:pic>
      <p:sp>
        <p:nvSpPr>
          <p:cNvPr id="9" name="Title 1"/>
          <p:cNvSpPr txBox="1">
            <a:spLocks/>
          </p:cNvSpPr>
          <p:nvPr/>
        </p:nvSpPr>
        <p:spPr>
          <a:xfrm>
            <a:off x="216390" y="230228"/>
            <a:ext cx="6006610" cy="11598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b="1" dirty="0">
                <a:solidFill>
                  <a:srgbClr val="FFCF29"/>
                </a:solidFill>
                <a:latin typeface="Monserrat"/>
                <a:cs typeface="Monserrat"/>
              </a:rPr>
              <a:t>Managing our online wellbeing</a:t>
            </a:r>
          </a:p>
        </p:txBody>
      </p:sp>
      <p:sp>
        <p:nvSpPr>
          <p:cNvPr id="11" name="Oval 10"/>
          <p:cNvSpPr/>
          <p:nvPr/>
        </p:nvSpPr>
        <p:spPr>
          <a:xfrm>
            <a:off x="676494" y="2183404"/>
            <a:ext cx="502515" cy="502515"/>
          </a:xfrm>
          <a:prstGeom prst="ellipse">
            <a:avLst/>
          </a:prstGeom>
          <a:solidFill>
            <a:srgbClr val="FEC50A"/>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2" name="Oval 11"/>
          <p:cNvSpPr/>
          <p:nvPr/>
        </p:nvSpPr>
        <p:spPr>
          <a:xfrm>
            <a:off x="678188" y="1390028"/>
            <a:ext cx="502515" cy="502515"/>
          </a:xfrm>
          <a:prstGeom prst="ellipse">
            <a:avLst/>
          </a:prstGeom>
          <a:solidFill>
            <a:srgbClr val="00C0F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3" name="Oval 12"/>
          <p:cNvSpPr/>
          <p:nvPr/>
        </p:nvSpPr>
        <p:spPr>
          <a:xfrm>
            <a:off x="678188" y="3067907"/>
            <a:ext cx="502515" cy="502515"/>
          </a:xfrm>
          <a:prstGeom prst="ellipse">
            <a:avLst/>
          </a:prstGeom>
          <a:solidFill>
            <a:srgbClr val="F05E43"/>
          </a:solidFill>
          <a:ln>
            <a:noFill/>
          </a:ln>
          <a:effectLst>
            <a:outerShdw blurRad="50800" dist="25400" dir="5400000" algn="ctr"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Roboto Light" charset="0"/>
              <a:ea typeface="Roboto Light" charset="0"/>
              <a:cs typeface="Roboto Light" charset="0"/>
            </a:endParaRPr>
          </a:p>
        </p:txBody>
      </p:sp>
      <p:sp>
        <p:nvSpPr>
          <p:cNvPr id="14" name="Rectangle 13"/>
          <p:cNvSpPr/>
          <p:nvPr/>
        </p:nvSpPr>
        <p:spPr>
          <a:xfrm>
            <a:off x="1183474" y="1390028"/>
            <a:ext cx="2578901" cy="651460"/>
          </a:xfrm>
          <a:prstGeom prst="rect">
            <a:avLst/>
          </a:prstGeom>
        </p:spPr>
        <p:txBody>
          <a:bodyPr wrap="none">
            <a:spAutoFit/>
          </a:bodyPr>
          <a:lstStyle/>
          <a:p>
            <a:pPr marL="101600" lvl="0">
              <a:lnSpc>
                <a:spcPct val="90000"/>
              </a:lnSpc>
              <a:buClr>
                <a:srgbClr val="E8062F"/>
              </a:buClr>
              <a:buSzPts val="2000"/>
            </a:pPr>
            <a:r>
              <a:rPr lang="en" sz="2000" b="1" dirty="0">
                <a:solidFill>
                  <a:schemeClr val="tx2">
                    <a:lumMod val="10000"/>
                  </a:schemeClr>
                </a:solidFill>
                <a:latin typeface="Montserrat"/>
                <a:ea typeface="Montserrat"/>
                <a:cs typeface="Montserrat"/>
                <a:sym typeface="Montserrat"/>
              </a:rPr>
              <a:t>Making Time for </a:t>
            </a:r>
            <a:endParaRPr lang="en-GB" sz="2000" b="1" dirty="0">
              <a:solidFill>
                <a:schemeClr val="tx2">
                  <a:lumMod val="10000"/>
                </a:schemeClr>
              </a:solidFill>
              <a:latin typeface="Montserrat"/>
              <a:ea typeface="Montserrat"/>
              <a:cs typeface="Montserrat"/>
              <a:sym typeface="Montserrat"/>
            </a:endParaRPr>
          </a:p>
          <a:p>
            <a:pPr marL="101600" lvl="0">
              <a:lnSpc>
                <a:spcPct val="90000"/>
              </a:lnSpc>
              <a:buClr>
                <a:srgbClr val="E8062F"/>
              </a:buClr>
              <a:buSzPts val="2000"/>
            </a:pPr>
            <a:r>
              <a:rPr lang="en" sz="2000" b="1" dirty="0">
                <a:solidFill>
                  <a:schemeClr val="tx2">
                    <a:lumMod val="10000"/>
                  </a:schemeClr>
                </a:solidFill>
                <a:latin typeface="Montserrat"/>
                <a:ea typeface="Montserrat"/>
                <a:cs typeface="Montserrat"/>
                <a:sym typeface="Montserrat"/>
              </a:rPr>
              <a:t>Rest and Reflection </a:t>
            </a:r>
          </a:p>
        </p:txBody>
      </p:sp>
      <p:sp>
        <p:nvSpPr>
          <p:cNvPr id="15" name="Rectangle 14"/>
          <p:cNvSpPr/>
          <p:nvPr/>
        </p:nvSpPr>
        <p:spPr>
          <a:xfrm>
            <a:off x="1183474" y="2224737"/>
            <a:ext cx="2222233" cy="651460"/>
          </a:xfrm>
          <a:prstGeom prst="rect">
            <a:avLst/>
          </a:prstGeom>
        </p:spPr>
        <p:txBody>
          <a:bodyPr wrap="none">
            <a:spAutoFit/>
          </a:bodyPr>
          <a:lstStyle/>
          <a:p>
            <a:pPr marL="101600" lvl="0">
              <a:lnSpc>
                <a:spcPct val="90000"/>
              </a:lnSpc>
              <a:buClr>
                <a:srgbClr val="E8062F"/>
              </a:buClr>
              <a:buSzPts val="2000"/>
            </a:pPr>
            <a:r>
              <a:rPr lang="en" sz="2000" b="1" dirty="0">
                <a:solidFill>
                  <a:schemeClr val="tx2">
                    <a:lumMod val="10000"/>
                  </a:schemeClr>
                </a:solidFill>
                <a:latin typeface="Montserrat"/>
                <a:ea typeface="Montserrat"/>
                <a:cs typeface="Montserrat"/>
                <a:sym typeface="Montserrat"/>
              </a:rPr>
              <a:t>Changing Habits </a:t>
            </a:r>
            <a:endParaRPr lang="en-GB" sz="2000" b="1" dirty="0">
              <a:solidFill>
                <a:schemeClr val="tx2">
                  <a:lumMod val="10000"/>
                </a:schemeClr>
              </a:solidFill>
              <a:latin typeface="Montserrat"/>
              <a:ea typeface="Montserrat"/>
              <a:cs typeface="Montserrat"/>
              <a:sym typeface="Montserrat"/>
            </a:endParaRPr>
          </a:p>
          <a:p>
            <a:pPr marL="101600" lvl="0">
              <a:lnSpc>
                <a:spcPct val="90000"/>
              </a:lnSpc>
              <a:buClr>
                <a:srgbClr val="E8062F"/>
              </a:buClr>
              <a:buSzPts val="2000"/>
            </a:pPr>
            <a:r>
              <a:rPr lang="en" sz="2000" b="1" dirty="0">
                <a:solidFill>
                  <a:schemeClr val="tx2">
                    <a:lumMod val="10000"/>
                  </a:schemeClr>
                </a:solidFill>
                <a:latin typeface="Montserrat"/>
                <a:ea typeface="Montserrat"/>
                <a:cs typeface="Montserrat"/>
                <a:sym typeface="Montserrat"/>
              </a:rPr>
              <a:t>and Attitudes </a:t>
            </a:r>
          </a:p>
        </p:txBody>
      </p:sp>
      <p:sp>
        <p:nvSpPr>
          <p:cNvPr id="16" name="Rectangle 15"/>
          <p:cNvSpPr/>
          <p:nvPr/>
        </p:nvSpPr>
        <p:spPr>
          <a:xfrm>
            <a:off x="1183474" y="3145793"/>
            <a:ext cx="2422233" cy="374461"/>
          </a:xfrm>
          <a:prstGeom prst="rect">
            <a:avLst/>
          </a:prstGeom>
        </p:spPr>
        <p:txBody>
          <a:bodyPr wrap="none">
            <a:spAutoFit/>
          </a:bodyPr>
          <a:lstStyle/>
          <a:p>
            <a:pPr marL="101600" lvl="0">
              <a:lnSpc>
                <a:spcPct val="90000"/>
              </a:lnSpc>
              <a:buClr>
                <a:srgbClr val="E8062F"/>
              </a:buClr>
              <a:buSzPts val="2000"/>
            </a:pPr>
            <a:r>
              <a:rPr lang="en" sz="2000" b="1" dirty="0">
                <a:solidFill>
                  <a:schemeClr val="tx2">
                    <a:lumMod val="10000"/>
                  </a:schemeClr>
                </a:solidFill>
                <a:latin typeface="Montserrat"/>
                <a:ea typeface="Montserrat"/>
                <a:cs typeface="Montserrat"/>
                <a:sym typeface="Montserrat"/>
              </a:rPr>
              <a:t>Time Management</a:t>
            </a:r>
            <a:r>
              <a:rPr lang="en" sz="2000" dirty="0">
                <a:solidFill>
                  <a:schemeClr val="tx2">
                    <a:lumMod val="10000"/>
                  </a:schemeClr>
                </a:solidFill>
                <a:latin typeface="Montserrat"/>
                <a:ea typeface="Montserrat"/>
                <a:cs typeface="Montserrat"/>
                <a:sym typeface="Montserrat"/>
              </a:rPr>
              <a:t> </a:t>
            </a:r>
            <a:endParaRPr lang="en" sz="2000" b="1" dirty="0">
              <a:solidFill>
                <a:schemeClr val="tx2">
                  <a:lumMod val="10000"/>
                </a:schemeClr>
              </a:solidFill>
              <a:latin typeface="Montserrat"/>
              <a:ea typeface="Montserrat"/>
              <a:cs typeface="Montserrat"/>
              <a:sym typeface="Montserrat"/>
            </a:endParaRPr>
          </a:p>
        </p:txBody>
      </p:sp>
      <p:pic>
        <p:nvPicPr>
          <p:cNvPr id="17" name="Google Shape;797;g7faea66b6c_0_739"/>
          <p:cNvPicPr preferRelativeResize="0"/>
          <p:nvPr/>
        </p:nvPicPr>
        <p:blipFill rotWithShape="1">
          <a:blip r:embed="rId6">
            <a:alphaModFix/>
          </a:blip>
          <a:srcRect/>
          <a:stretch/>
        </p:blipFill>
        <p:spPr>
          <a:xfrm>
            <a:off x="3012114" y="3744266"/>
            <a:ext cx="2445676" cy="1747446"/>
          </a:xfrm>
          <a:prstGeom prst="rect">
            <a:avLst/>
          </a:prstGeom>
          <a:noFill/>
          <a:ln>
            <a:noFill/>
          </a:ln>
        </p:spPr>
      </p:pic>
    </p:spTree>
    <p:extLst>
      <p:ext uri="{BB962C8B-B14F-4D97-AF65-F5344CB8AC3E}">
        <p14:creationId xmlns:p14="http://schemas.microsoft.com/office/powerpoint/2010/main" val="1236705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Google Shape;807;g7faea66b6c_0_746"/>
          <p:cNvPicPr preferRelativeResize="0"/>
          <p:nvPr/>
        </p:nvPicPr>
        <p:blipFill>
          <a:blip r:embed="rId3">
            <a:alphaModFix/>
          </a:blip>
          <a:stretch>
            <a:fillRect/>
          </a:stretch>
        </p:blipFill>
        <p:spPr>
          <a:xfrm>
            <a:off x="6324184" y="1136169"/>
            <a:ext cx="2781300" cy="2838450"/>
          </a:xfrm>
          <a:prstGeom prst="rect">
            <a:avLst/>
          </a:prstGeom>
          <a:noFill/>
          <a:ln>
            <a:noFill/>
          </a:ln>
        </p:spPr>
      </p:pic>
      <p:sp>
        <p:nvSpPr>
          <p:cNvPr id="5" name="Google Shape;808;g7faea66b6c_0_746"/>
          <p:cNvSpPr txBox="1"/>
          <p:nvPr/>
        </p:nvSpPr>
        <p:spPr>
          <a:xfrm>
            <a:off x="627825" y="307050"/>
            <a:ext cx="6006900" cy="6756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0"/>
              </a:spcBef>
              <a:spcAft>
                <a:spcPts val="0"/>
              </a:spcAft>
              <a:buNone/>
            </a:pPr>
            <a:r>
              <a:rPr lang="en" sz="3000" b="1" dirty="0">
                <a:solidFill>
                  <a:srgbClr val="4A86E8"/>
                </a:solidFill>
                <a:latin typeface="Montserrat"/>
                <a:ea typeface="Montserrat"/>
                <a:cs typeface="Montserrat"/>
                <a:sym typeface="Montserrat"/>
              </a:rPr>
              <a:t>Making Time for </a:t>
            </a:r>
            <a:endParaRPr lang="en-GB" sz="3000" b="1" dirty="0">
              <a:solidFill>
                <a:srgbClr val="4A86E8"/>
              </a:solidFill>
              <a:latin typeface="Montserrat"/>
              <a:ea typeface="Montserrat"/>
              <a:cs typeface="Montserrat"/>
              <a:sym typeface="Montserrat"/>
            </a:endParaRPr>
          </a:p>
          <a:p>
            <a:pPr marL="0" lvl="0" indent="0" rtl="0">
              <a:lnSpc>
                <a:spcPct val="90000"/>
              </a:lnSpc>
              <a:spcBef>
                <a:spcPts val="0"/>
              </a:spcBef>
              <a:spcAft>
                <a:spcPts val="0"/>
              </a:spcAft>
              <a:buNone/>
            </a:pPr>
            <a:r>
              <a:rPr lang="en" sz="3000" b="1" dirty="0">
                <a:solidFill>
                  <a:srgbClr val="4A86E8"/>
                </a:solidFill>
                <a:latin typeface="Montserrat"/>
                <a:ea typeface="Montserrat"/>
                <a:cs typeface="Montserrat"/>
                <a:sym typeface="Montserrat"/>
              </a:rPr>
              <a:t>Rest and Reflection </a:t>
            </a:r>
            <a:endParaRPr sz="3000" b="1" dirty="0">
              <a:solidFill>
                <a:srgbClr val="4A86E8"/>
              </a:solidFill>
              <a:latin typeface="Montserrat"/>
              <a:ea typeface="Montserrat"/>
              <a:cs typeface="Montserrat"/>
              <a:sym typeface="Montserrat"/>
            </a:endParaRPr>
          </a:p>
          <a:p>
            <a:pPr marL="0" lvl="0" indent="0" algn="l" rtl="0">
              <a:spcBef>
                <a:spcPts val="0"/>
              </a:spcBef>
              <a:spcAft>
                <a:spcPts val="0"/>
              </a:spcAft>
              <a:buNone/>
            </a:pPr>
            <a:endParaRPr dirty="0">
              <a:latin typeface="Montserrat Light"/>
              <a:ea typeface="Montserrat Light"/>
              <a:cs typeface="Montserrat Light"/>
              <a:sym typeface="Montserrat Light"/>
            </a:endParaRPr>
          </a:p>
        </p:txBody>
      </p:sp>
      <p:sp>
        <p:nvSpPr>
          <p:cNvPr id="6" name="Google Shape;809;g7faea66b6c_0_746"/>
          <p:cNvSpPr txBox="1">
            <a:spLocks/>
          </p:cNvSpPr>
          <p:nvPr/>
        </p:nvSpPr>
        <p:spPr>
          <a:xfrm>
            <a:off x="296500" y="1419638"/>
            <a:ext cx="5720125" cy="257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900">
              <a:lnSpc>
                <a:spcPct val="90000"/>
              </a:lnSpc>
              <a:buClr>
                <a:schemeClr val="dk1"/>
              </a:buClr>
              <a:buSzPts val="1800"/>
              <a:buFont typeface="Montserrat"/>
              <a:buChar char="●"/>
            </a:pPr>
            <a:r>
              <a:rPr lang="en" sz="1800" dirty="0">
                <a:solidFill>
                  <a:schemeClr val="dk1"/>
                </a:solidFill>
                <a:latin typeface="Montserrat"/>
                <a:ea typeface="Montserrat"/>
                <a:cs typeface="Montserrat"/>
                <a:sym typeface="Montserrat"/>
              </a:rPr>
              <a:t>Turn off your notifications </a:t>
            </a:r>
          </a:p>
          <a:p>
            <a:pPr marL="457200">
              <a:lnSpc>
                <a:spcPct val="90000"/>
              </a:lnSpc>
            </a:pPr>
            <a:endParaRPr lang="en" sz="1800" dirty="0">
              <a:solidFill>
                <a:schemeClr val="dk1"/>
              </a:solidFill>
              <a:latin typeface="Montserrat"/>
              <a:ea typeface="Montserrat"/>
              <a:cs typeface="Montserrat"/>
              <a:sym typeface="Montserrat"/>
            </a:endParaRPr>
          </a:p>
          <a:p>
            <a:pPr marL="457200" indent="-342900">
              <a:lnSpc>
                <a:spcPct val="90000"/>
              </a:lnSpc>
              <a:buClr>
                <a:schemeClr val="dk1"/>
              </a:buClr>
              <a:buSzPts val="1800"/>
              <a:buFont typeface="Montserrat"/>
              <a:buChar char="●"/>
            </a:pPr>
            <a:r>
              <a:rPr lang="en" sz="1800" dirty="0">
                <a:solidFill>
                  <a:schemeClr val="dk1"/>
                </a:solidFill>
                <a:latin typeface="Montserrat"/>
                <a:ea typeface="Montserrat"/>
                <a:cs typeface="Montserrat"/>
                <a:sym typeface="Montserrat"/>
              </a:rPr>
              <a:t>Play a game of “phone stack” with your friends</a:t>
            </a:r>
          </a:p>
          <a:p>
            <a:pPr marL="457200">
              <a:lnSpc>
                <a:spcPct val="90000"/>
              </a:lnSpc>
            </a:pPr>
            <a:endParaRPr lang="en" sz="1800" dirty="0">
              <a:solidFill>
                <a:schemeClr val="dk1"/>
              </a:solidFill>
              <a:latin typeface="Montserrat"/>
              <a:ea typeface="Montserrat"/>
              <a:cs typeface="Montserrat"/>
              <a:sym typeface="Montserrat"/>
            </a:endParaRPr>
          </a:p>
          <a:p>
            <a:pPr marL="457200" indent="-342900">
              <a:lnSpc>
                <a:spcPct val="90000"/>
              </a:lnSpc>
              <a:buClr>
                <a:schemeClr val="dk1"/>
              </a:buClr>
              <a:buSzPts val="1800"/>
              <a:buFont typeface="Montserrat"/>
              <a:buChar char="●"/>
            </a:pPr>
            <a:r>
              <a:rPr lang="en" sz="1800" dirty="0">
                <a:solidFill>
                  <a:schemeClr val="dk1"/>
                </a:solidFill>
                <a:latin typeface="Montserrat"/>
                <a:ea typeface="Montserrat"/>
                <a:cs typeface="Montserrat"/>
                <a:sym typeface="Montserrat"/>
              </a:rPr>
              <a:t>Log out of all your social networks, turn off wi-fi or turn off your phone at bedtime. </a:t>
            </a:r>
          </a:p>
          <a:p>
            <a:pPr marL="457200">
              <a:lnSpc>
                <a:spcPct val="90000"/>
              </a:lnSpc>
            </a:pPr>
            <a:endParaRPr lang="en" sz="1800" dirty="0">
              <a:solidFill>
                <a:schemeClr val="dk1"/>
              </a:solidFill>
              <a:latin typeface="Montserrat"/>
              <a:ea typeface="Montserrat"/>
              <a:cs typeface="Montserrat"/>
              <a:sym typeface="Montserrat"/>
            </a:endParaRPr>
          </a:p>
          <a:p>
            <a:pPr marL="457200" indent="-342900">
              <a:lnSpc>
                <a:spcPct val="90000"/>
              </a:lnSpc>
              <a:buClr>
                <a:schemeClr val="dk1"/>
              </a:buClr>
              <a:buSzPts val="1800"/>
              <a:buFont typeface="Montserrat"/>
              <a:buChar char="●"/>
            </a:pPr>
            <a:r>
              <a:rPr lang="en" sz="1800" dirty="0">
                <a:solidFill>
                  <a:schemeClr val="dk1"/>
                </a:solidFill>
                <a:latin typeface="Montserrat"/>
                <a:ea typeface="Montserrat"/>
                <a:cs typeface="Montserrat"/>
                <a:sym typeface="Montserrat"/>
              </a:rPr>
              <a:t>Schedule screen free times</a:t>
            </a:r>
          </a:p>
          <a:p>
            <a:pPr marL="457200">
              <a:lnSpc>
                <a:spcPct val="90000"/>
              </a:lnSpc>
            </a:pPr>
            <a:r>
              <a:rPr lang="en" sz="1800" dirty="0">
                <a:solidFill>
                  <a:schemeClr val="dk1"/>
                </a:solidFill>
                <a:latin typeface="Montserrat"/>
                <a:ea typeface="Montserrat"/>
                <a:cs typeface="Montserrat"/>
                <a:sym typeface="Montserrat"/>
              </a:rPr>
              <a:t> </a:t>
            </a:r>
          </a:p>
          <a:p>
            <a:pPr marL="457200" indent="-342900">
              <a:lnSpc>
                <a:spcPct val="90000"/>
              </a:lnSpc>
              <a:buClr>
                <a:schemeClr val="dk1"/>
              </a:buClr>
              <a:buSzPts val="1800"/>
              <a:buFont typeface="Montserrat"/>
              <a:buChar char="●"/>
            </a:pPr>
            <a:r>
              <a:rPr lang="en" sz="1800" dirty="0">
                <a:solidFill>
                  <a:schemeClr val="dk1"/>
                </a:solidFill>
                <a:latin typeface="Montserrat"/>
                <a:ea typeface="Montserrat"/>
                <a:cs typeface="Montserrat"/>
                <a:sym typeface="Montserrat"/>
              </a:rPr>
              <a:t>Take an occasional break from social media and digital devices. </a:t>
            </a:r>
          </a:p>
          <a:p>
            <a:pPr>
              <a:spcBef>
                <a:spcPts val="600"/>
              </a:spcBef>
            </a:pPr>
            <a:endParaRPr lang="en" sz="1600" dirty="0"/>
          </a:p>
        </p:txBody>
      </p:sp>
      <p:pic>
        <p:nvPicPr>
          <p:cNvPr id="7" name="Google Shape;810;g7faea66b6c_0_746"/>
          <p:cNvPicPr preferRelativeResize="0"/>
          <p:nvPr/>
        </p:nvPicPr>
        <p:blipFill rotWithShape="1">
          <a:blip r:embed="rId4">
            <a:alphaModFix/>
          </a:blip>
          <a:srcRect/>
          <a:stretch/>
        </p:blipFill>
        <p:spPr>
          <a:xfrm>
            <a:off x="7856712" y="307050"/>
            <a:ext cx="1042556" cy="982639"/>
          </a:xfrm>
          <a:prstGeom prst="rect">
            <a:avLst/>
          </a:prstGeom>
          <a:noFill/>
          <a:ln>
            <a:noFill/>
          </a:ln>
        </p:spPr>
      </p:pic>
      <p:pic>
        <p:nvPicPr>
          <p:cNvPr id="8" name="Google Shape;730;g7faea66b6c_0_26"/>
          <p:cNvPicPr preferRelativeResize="0"/>
          <p:nvPr/>
        </p:nvPicPr>
        <p:blipFill rotWithShape="1">
          <a:blip r:embed="rId5">
            <a:alphaModFix/>
          </a:blip>
          <a:srcRect/>
          <a:stretch/>
        </p:blipFill>
        <p:spPr>
          <a:xfrm>
            <a:off x="3306210" y="4201335"/>
            <a:ext cx="3017974" cy="667253"/>
          </a:xfrm>
          <a:prstGeom prst="rect">
            <a:avLst/>
          </a:prstGeom>
          <a:noFill/>
          <a:ln>
            <a:noFill/>
          </a:ln>
        </p:spPr>
      </p:pic>
    </p:spTree>
    <p:extLst>
      <p:ext uri="{BB962C8B-B14F-4D97-AF65-F5344CB8AC3E}">
        <p14:creationId xmlns:p14="http://schemas.microsoft.com/office/powerpoint/2010/main" val="1668793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7faea66b6c_0_7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16</a:t>
            </a:fld>
            <a:endParaRPr/>
          </a:p>
        </p:txBody>
      </p:sp>
      <p:pic>
        <p:nvPicPr>
          <p:cNvPr id="821" name="Google Shape;821;g7faea66b6c_0_758"/>
          <p:cNvPicPr preferRelativeResize="0"/>
          <p:nvPr/>
        </p:nvPicPr>
        <p:blipFill>
          <a:blip r:embed="rId3">
            <a:alphaModFix/>
          </a:blip>
          <a:stretch>
            <a:fillRect/>
          </a:stretch>
        </p:blipFill>
        <p:spPr>
          <a:xfrm>
            <a:off x="5440000" y="1651850"/>
            <a:ext cx="3704000" cy="2399275"/>
          </a:xfrm>
          <a:prstGeom prst="rect">
            <a:avLst/>
          </a:prstGeom>
          <a:noFill/>
          <a:ln>
            <a:noFill/>
          </a:ln>
        </p:spPr>
      </p:pic>
      <p:sp>
        <p:nvSpPr>
          <p:cNvPr id="822" name="Google Shape;822;g7faea66b6c_0_758"/>
          <p:cNvSpPr txBox="1">
            <a:spLocks noGrp="1"/>
          </p:cNvSpPr>
          <p:nvPr>
            <p:ph type="body" idx="1"/>
          </p:nvPr>
        </p:nvSpPr>
        <p:spPr>
          <a:xfrm>
            <a:off x="1593950" y="1302600"/>
            <a:ext cx="3846050" cy="2902500"/>
          </a:xfrm>
          <a:prstGeom prst="rect">
            <a:avLst/>
          </a:prstGeom>
        </p:spPr>
        <p:txBody>
          <a:bodyPr spcFirstLastPara="1" wrap="square" lIns="91425" tIns="91425" rIns="91425" bIns="91425" anchor="t" anchorCtr="0">
            <a:noAutofit/>
          </a:bodyPr>
          <a:lstStyle/>
          <a:p>
            <a:pPr marL="457200" lvl="0" indent="-342900" algn="l" rtl="0">
              <a:lnSpc>
                <a:spcPct val="9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Don’t compare yourself to people you see online – including your friends. </a:t>
            </a:r>
            <a:endParaRPr sz="1800" dirty="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None/>
            </a:pPr>
            <a:endParaRPr sz="1800" dirty="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Be in the moment. Enjoy what you’re doing and don’t worry about getting pictures of it!</a:t>
            </a:r>
            <a:endParaRPr sz="1800" dirty="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None/>
            </a:pPr>
            <a:endParaRPr sz="1800" dirty="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Accept that you can’t be there for everything – even virtually. </a:t>
            </a:r>
            <a:endParaRPr sz="1800" dirty="0">
              <a:solidFill>
                <a:schemeClr val="dk1"/>
              </a:solidFill>
              <a:latin typeface="Montserrat"/>
              <a:ea typeface="Montserrat"/>
              <a:cs typeface="Montserrat"/>
              <a:sym typeface="Montserrat"/>
            </a:endParaRPr>
          </a:p>
          <a:p>
            <a:pPr marL="457200" lvl="0" indent="0" algn="l" rtl="0">
              <a:lnSpc>
                <a:spcPct val="90000"/>
              </a:lnSpc>
              <a:spcBef>
                <a:spcPts val="0"/>
              </a:spcBef>
              <a:spcAft>
                <a:spcPts val="0"/>
              </a:spcAft>
              <a:buNone/>
            </a:pPr>
            <a:endParaRPr sz="1800" dirty="0">
              <a:solidFill>
                <a:schemeClr val="dk1"/>
              </a:solidFill>
              <a:latin typeface="Montserrat"/>
              <a:ea typeface="Montserrat"/>
              <a:cs typeface="Montserrat"/>
              <a:sym typeface="Montserrat"/>
            </a:endParaRPr>
          </a:p>
          <a:p>
            <a:pPr marL="457200" lvl="0" indent="-342900" algn="l" rtl="0">
              <a:lnSpc>
                <a:spcPct val="90000"/>
              </a:lnSpc>
              <a:spcBef>
                <a:spcPts val="0"/>
              </a:spcBef>
              <a:spcAft>
                <a:spcPts val="0"/>
              </a:spcAft>
              <a:buClr>
                <a:schemeClr val="dk1"/>
              </a:buClr>
              <a:buSzPts val="1800"/>
              <a:buFont typeface="Montserrat"/>
              <a:buChar char="●"/>
            </a:pPr>
            <a:r>
              <a:rPr lang="en" sz="1800" dirty="0">
                <a:solidFill>
                  <a:schemeClr val="dk1"/>
                </a:solidFill>
                <a:latin typeface="Montserrat"/>
                <a:ea typeface="Montserrat"/>
                <a:cs typeface="Montserrat"/>
                <a:sym typeface="Montserrat"/>
              </a:rPr>
              <a:t>Don’t take it personally. </a:t>
            </a:r>
            <a:endParaRPr sz="1800" dirty="0">
              <a:solidFill>
                <a:schemeClr val="dk1"/>
              </a:solidFill>
              <a:latin typeface="Montserrat"/>
              <a:ea typeface="Montserrat"/>
              <a:cs typeface="Montserrat"/>
              <a:sym typeface="Montserrat"/>
            </a:endParaRPr>
          </a:p>
          <a:p>
            <a:pPr marL="0" lvl="0" indent="0" algn="l" rtl="0">
              <a:spcBef>
                <a:spcPts val="600"/>
              </a:spcBef>
              <a:spcAft>
                <a:spcPts val="0"/>
              </a:spcAft>
              <a:buNone/>
            </a:pPr>
            <a:endParaRPr dirty="0"/>
          </a:p>
        </p:txBody>
      </p:sp>
      <p:sp>
        <p:nvSpPr>
          <p:cNvPr id="823" name="Google Shape;823;g7faea66b6c_0_758"/>
          <p:cNvSpPr txBox="1">
            <a:spLocks noGrp="1"/>
          </p:cNvSpPr>
          <p:nvPr>
            <p:ph type="title"/>
          </p:nvPr>
        </p:nvSpPr>
        <p:spPr>
          <a:xfrm>
            <a:off x="1086675" y="544250"/>
            <a:ext cx="7704900" cy="668100"/>
          </a:xfrm>
          <a:prstGeom prst="rect">
            <a:avLst/>
          </a:prstGeom>
        </p:spPr>
        <p:txBody>
          <a:bodyPr spcFirstLastPara="1" wrap="square" lIns="91425" tIns="91425" rIns="91425" bIns="91425" anchor="b" anchorCtr="0">
            <a:noAutofit/>
          </a:bodyPr>
          <a:lstStyle/>
          <a:p>
            <a:pPr marL="0" lvl="0" indent="0" algn="ctr" rtl="0">
              <a:lnSpc>
                <a:spcPct val="90000"/>
              </a:lnSpc>
              <a:spcBef>
                <a:spcPts val="0"/>
              </a:spcBef>
              <a:spcAft>
                <a:spcPts val="0"/>
              </a:spcAft>
              <a:buClr>
                <a:schemeClr val="dk1"/>
              </a:buClr>
              <a:buSzPts val="1100"/>
              <a:buFont typeface="Arial"/>
              <a:buNone/>
            </a:pPr>
            <a:r>
              <a:rPr lang="en" sz="3000" dirty="0">
                <a:solidFill>
                  <a:srgbClr val="FFA400"/>
                </a:solidFill>
              </a:rPr>
              <a:t>Changing Habits and Attitudes </a:t>
            </a:r>
            <a:endParaRPr sz="3000" dirty="0">
              <a:solidFill>
                <a:srgbClr val="FFA400"/>
              </a:solidFill>
            </a:endParaRPr>
          </a:p>
        </p:txBody>
      </p:sp>
      <p:pic>
        <p:nvPicPr>
          <p:cNvPr id="824" name="Google Shape;824;g7faea66b6c_0_758"/>
          <p:cNvPicPr preferRelativeResize="0"/>
          <p:nvPr/>
        </p:nvPicPr>
        <p:blipFill rotWithShape="1">
          <a:blip r:embed="rId4">
            <a:alphaModFix/>
          </a:blip>
          <a:srcRect/>
          <a:stretch/>
        </p:blipFill>
        <p:spPr>
          <a:xfrm>
            <a:off x="7921625" y="179930"/>
            <a:ext cx="1042556" cy="982639"/>
          </a:xfrm>
          <a:prstGeom prst="rect">
            <a:avLst/>
          </a:prstGeom>
          <a:noFill/>
          <a:ln>
            <a:noFill/>
          </a:ln>
        </p:spPr>
      </p:pic>
      <p:pic>
        <p:nvPicPr>
          <p:cNvPr id="825" name="Google Shape;825;g7faea66b6c_0_758"/>
          <p:cNvPicPr preferRelativeResize="0"/>
          <p:nvPr/>
        </p:nvPicPr>
        <p:blipFill rotWithShape="1">
          <a:blip r:embed="rId5">
            <a:alphaModFix/>
          </a:blip>
          <a:srcRect/>
          <a:stretch/>
        </p:blipFill>
        <p:spPr>
          <a:xfrm>
            <a:off x="239939" y="87865"/>
            <a:ext cx="2149146" cy="491320"/>
          </a:xfrm>
          <a:prstGeom prst="rect">
            <a:avLst/>
          </a:prstGeom>
          <a:noFill/>
          <a:ln>
            <a:noFill/>
          </a:ln>
        </p:spPr>
      </p:pic>
      <p:pic>
        <p:nvPicPr>
          <p:cNvPr id="826" name="Google Shape;826;g7faea66b6c_0_758"/>
          <p:cNvPicPr preferRelativeResize="0"/>
          <p:nvPr/>
        </p:nvPicPr>
        <p:blipFill rotWithShape="1">
          <a:blip r:embed="rId6">
            <a:alphaModFix/>
          </a:blip>
          <a:srcRect/>
          <a:stretch/>
        </p:blipFill>
        <p:spPr>
          <a:xfrm>
            <a:off x="219719" y="4667104"/>
            <a:ext cx="866956" cy="368456"/>
          </a:xfrm>
          <a:prstGeom prst="rect">
            <a:avLst/>
          </a:prstGeom>
          <a:noFill/>
          <a:ln>
            <a:noFill/>
          </a:ln>
        </p:spPr>
      </p:pic>
      <p:pic>
        <p:nvPicPr>
          <p:cNvPr id="827" name="Google Shape;827;g7faea66b6c_0_758"/>
          <p:cNvPicPr preferRelativeResize="0"/>
          <p:nvPr/>
        </p:nvPicPr>
        <p:blipFill rotWithShape="1">
          <a:blip r:embed="rId7">
            <a:alphaModFix/>
          </a:blip>
          <a:srcRect/>
          <a:stretch/>
        </p:blipFill>
        <p:spPr>
          <a:xfrm>
            <a:off x="1165963" y="4710387"/>
            <a:ext cx="2018804" cy="281914"/>
          </a:xfrm>
          <a:prstGeom prst="rect">
            <a:avLst/>
          </a:prstGeom>
          <a:noFill/>
          <a:ln>
            <a:noFill/>
          </a:ln>
        </p:spPr>
      </p:pic>
      <p:pic>
        <p:nvPicPr>
          <p:cNvPr id="828" name="Google Shape;828;g7faea66b6c_0_758"/>
          <p:cNvPicPr preferRelativeResize="0"/>
          <p:nvPr/>
        </p:nvPicPr>
        <p:blipFill rotWithShape="1">
          <a:blip r:embed="rId8">
            <a:alphaModFix/>
          </a:blip>
          <a:srcRect/>
          <a:stretch/>
        </p:blipFill>
        <p:spPr>
          <a:xfrm>
            <a:off x="3184764" y="4692821"/>
            <a:ext cx="814063" cy="329724"/>
          </a:xfrm>
          <a:prstGeom prst="rect">
            <a:avLst/>
          </a:prstGeom>
          <a:noFill/>
          <a:ln>
            <a:noFill/>
          </a:ln>
        </p:spPr>
      </p:pic>
      <p:pic>
        <p:nvPicPr>
          <p:cNvPr id="829" name="Google Shape;829;g7faea66b6c_0_758"/>
          <p:cNvPicPr preferRelativeResize="0"/>
          <p:nvPr/>
        </p:nvPicPr>
        <p:blipFill rotWithShape="1">
          <a:blip r:embed="rId9">
            <a:alphaModFix/>
          </a:blip>
          <a:srcRect/>
          <a:stretch/>
        </p:blipFill>
        <p:spPr>
          <a:xfrm>
            <a:off x="3790575" y="4450076"/>
            <a:ext cx="1123226" cy="8025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7faea66b6c_0_7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17</a:t>
            </a:fld>
            <a:endParaRPr/>
          </a:p>
        </p:txBody>
      </p:sp>
      <p:sp>
        <p:nvSpPr>
          <p:cNvPr id="823" name="Google Shape;823;g7faea66b6c_0_758"/>
          <p:cNvSpPr txBox="1">
            <a:spLocks noGrp="1"/>
          </p:cNvSpPr>
          <p:nvPr>
            <p:ph type="title"/>
          </p:nvPr>
        </p:nvSpPr>
        <p:spPr>
          <a:xfrm>
            <a:off x="1061351" y="210200"/>
            <a:ext cx="7704900" cy="668100"/>
          </a:xfrm>
          <a:prstGeom prst="rect">
            <a:avLst/>
          </a:prstGeom>
        </p:spPr>
        <p:txBody>
          <a:bodyPr spcFirstLastPara="1" wrap="square" lIns="91425" tIns="91425" rIns="91425" bIns="91425" anchor="b" anchorCtr="0">
            <a:noAutofit/>
          </a:bodyPr>
          <a:lstStyle/>
          <a:p>
            <a:pPr lvl="0" algn="ctr">
              <a:lnSpc>
                <a:spcPct val="90000"/>
              </a:lnSpc>
              <a:buClr>
                <a:schemeClr val="dk1"/>
              </a:buClr>
              <a:buSzPts val="1100"/>
            </a:pPr>
            <a:r>
              <a:rPr lang="en" sz="3000" dirty="0">
                <a:solidFill>
                  <a:srgbClr val="E8062F"/>
                </a:solidFill>
              </a:rPr>
              <a:t>Time Management</a:t>
            </a:r>
            <a:r>
              <a:rPr lang="en" sz="3000" b="0" dirty="0">
                <a:solidFill>
                  <a:srgbClr val="E8062F"/>
                </a:solidFill>
              </a:rPr>
              <a:t> </a:t>
            </a:r>
            <a:endParaRPr sz="3000" dirty="0">
              <a:solidFill>
                <a:srgbClr val="FFA400"/>
              </a:solidFill>
            </a:endParaRPr>
          </a:p>
        </p:txBody>
      </p:sp>
      <p:pic>
        <p:nvPicPr>
          <p:cNvPr id="825" name="Google Shape;825;g7faea66b6c_0_758"/>
          <p:cNvPicPr preferRelativeResize="0"/>
          <p:nvPr/>
        </p:nvPicPr>
        <p:blipFill rotWithShape="1">
          <a:blip r:embed="rId3">
            <a:alphaModFix/>
          </a:blip>
          <a:srcRect/>
          <a:stretch/>
        </p:blipFill>
        <p:spPr>
          <a:xfrm>
            <a:off x="219719" y="333525"/>
            <a:ext cx="2149146" cy="491320"/>
          </a:xfrm>
          <a:prstGeom prst="rect">
            <a:avLst/>
          </a:prstGeom>
          <a:noFill/>
          <a:ln>
            <a:noFill/>
          </a:ln>
        </p:spPr>
      </p:pic>
      <p:pic>
        <p:nvPicPr>
          <p:cNvPr id="826" name="Google Shape;826;g7faea66b6c_0_758"/>
          <p:cNvPicPr preferRelativeResize="0"/>
          <p:nvPr/>
        </p:nvPicPr>
        <p:blipFill rotWithShape="1">
          <a:blip r:embed="rId4">
            <a:alphaModFix/>
          </a:blip>
          <a:srcRect/>
          <a:stretch/>
        </p:blipFill>
        <p:spPr>
          <a:xfrm>
            <a:off x="219719" y="4667104"/>
            <a:ext cx="866956" cy="368456"/>
          </a:xfrm>
          <a:prstGeom prst="rect">
            <a:avLst/>
          </a:prstGeom>
          <a:noFill/>
          <a:ln>
            <a:noFill/>
          </a:ln>
        </p:spPr>
      </p:pic>
      <p:pic>
        <p:nvPicPr>
          <p:cNvPr id="827" name="Google Shape;827;g7faea66b6c_0_758"/>
          <p:cNvPicPr preferRelativeResize="0"/>
          <p:nvPr/>
        </p:nvPicPr>
        <p:blipFill rotWithShape="1">
          <a:blip r:embed="rId5">
            <a:alphaModFix/>
          </a:blip>
          <a:srcRect/>
          <a:stretch/>
        </p:blipFill>
        <p:spPr>
          <a:xfrm>
            <a:off x="1165963" y="4710387"/>
            <a:ext cx="2018804" cy="281914"/>
          </a:xfrm>
          <a:prstGeom prst="rect">
            <a:avLst/>
          </a:prstGeom>
          <a:noFill/>
          <a:ln>
            <a:noFill/>
          </a:ln>
        </p:spPr>
      </p:pic>
      <p:pic>
        <p:nvPicPr>
          <p:cNvPr id="828" name="Google Shape;828;g7faea66b6c_0_758"/>
          <p:cNvPicPr preferRelativeResize="0"/>
          <p:nvPr/>
        </p:nvPicPr>
        <p:blipFill rotWithShape="1">
          <a:blip r:embed="rId6">
            <a:alphaModFix/>
          </a:blip>
          <a:srcRect/>
          <a:stretch/>
        </p:blipFill>
        <p:spPr>
          <a:xfrm>
            <a:off x="3184764" y="4692821"/>
            <a:ext cx="814063" cy="329724"/>
          </a:xfrm>
          <a:prstGeom prst="rect">
            <a:avLst/>
          </a:prstGeom>
          <a:noFill/>
          <a:ln>
            <a:noFill/>
          </a:ln>
        </p:spPr>
      </p:pic>
      <p:pic>
        <p:nvPicPr>
          <p:cNvPr id="829" name="Google Shape;829;g7faea66b6c_0_758"/>
          <p:cNvPicPr preferRelativeResize="0"/>
          <p:nvPr/>
        </p:nvPicPr>
        <p:blipFill rotWithShape="1">
          <a:blip r:embed="rId7">
            <a:alphaModFix/>
          </a:blip>
          <a:srcRect/>
          <a:stretch/>
        </p:blipFill>
        <p:spPr>
          <a:xfrm>
            <a:off x="3790575" y="4450076"/>
            <a:ext cx="1123226" cy="802550"/>
          </a:xfrm>
          <a:prstGeom prst="rect">
            <a:avLst/>
          </a:prstGeom>
          <a:noFill/>
          <a:ln>
            <a:noFill/>
          </a:ln>
        </p:spPr>
      </p:pic>
      <p:sp>
        <p:nvSpPr>
          <p:cNvPr id="3" name="Rectangle 2"/>
          <p:cNvSpPr/>
          <p:nvPr/>
        </p:nvSpPr>
        <p:spPr>
          <a:xfrm>
            <a:off x="555624" y="1495944"/>
            <a:ext cx="5635625" cy="2977225"/>
          </a:xfrm>
          <a:prstGeom prst="rect">
            <a:avLst/>
          </a:prstGeom>
        </p:spPr>
        <p:txBody>
          <a:bodyPr wrap="square">
            <a:spAutoFit/>
          </a:bodyPr>
          <a:lstStyle/>
          <a:p>
            <a:pPr marL="457200" lvl="0" indent="-342900">
              <a:lnSpc>
                <a:spcPct val="90000"/>
              </a:lnSpc>
              <a:buClr>
                <a:schemeClr val="dk1"/>
              </a:buClr>
              <a:buSzPts val="1800"/>
              <a:buFont typeface="Montserrat"/>
              <a:buChar char="●"/>
            </a:pPr>
            <a:r>
              <a:rPr lang="en" sz="1600" dirty="0">
                <a:solidFill>
                  <a:schemeClr val="dk1"/>
                </a:solidFill>
                <a:latin typeface="Montserrat"/>
                <a:ea typeface="Montserrat"/>
                <a:cs typeface="Montserrat"/>
                <a:sym typeface="Montserrat"/>
              </a:rPr>
              <a:t>You can’t do everything. Think about the things that are most important to you (School? Family? Hobbies? Work?) and make sure to put those first. </a:t>
            </a:r>
          </a:p>
          <a:p>
            <a:pPr marL="457200" lvl="0">
              <a:lnSpc>
                <a:spcPct val="90000"/>
              </a:lnSpc>
            </a:pPr>
            <a:endParaRPr lang="en" sz="1600" dirty="0">
              <a:solidFill>
                <a:schemeClr val="dk1"/>
              </a:solidFill>
              <a:latin typeface="Montserrat"/>
              <a:ea typeface="Montserrat"/>
              <a:cs typeface="Montserrat"/>
              <a:sym typeface="Montserrat"/>
            </a:endParaRPr>
          </a:p>
          <a:p>
            <a:pPr marL="457200" lvl="0" indent="-342900">
              <a:lnSpc>
                <a:spcPct val="90000"/>
              </a:lnSpc>
              <a:buClr>
                <a:schemeClr val="dk1"/>
              </a:buClr>
              <a:buSzPts val="1800"/>
              <a:buFont typeface="Montserrat"/>
              <a:buChar char="●"/>
            </a:pPr>
            <a:r>
              <a:rPr lang="en" sz="1600" dirty="0">
                <a:solidFill>
                  <a:schemeClr val="dk1"/>
                </a:solidFill>
                <a:latin typeface="Montserrat"/>
                <a:ea typeface="Montserrat"/>
                <a:cs typeface="Montserrat"/>
                <a:sym typeface="Montserrat"/>
              </a:rPr>
              <a:t>Make a to-do list of things you need to do and </a:t>
            </a:r>
          </a:p>
          <a:p>
            <a:pPr marL="457200" lvl="0">
              <a:lnSpc>
                <a:spcPct val="90000"/>
              </a:lnSpc>
            </a:pPr>
            <a:r>
              <a:rPr lang="en" sz="1600" dirty="0">
                <a:solidFill>
                  <a:schemeClr val="dk1"/>
                </a:solidFill>
                <a:latin typeface="Montserrat"/>
                <a:ea typeface="Montserrat"/>
                <a:cs typeface="Montserrat"/>
                <a:sym typeface="Montserrat"/>
              </a:rPr>
              <a:t>use a planner to keep track of them. </a:t>
            </a:r>
          </a:p>
          <a:p>
            <a:pPr marL="457200" lvl="0">
              <a:lnSpc>
                <a:spcPct val="90000"/>
              </a:lnSpc>
            </a:pPr>
            <a:endParaRPr lang="en" sz="1600" dirty="0">
              <a:solidFill>
                <a:schemeClr val="dk1"/>
              </a:solidFill>
              <a:latin typeface="Montserrat"/>
              <a:ea typeface="Montserrat"/>
              <a:cs typeface="Montserrat"/>
              <a:sym typeface="Montserrat"/>
            </a:endParaRPr>
          </a:p>
          <a:p>
            <a:pPr marL="457200" lvl="0" indent="-342900">
              <a:lnSpc>
                <a:spcPct val="90000"/>
              </a:lnSpc>
              <a:buClr>
                <a:schemeClr val="dk1"/>
              </a:buClr>
              <a:buSzPts val="1800"/>
              <a:buFont typeface="Montserrat"/>
              <a:buChar char="●"/>
            </a:pPr>
            <a:r>
              <a:rPr lang="en" sz="1600" dirty="0">
                <a:solidFill>
                  <a:schemeClr val="dk1"/>
                </a:solidFill>
                <a:latin typeface="Montserrat"/>
                <a:ea typeface="Montserrat"/>
                <a:cs typeface="Montserrat"/>
                <a:sym typeface="Montserrat"/>
              </a:rPr>
              <a:t>Put an alarm on when playing games online to show you how long you have been playing for and to take a break from the screen. </a:t>
            </a:r>
          </a:p>
          <a:p>
            <a:pPr marL="457200" lvl="0">
              <a:lnSpc>
                <a:spcPct val="90000"/>
              </a:lnSpc>
            </a:pPr>
            <a:endParaRPr lang="en" sz="1600" dirty="0">
              <a:solidFill>
                <a:schemeClr val="dk1"/>
              </a:solidFill>
              <a:latin typeface="Montserrat"/>
              <a:ea typeface="Montserrat"/>
              <a:cs typeface="Montserrat"/>
              <a:sym typeface="Montserrat"/>
            </a:endParaRPr>
          </a:p>
          <a:p>
            <a:pPr marL="457200" lvl="0" indent="-342900">
              <a:lnSpc>
                <a:spcPct val="90000"/>
              </a:lnSpc>
              <a:buClr>
                <a:schemeClr val="dk1"/>
              </a:buClr>
              <a:buSzPts val="1800"/>
              <a:buFont typeface="Montserrat"/>
              <a:buChar char="●"/>
            </a:pPr>
            <a:r>
              <a:rPr lang="en" sz="1600" dirty="0">
                <a:solidFill>
                  <a:schemeClr val="dk1"/>
                </a:solidFill>
                <a:latin typeface="Montserrat"/>
                <a:ea typeface="Montserrat"/>
                <a:cs typeface="Montserrat"/>
                <a:sym typeface="Montserrat"/>
              </a:rPr>
              <a:t>Decide specific time when you’re going to check social media. </a:t>
            </a:r>
            <a:endParaRPr lang="en" sz="1600" dirty="0"/>
          </a:p>
        </p:txBody>
      </p:sp>
      <p:pic>
        <p:nvPicPr>
          <p:cNvPr id="14" name="Google Shape;836;g7faea66b6c_0_76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302375" y="1181725"/>
            <a:ext cx="2803109" cy="3961726"/>
          </a:xfrm>
          <a:prstGeom prst="rect">
            <a:avLst/>
          </a:prstGeom>
          <a:noFill/>
          <a:ln>
            <a:noFill/>
          </a:ln>
        </p:spPr>
      </p:pic>
      <p:pic>
        <p:nvPicPr>
          <p:cNvPr id="824" name="Google Shape;824;g7faea66b6c_0_758"/>
          <p:cNvPicPr preferRelativeResize="0"/>
          <p:nvPr/>
        </p:nvPicPr>
        <p:blipFill rotWithShape="1">
          <a:blip r:embed="rId9">
            <a:alphaModFix/>
          </a:blip>
          <a:srcRect/>
          <a:stretch/>
        </p:blipFill>
        <p:spPr>
          <a:xfrm>
            <a:off x="7921625" y="179930"/>
            <a:ext cx="1042556" cy="982639"/>
          </a:xfrm>
          <a:prstGeom prst="rect">
            <a:avLst/>
          </a:prstGeom>
          <a:noFill/>
          <a:ln>
            <a:noFill/>
          </a:ln>
        </p:spPr>
      </p:pic>
    </p:spTree>
    <p:extLst>
      <p:ext uri="{BB962C8B-B14F-4D97-AF65-F5344CB8AC3E}">
        <p14:creationId xmlns:p14="http://schemas.microsoft.com/office/powerpoint/2010/main" val="1767536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body" idx="1"/>
          </p:nvPr>
        </p:nvSpPr>
        <p:spPr>
          <a:xfrm>
            <a:off x="2418010" y="1259727"/>
            <a:ext cx="3122366" cy="2985600"/>
          </a:xfrm>
          <a:prstGeom prst="rect">
            <a:avLst/>
          </a:prstGeom>
        </p:spPr>
        <p:txBody>
          <a:bodyPr spcFirstLastPara="1" wrap="square" lIns="91425" tIns="91425" rIns="91425" bIns="91425" anchor="t" anchorCtr="0">
            <a:noAutofit/>
          </a:bodyPr>
          <a:lstStyle/>
          <a:p>
            <a:pPr marL="0" lvl="0" indent="0">
              <a:buNone/>
            </a:pPr>
            <a:r>
              <a:rPr lang="en-GB" sz="2800" dirty="0"/>
              <a:t>Sticks and stones may </a:t>
            </a:r>
          </a:p>
          <a:p>
            <a:pPr marL="0" lvl="0" indent="0">
              <a:buNone/>
            </a:pPr>
            <a:r>
              <a:rPr lang="en-GB" sz="2800" dirty="0"/>
              <a:t>break my bones…</a:t>
            </a:r>
          </a:p>
          <a:p>
            <a:pPr marL="0" lvl="0" indent="0">
              <a:buNone/>
            </a:pPr>
            <a:r>
              <a:rPr lang="en-GB" sz="2800" dirty="0">
                <a:solidFill>
                  <a:srgbClr val="EEA116"/>
                </a:solidFill>
              </a:rPr>
              <a:t>But words will never hurt me…</a:t>
            </a:r>
            <a:endParaRPr lang="en-GB" sz="1600" dirty="0">
              <a:solidFill>
                <a:srgbClr val="EEA11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625" y="4370830"/>
            <a:ext cx="2420910" cy="535268"/>
          </a:xfrm>
          <a:prstGeom prst="rect">
            <a:avLst/>
          </a:prstGeom>
        </p:spPr>
      </p:pic>
      <p:pic>
        <p:nvPicPr>
          <p:cNvPr id="9" name="Google Shape;848;g7faea66b6c_0_77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rot="153498">
            <a:off x="5587193" y="1579437"/>
            <a:ext cx="3181119" cy="2321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343601" y="221434"/>
            <a:ext cx="6469063" cy="553998"/>
          </a:xfrm>
          <a:prstGeom prst="rect">
            <a:avLst/>
          </a:prstGeom>
          <a:solidFill>
            <a:srgbClr val="D89F39">
              <a:alpha val="45000"/>
            </a:srgbClr>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r>
              <a:rPr lang="en-GB" sz="3000" b="1" dirty="0">
                <a:solidFill>
                  <a:srgbClr val="141414"/>
                </a:solidFill>
                <a:latin typeface="Montserrat"/>
                <a:ea typeface="Montserrat"/>
                <a:cs typeface="Montserrat"/>
                <a:sym typeface="Montserrat"/>
              </a:rPr>
              <a:t>Respectful Online Communication</a:t>
            </a:r>
            <a:endParaRPr lang="en-US" dirty="0">
              <a:solidFill>
                <a:srgbClr val="141414"/>
              </a:solidFill>
            </a:endParaRPr>
          </a:p>
        </p:txBody>
      </p:sp>
      <p:pic>
        <p:nvPicPr>
          <p:cNvPr id="12" name="Google Shape;827;g7faea66b6c_0_758"/>
          <p:cNvPicPr preferRelativeResize="0"/>
          <p:nvPr/>
        </p:nvPicPr>
        <p:blipFill rotWithShape="1">
          <a:blip r:embed="rId5">
            <a:alphaModFix/>
          </a:blip>
          <a:srcRect/>
          <a:stretch/>
        </p:blipFill>
        <p:spPr>
          <a:xfrm>
            <a:off x="215248" y="4681757"/>
            <a:ext cx="2545778" cy="353837"/>
          </a:xfrm>
          <a:prstGeom prst="rect">
            <a:avLst/>
          </a:prstGeom>
          <a:noFill/>
          <a:ln>
            <a:noFill/>
          </a:ln>
        </p:spPr>
      </p:pic>
      <p:pic>
        <p:nvPicPr>
          <p:cNvPr id="16" name="Google Shape;828;g7faea66b6c_0_758"/>
          <p:cNvPicPr preferRelativeResize="0"/>
          <p:nvPr/>
        </p:nvPicPr>
        <p:blipFill rotWithShape="1">
          <a:blip r:embed="rId6">
            <a:alphaModFix/>
          </a:blip>
          <a:srcRect/>
          <a:stretch/>
        </p:blipFill>
        <p:spPr>
          <a:xfrm>
            <a:off x="2853556" y="4621750"/>
            <a:ext cx="1026560" cy="413844"/>
          </a:xfrm>
          <a:prstGeom prst="rect">
            <a:avLst/>
          </a:prstGeom>
          <a:noFill/>
          <a:ln>
            <a:noFill/>
          </a:ln>
        </p:spPr>
      </p:pic>
      <p:pic>
        <p:nvPicPr>
          <p:cNvPr id="17" name="Google Shape;829;g7faea66b6c_0_758"/>
          <p:cNvPicPr preferRelativeResize="0"/>
          <p:nvPr/>
        </p:nvPicPr>
        <p:blipFill rotWithShape="1">
          <a:blip r:embed="rId7">
            <a:alphaModFix/>
          </a:blip>
          <a:srcRect/>
          <a:stretch/>
        </p:blipFill>
        <p:spPr>
          <a:xfrm>
            <a:off x="3721088" y="4245327"/>
            <a:ext cx="1416425" cy="1007299"/>
          </a:xfrm>
          <a:prstGeom prst="rect">
            <a:avLst/>
          </a:prstGeom>
          <a:noFill/>
          <a:ln>
            <a:noFill/>
          </a:ln>
        </p:spPr>
      </p:pic>
    </p:spTree>
    <p:extLst>
      <p:ext uri="{BB962C8B-B14F-4D97-AF65-F5344CB8AC3E}">
        <p14:creationId xmlns:p14="http://schemas.microsoft.com/office/powerpoint/2010/main" val="3349411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Shape 8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sp>
        <p:nvSpPr>
          <p:cNvPr id="21" name="1 Marcador de texto"/>
          <p:cNvSpPr txBox="1">
            <a:spLocks/>
          </p:cNvSpPr>
          <p:nvPr/>
        </p:nvSpPr>
        <p:spPr>
          <a:xfrm>
            <a:off x="249692" y="534981"/>
            <a:ext cx="11453216" cy="4733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b="1" dirty="0">
                <a:solidFill>
                  <a:srgbClr val="00B0F0"/>
                </a:solidFill>
                <a:latin typeface="Montserrat" panose="020B0604020202020204" charset="0"/>
              </a:rPr>
              <a:t>#CONNECTED</a:t>
            </a:r>
          </a:p>
          <a:p>
            <a:r>
              <a:rPr lang="en-US" sz="2400" b="1" dirty="0">
                <a:solidFill>
                  <a:srgbClr val="FFCF29"/>
                </a:solidFill>
                <a:latin typeface="Montserrat" panose="020B0604020202020204" charset="0"/>
              </a:rPr>
              <a:t>RESPECTFUL ONLINE </a:t>
            </a:r>
          </a:p>
          <a:p>
            <a:r>
              <a:rPr lang="en-US" sz="2400" b="1" dirty="0">
                <a:solidFill>
                  <a:srgbClr val="FF0000"/>
                </a:solidFill>
                <a:latin typeface="Montserrat" panose="020B0604020202020204" charset="0"/>
              </a:rPr>
              <a:t>COMMUNICATION</a:t>
            </a:r>
          </a:p>
          <a:p>
            <a:endParaRPr lang="en-US" sz="2400" b="1" dirty="0">
              <a:solidFill>
                <a:srgbClr val="00B0F0"/>
              </a:solidFill>
              <a:latin typeface="Montserrat" panose="020B0604020202020204" charset="0"/>
            </a:endParaRPr>
          </a:p>
        </p:txBody>
      </p:sp>
      <p:sp>
        <p:nvSpPr>
          <p:cNvPr id="5" name="Rectangle 4"/>
          <p:cNvSpPr/>
          <p:nvPr/>
        </p:nvSpPr>
        <p:spPr>
          <a:xfrm>
            <a:off x="249692" y="2541605"/>
            <a:ext cx="7114839" cy="1000274"/>
          </a:xfrm>
          <a:prstGeom prst="rect">
            <a:avLst/>
          </a:prstGeom>
        </p:spPr>
        <p:txBody>
          <a:bodyPr wrap="square">
            <a:spAutoFit/>
          </a:bodyPr>
          <a:lstStyle/>
          <a:p>
            <a:pPr lvl="0">
              <a:lnSpc>
                <a:spcPct val="90000"/>
              </a:lnSpc>
              <a:buClr>
                <a:schemeClr val="dk1"/>
              </a:buClr>
              <a:buSzPts val="1100"/>
            </a:pPr>
            <a:r>
              <a:rPr lang="en-GB" sz="1800" b="1" dirty="0">
                <a:latin typeface="Montserrat" panose="020B0604020202020204" charset="0"/>
              </a:rPr>
              <a:t>Click the link to play video: </a:t>
            </a:r>
          </a:p>
          <a:p>
            <a:pPr lvl="0">
              <a:lnSpc>
                <a:spcPct val="90000"/>
              </a:lnSpc>
              <a:buClr>
                <a:schemeClr val="dk1"/>
              </a:buClr>
              <a:buSzPts val="1100"/>
            </a:pPr>
            <a:r>
              <a:rPr lang="pt-BR" sz="1800" b="1" u="sng" dirty="0">
                <a:solidFill>
                  <a:schemeClr val="dk1"/>
                </a:solidFill>
                <a:latin typeface="Montserrat"/>
                <a:ea typeface="Montserrat"/>
                <a:cs typeface="Montserrat"/>
                <a:sym typeface="Montserrat"/>
                <a:hlinkClick r:id="rId3"/>
              </a:rPr>
              <a:t>https://vimeo.com/359094916</a:t>
            </a:r>
            <a:endParaRPr lang="pt-BR" sz="1800" dirty="0">
              <a:solidFill>
                <a:schemeClr val="dk1"/>
              </a:solidFill>
              <a:highlight>
                <a:srgbClr val="FFFFFF"/>
              </a:highlight>
              <a:latin typeface="Montserrat"/>
              <a:ea typeface="Montserrat"/>
              <a:cs typeface="Montserrat"/>
              <a:sym typeface="Montserrat"/>
            </a:endParaRPr>
          </a:p>
          <a:p>
            <a:pPr lvl="0">
              <a:lnSpc>
                <a:spcPct val="90000"/>
              </a:lnSpc>
              <a:buClr>
                <a:schemeClr val="dk1"/>
              </a:buClr>
              <a:buSzPts val="1100"/>
            </a:pPr>
            <a:endParaRPr lang="pt-BR" dirty="0">
              <a:solidFill>
                <a:schemeClr val="dk1"/>
              </a:solidFill>
              <a:highlight>
                <a:srgbClr val="FFFFFF"/>
              </a:highlight>
              <a:latin typeface="Montserrat"/>
              <a:ea typeface="Montserrat"/>
              <a:cs typeface="Montserrat"/>
              <a:sym typeface="Montserrat"/>
            </a:endParaRPr>
          </a:p>
          <a:p>
            <a:endParaRPr lang="en-GB" b="1" dirty="0">
              <a:latin typeface="Montserrat" panose="020B0604020202020204" charset="0"/>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0500" y="591715"/>
            <a:ext cx="4905375" cy="427687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9692" y="4384171"/>
            <a:ext cx="2420910" cy="535268"/>
          </a:xfrm>
          <a:prstGeom prst="rect">
            <a:avLst/>
          </a:prstGeom>
        </p:spPr>
      </p:pic>
      <p:pic>
        <p:nvPicPr>
          <p:cNvPr id="13" name="Google Shape;829;g7faea66b6c_0_758"/>
          <p:cNvPicPr preferRelativeResize="0"/>
          <p:nvPr/>
        </p:nvPicPr>
        <p:blipFill rotWithShape="1">
          <a:blip r:embed="rId6">
            <a:alphaModFix/>
          </a:blip>
          <a:srcRect/>
          <a:stretch/>
        </p:blipFill>
        <p:spPr>
          <a:xfrm>
            <a:off x="2540264" y="4049958"/>
            <a:ext cx="1968324" cy="1399785"/>
          </a:xfrm>
          <a:prstGeom prst="rect">
            <a:avLst/>
          </a:prstGeom>
          <a:noFill/>
          <a:ln>
            <a:noFill/>
          </a:ln>
        </p:spPr>
      </p:pic>
      <p:pic>
        <p:nvPicPr>
          <p:cNvPr id="3" name="Picture 2" descr="Copy of Presentation (16_9) – Untitled Design (1).png"/>
          <p:cNvPicPr>
            <a:picLocks noChangeAspect="1"/>
          </p:cNvPicPr>
          <p:nvPr/>
        </p:nvPicPr>
        <p:blipFill rotWithShape="1">
          <a:blip r:embed="rId7">
            <a:extLst>
              <a:ext uri="{28A0092B-C50C-407E-A947-70E740481C1C}">
                <a14:useLocalDpi xmlns:a14="http://schemas.microsoft.com/office/drawing/2010/main" val="0"/>
              </a:ext>
            </a:extLst>
          </a:blip>
          <a:srcRect l="3468" t="3205" r="2798" b="3287"/>
          <a:stretch/>
        </p:blipFill>
        <p:spPr>
          <a:xfrm>
            <a:off x="4221363" y="849636"/>
            <a:ext cx="4477202" cy="2576319"/>
          </a:xfrm>
          <a:prstGeom prst="rect">
            <a:avLst/>
          </a:prstGeom>
        </p:spPr>
      </p:pic>
    </p:spTree>
    <p:extLst>
      <p:ext uri="{BB962C8B-B14F-4D97-AF65-F5344CB8AC3E}">
        <p14:creationId xmlns:p14="http://schemas.microsoft.com/office/powerpoint/2010/main" val="3116050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29" y="125821"/>
            <a:ext cx="2542005" cy="562043"/>
          </a:xfrm>
          <a:prstGeom prst="rect">
            <a:avLst/>
          </a:prstGeom>
        </p:spPr>
      </p:pic>
      <p:sp>
        <p:nvSpPr>
          <p:cNvPr id="5" name="Rectangle 4"/>
          <p:cNvSpPr/>
          <p:nvPr/>
        </p:nvSpPr>
        <p:spPr>
          <a:xfrm>
            <a:off x="3144134" y="1510113"/>
            <a:ext cx="5999866" cy="3060069"/>
          </a:xfrm>
          <a:prstGeom prst="rect">
            <a:avLst/>
          </a:prstGeom>
        </p:spPr>
        <p:txBody>
          <a:bodyPr wrap="square">
            <a:spAutoFit/>
          </a:bodyPr>
          <a:lstStyle/>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Responsible for the promotion and coordination of Safer Internet Day in Ireland </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D</a:t>
            </a:r>
            <a:r>
              <a:rPr lang="en" dirty="0">
                <a:solidFill>
                  <a:schemeClr val="dk1"/>
                </a:solidFill>
                <a:latin typeface="Montserrat"/>
                <a:ea typeface="Montserrat"/>
                <a:cs typeface="Montserrat"/>
                <a:sym typeface="Montserrat"/>
              </a:rPr>
              <a:t>evelop education </a:t>
            </a:r>
            <a:r>
              <a:rPr lang="en-GB" dirty="0">
                <a:solidFill>
                  <a:schemeClr val="dk1"/>
                </a:solidFill>
                <a:latin typeface="Montserrat"/>
                <a:ea typeface="Montserrat"/>
                <a:cs typeface="Montserrat"/>
                <a:sym typeface="Montserrat"/>
              </a:rPr>
              <a:t>resources and programmes for schools to address a range of online safety initiatives</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Webwise are supported by a Youth Advisory panel made up of second-level students from across Ireland</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Provide free training programmes to second-level students to support schools engaging in Safer Internet Day</a:t>
            </a: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P</a:t>
            </a:r>
            <a:r>
              <a:rPr lang="en" dirty="0">
                <a:solidFill>
                  <a:schemeClr val="dk1"/>
                </a:solidFill>
                <a:latin typeface="Montserrat"/>
                <a:ea typeface="Montserrat"/>
                <a:cs typeface="Montserrat"/>
                <a:sym typeface="Montserrat"/>
              </a:rPr>
              <a:t>rovide information, advice, and tools to parents to support their engagement in their children’s online live</a:t>
            </a:r>
            <a:endParaRPr lang="en-GB" dirty="0">
              <a:solidFill>
                <a:schemeClr val="dk1"/>
              </a:solidFill>
              <a:latin typeface="Montserrat"/>
              <a:ea typeface="Montserrat"/>
              <a:cs typeface="Montserrat"/>
              <a:sym typeface="Montserrat"/>
            </a:endParaRPr>
          </a:p>
          <a:p>
            <a:pPr marL="457200" lvl="0" indent="-330200">
              <a:lnSpc>
                <a:spcPct val="115000"/>
              </a:lnSpc>
              <a:buClr>
                <a:schemeClr val="dk1"/>
              </a:buClr>
              <a:buSzPts val="1600"/>
              <a:buFont typeface="Montserrat"/>
              <a:buAutoNum type="arabicPeriod"/>
            </a:pPr>
            <a:r>
              <a:rPr lang="en-GB" dirty="0">
                <a:solidFill>
                  <a:schemeClr val="dk1"/>
                </a:solidFill>
                <a:latin typeface="Montserrat"/>
                <a:ea typeface="Montserrat"/>
                <a:cs typeface="Montserrat"/>
                <a:sym typeface="Montserrat"/>
              </a:rPr>
              <a:t>Students can find more information on the dedicated youth hub: http://</a:t>
            </a:r>
            <a:r>
              <a:rPr lang="en-GB" dirty="0" err="1">
                <a:solidFill>
                  <a:schemeClr val="dk1"/>
                </a:solidFill>
                <a:latin typeface="Montserrat"/>
                <a:ea typeface="Montserrat"/>
                <a:cs typeface="Montserrat"/>
                <a:sym typeface="Montserrat"/>
              </a:rPr>
              <a:t>webwise.ie</a:t>
            </a:r>
            <a:r>
              <a:rPr lang="en-GB" dirty="0">
                <a:solidFill>
                  <a:schemeClr val="dk1"/>
                </a:solidFill>
                <a:latin typeface="Montserrat"/>
                <a:ea typeface="Montserrat"/>
                <a:cs typeface="Montserrat"/>
                <a:sym typeface="Montserrat"/>
              </a:rPr>
              <a:t>/youth</a:t>
            </a:r>
            <a:endParaRPr lang="en" dirty="0">
              <a:solidFill>
                <a:schemeClr val="dk1"/>
              </a:solidFill>
              <a:latin typeface="Montserrat"/>
              <a:ea typeface="Montserrat"/>
              <a:cs typeface="Montserrat"/>
              <a:sym typeface="Montserrat"/>
            </a:endParaRPr>
          </a:p>
        </p:txBody>
      </p:sp>
      <p:sp>
        <p:nvSpPr>
          <p:cNvPr id="6" name="Rectangle 5"/>
          <p:cNvSpPr/>
          <p:nvPr/>
        </p:nvSpPr>
        <p:spPr>
          <a:xfrm>
            <a:off x="3697364" y="834674"/>
            <a:ext cx="4572000" cy="582467"/>
          </a:xfrm>
          <a:prstGeom prst="rect">
            <a:avLst/>
          </a:prstGeom>
        </p:spPr>
        <p:txBody>
          <a:bodyPr>
            <a:spAutoFit/>
          </a:bodyPr>
          <a:lstStyle/>
          <a:p>
            <a:pPr lvl="0">
              <a:lnSpc>
                <a:spcPct val="115000"/>
              </a:lnSpc>
            </a:pPr>
            <a:r>
              <a:rPr lang="en" b="1" dirty="0">
                <a:solidFill>
                  <a:schemeClr val="tx1"/>
                </a:solidFill>
                <a:latin typeface="Montserrat"/>
                <a:ea typeface="Montserrat"/>
                <a:cs typeface="Montserrat"/>
                <a:sym typeface="Montserrat"/>
              </a:rPr>
              <a:t>Irish Internet Safety Awareness Centre that promotes safer use of the internet by young people</a:t>
            </a:r>
          </a:p>
        </p:txBody>
      </p:sp>
      <p:grpSp>
        <p:nvGrpSpPr>
          <p:cNvPr id="7" name="Group 6"/>
          <p:cNvGrpSpPr/>
          <p:nvPr/>
        </p:nvGrpSpPr>
        <p:grpSpPr>
          <a:xfrm rot="5400000">
            <a:off x="-347645" y="1333938"/>
            <a:ext cx="4131724" cy="3092336"/>
            <a:chOff x="531239" y="2245625"/>
            <a:chExt cx="4710233" cy="3525314"/>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9" name="Rectangle 8"/>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endParaRPr>
            </a:p>
          </p:txBody>
        </p:sp>
      </p:grpSp>
      <p:sp>
        <p:nvSpPr>
          <p:cNvPr id="10" name="Google Shape;361;p8"/>
          <p:cNvSpPr/>
          <p:nvPr/>
        </p:nvSpPr>
        <p:spPr>
          <a:xfrm>
            <a:off x="748747" y="170590"/>
            <a:ext cx="8243200" cy="438582"/>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2250"/>
              <a:buFont typeface="Arial"/>
              <a:buNone/>
            </a:pPr>
            <a:r>
              <a:rPr lang="en-IE" sz="2250" b="1" dirty="0">
                <a:solidFill>
                  <a:srgbClr val="FF0000"/>
                </a:solidFill>
                <a:latin typeface="Montserrat"/>
                <a:ea typeface="Montserrat"/>
                <a:cs typeface="Montserrat"/>
                <a:sym typeface="Montserrat"/>
              </a:rPr>
              <a:t>ABOUT WEBWISE</a:t>
            </a:r>
            <a:endParaRPr lang="en-IE" sz="2250" b="1" i="0" u="none" strike="noStrike" cap="none" dirty="0">
              <a:solidFill>
                <a:srgbClr val="FF0000"/>
              </a:solidFill>
              <a:latin typeface="Montserrat"/>
              <a:ea typeface="Montserrat"/>
              <a:cs typeface="Montserrat"/>
              <a:sym typeface="Montserrat"/>
            </a:endParaRP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91215" y="1125908"/>
            <a:ext cx="2479039" cy="3623943"/>
          </a:xfrm>
          <a:prstGeom prst="rect">
            <a:avLst/>
          </a:prstGeom>
        </p:spPr>
      </p:pic>
      <p:pic>
        <p:nvPicPr>
          <p:cNvPr id="12" name="Google Shape;670;g7faea66b6c_0_11"/>
          <p:cNvPicPr preferRelativeResize="0"/>
          <p:nvPr/>
        </p:nvPicPr>
        <p:blipFill rotWithShape="1">
          <a:blip r:embed="rId6">
            <a:alphaModFix/>
          </a:blip>
          <a:srcRect/>
          <a:stretch/>
        </p:blipFill>
        <p:spPr>
          <a:xfrm>
            <a:off x="3144134" y="4268213"/>
            <a:ext cx="1644942" cy="1206135"/>
          </a:xfrm>
          <a:prstGeom prst="rect">
            <a:avLst/>
          </a:prstGeom>
          <a:noFill/>
          <a:ln>
            <a:noFill/>
          </a:ln>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3649" y="4768405"/>
            <a:ext cx="1980351" cy="276544"/>
          </a:xfrm>
          <a:prstGeom prst="rect">
            <a:avLst/>
          </a:prstGeom>
        </p:spPr>
      </p:pic>
      <p:pic>
        <p:nvPicPr>
          <p:cNvPr id="14" name="Shape 98"/>
          <p:cNvPicPr preferRelativeResize="0"/>
          <p:nvPr/>
        </p:nvPicPr>
        <p:blipFill rotWithShape="1">
          <a:blip r:embed="rId8">
            <a:alphaModFix/>
          </a:blip>
          <a:srcRect/>
          <a:stretch/>
        </p:blipFill>
        <p:spPr>
          <a:xfrm>
            <a:off x="6196154" y="4657501"/>
            <a:ext cx="967495" cy="421325"/>
          </a:xfrm>
          <a:prstGeom prst="rect">
            <a:avLst/>
          </a:prstGeom>
          <a:noFill/>
          <a:ln>
            <a:noFill/>
          </a:ln>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1254" y="4631155"/>
            <a:ext cx="1154900" cy="467778"/>
          </a:xfrm>
          <a:prstGeom prst="rect">
            <a:avLst/>
          </a:prstGeom>
        </p:spPr>
      </p:pic>
    </p:spTree>
    <p:extLst>
      <p:ext uri="{BB962C8B-B14F-4D97-AF65-F5344CB8AC3E}">
        <p14:creationId xmlns:p14="http://schemas.microsoft.com/office/powerpoint/2010/main" val="3033878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6" name="Rectangle 5"/>
          <p:cNvSpPr/>
          <p:nvPr/>
        </p:nvSpPr>
        <p:spPr>
          <a:xfrm>
            <a:off x="3327495" y="186597"/>
            <a:ext cx="5689040" cy="477054"/>
          </a:xfrm>
          <a:prstGeom prst="rect">
            <a:avLst/>
          </a:prstGeom>
        </p:spPr>
        <p:txBody>
          <a:bodyPr wrap="none">
            <a:spAutoFit/>
          </a:bodyPr>
          <a:lstStyle/>
          <a:p>
            <a:pPr lvl="0" algn="r">
              <a:buSzPts val="2250"/>
            </a:pPr>
            <a:r>
              <a:rPr lang="en-IE" sz="2500" b="1" dirty="0">
                <a:solidFill>
                  <a:srgbClr val="5DC1FF"/>
                </a:solidFill>
                <a:latin typeface="Montserrat"/>
                <a:ea typeface="Montserrat"/>
                <a:cs typeface="Montserrat"/>
                <a:sym typeface="Montserrat"/>
              </a:rPr>
              <a:t>LETS DISCUSS </a:t>
            </a:r>
            <a:r>
              <a:rPr lang="en-IE" sz="2500" b="1" dirty="0">
                <a:solidFill>
                  <a:srgbClr val="FF0000"/>
                </a:solidFill>
                <a:latin typeface="Montserrat"/>
                <a:ea typeface="Montserrat"/>
                <a:cs typeface="Montserrat"/>
                <a:sym typeface="Montserrat"/>
              </a:rPr>
              <a:t>// </a:t>
            </a:r>
            <a:r>
              <a:rPr lang="en-IE" sz="2500" b="1" dirty="0">
                <a:solidFill>
                  <a:srgbClr val="FFCF29"/>
                </a:solidFill>
                <a:latin typeface="Montserrat"/>
                <a:ea typeface="Montserrat"/>
                <a:cs typeface="Montserrat"/>
                <a:sym typeface="Montserrat"/>
              </a:rPr>
              <a:t>RESPECT ONLINE</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499" y="142618"/>
            <a:ext cx="2542005" cy="562043"/>
          </a:xfrm>
          <a:prstGeom prst="rect">
            <a:avLst/>
          </a:prstGeom>
        </p:spPr>
      </p:pic>
      <p:sp>
        <p:nvSpPr>
          <p:cNvPr id="10" name="Rectangle 9"/>
          <p:cNvSpPr/>
          <p:nvPr/>
        </p:nvSpPr>
        <p:spPr>
          <a:xfrm>
            <a:off x="651072" y="2137580"/>
            <a:ext cx="4460677" cy="1430135"/>
          </a:xfrm>
          <a:prstGeom prst="rect">
            <a:avLst/>
          </a:prstGeom>
        </p:spPr>
        <p:txBody>
          <a:bodyPr wrap="square">
            <a:spAutoFit/>
          </a:bodyPr>
          <a:lstStyle/>
          <a:p>
            <a:pPr>
              <a:lnSpc>
                <a:spcPct val="90000"/>
              </a:lnSpc>
              <a:buSzPts val="1100"/>
            </a:pPr>
            <a:r>
              <a:rPr lang="en" sz="3200" b="1" dirty="0">
                <a:solidFill>
                  <a:srgbClr val="5DC1FF"/>
                </a:solidFill>
                <a:latin typeface="Montserrat"/>
                <a:ea typeface="Montserrat"/>
                <a:cs typeface="Montserrat"/>
                <a:sym typeface="Montserrat"/>
              </a:rPr>
              <a:t>What does respect online look like, sound like, feel like?</a:t>
            </a:r>
          </a:p>
        </p:txBody>
      </p:sp>
      <p:pic>
        <p:nvPicPr>
          <p:cNvPr id="11" name="Google Shape;428;p13"/>
          <p:cNvPicPr preferRelativeResize="0"/>
          <p:nvPr/>
        </p:nvPicPr>
        <p:blipFill rotWithShape="1">
          <a:blip r:embed="rId4">
            <a:alphaModFix/>
          </a:blip>
          <a:srcRect/>
          <a:stretch/>
        </p:blipFill>
        <p:spPr>
          <a:xfrm>
            <a:off x="2224861" y="4742039"/>
            <a:ext cx="1980351" cy="276544"/>
          </a:xfrm>
          <a:prstGeom prst="rect">
            <a:avLst/>
          </a:prstGeom>
          <a:noFill/>
          <a:ln>
            <a:noFill/>
          </a:ln>
        </p:spPr>
      </p:pic>
      <p:pic>
        <p:nvPicPr>
          <p:cNvPr id="12" name="Google Shape;429;p13"/>
          <p:cNvPicPr preferRelativeResize="0"/>
          <p:nvPr/>
        </p:nvPicPr>
        <p:blipFill rotWithShape="1">
          <a:blip r:embed="rId5">
            <a:alphaModFix/>
          </a:blip>
          <a:srcRect/>
          <a:stretch/>
        </p:blipFill>
        <p:spPr>
          <a:xfrm>
            <a:off x="1308432" y="4680739"/>
            <a:ext cx="775796" cy="337844"/>
          </a:xfrm>
          <a:prstGeom prst="rect">
            <a:avLst/>
          </a:prstGeom>
          <a:noFill/>
          <a:ln>
            <a:noFill/>
          </a:ln>
        </p:spPr>
      </p:pic>
      <p:pic>
        <p:nvPicPr>
          <p:cNvPr id="13" name="Google Shape;430;p13"/>
          <p:cNvPicPr preferRelativeResize="0"/>
          <p:nvPr/>
        </p:nvPicPr>
        <p:blipFill rotWithShape="1">
          <a:blip r:embed="rId6">
            <a:alphaModFix/>
          </a:blip>
          <a:srcRect/>
          <a:stretch/>
        </p:blipFill>
        <p:spPr>
          <a:xfrm>
            <a:off x="153499" y="4664814"/>
            <a:ext cx="1109030" cy="394732"/>
          </a:xfrm>
          <a:prstGeom prst="rect">
            <a:avLst/>
          </a:prstGeom>
          <a:noFill/>
          <a:ln>
            <a:noFill/>
          </a:ln>
        </p:spPr>
      </p:pic>
      <p:grpSp>
        <p:nvGrpSpPr>
          <p:cNvPr id="14" name="Group 13"/>
          <p:cNvGrpSpPr/>
          <p:nvPr/>
        </p:nvGrpSpPr>
        <p:grpSpPr>
          <a:xfrm rot="5400000">
            <a:off x="4935561" y="1224355"/>
            <a:ext cx="4131724" cy="3092336"/>
            <a:chOff x="531239" y="2245625"/>
            <a:chExt cx="4710233" cy="3525314"/>
          </a:xfrm>
        </p:grpSpPr>
        <p:pic>
          <p:nvPicPr>
            <p:cNvPr id="15" name="Picture 1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16" name="Rectangle 15"/>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endParaRPr>
            </a:p>
          </p:txBody>
        </p:sp>
      </p:grpSp>
      <p:pic>
        <p:nvPicPr>
          <p:cNvPr id="2" name="Picture 1" descr="Screen Shot 2020-04-24 at 17.56.54.png"/>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758546" y="1095375"/>
            <a:ext cx="2494913" cy="3569439"/>
          </a:xfrm>
          <a:prstGeom prst="rect">
            <a:avLst/>
          </a:prstGeom>
        </p:spPr>
      </p:pic>
    </p:spTree>
    <p:extLst>
      <p:ext uri="{BB962C8B-B14F-4D97-AF65-F5344CB8AC3E}">
        <p14:creationId xmlns:p14="http://schemas.microsoft.com/office/powerpoint/2010/main" val="3651291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g7f98d56b6c_1_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t>21</a:t>
            </a:fld>
            <a:endParaRPr/>
          </a:p>
        </p:txBody>
      </p:sp>
      <p:sp>
        <p:nvSpPr>
          <p:cNvPr id="882" name="Google Shape;882;g7f98d56b6c_1_36"/>
          <p:cNvSpPr txBox="1"/>
          <p:nvPr/>
        </p:nvSpPr>
        <p:spPr>
          <a:xfrm>
            <a:off x="421050" y="1396413"/>
            <a:ext cx="3225067" cy="12375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None/>
            </a:pPr>
            <a:r>
              <a:rPr lang="en" sz="1600" b="1" i="0" u="none" strike="noStrike" cap="none" dirty="0">
                <a:solidFill>
                  <a:schemeClr val="dk1"/>
                </a:solidFill>
                <a:latin typeface="Montserrat"/>
                <a:ea typeface="Montserrat"/>
                <a:cs typeface="Montserrat"/>
                <a:sym typeface="Montserrat"/>
              </a:rPr>
              <a:t>Webwise love seeing all your photos from your online safety campaigns and Safer Internet Day activities. </a:t>
            </a:r>
            <a:endParaRPr sz="1600" b="1" i="0" u="none" strike="noStrike" cap="none" dirty="0">
              <a:solidFill>
                <a:schemeClr val="dk1"/>
              </a:solidFill>
              <a:latin typeface="Montserrat"/>
              <a:ea typeface="Montserrat"/>
              <a:cs typeface="Montserrat"/>
              <a:sym typeface="Montserrat"/>
            </a:endParaRPr>
          </a:p>
          <a:p>
            <a:pPr marL="0" marR="0" lvl="0" indent="0" algn="ctr" rtl="0">
              <a:lnSpc>
                <a:spcPct val="115000"/>
              </a:lnSpc>
              <a:spcBef>
                <a:spcPts val="0"/>
              </a:spcBef>
              <a:spcAft>
                <a:spcPts val="0"/>
              </a:spcAft>
              <a:buNone/>
            </a:pPr>
            <a:r>
              <a:rPr lang="en" sz="1600" b="1" i="0" u="none" strike="noStrike" cap="none" dirty="0">
                <a:solidFill>
                  <a:schemeClr val="dk1"/>
                </a:solidFill>
                <a:latin typeface="Montserrat"/>
                <a:ea typeface="Montserrat"/>
                <a:cs typeface="Montserrat"/>
                <a:sym typeface="Montserrat"/>
              </a:rPr>
              <a:t>Send in your photos, videos and posters to Webwise and you could be in with a chance of winning some great prizes. </a:t>
            </a:r>
            <a:endParaRPr sz="1600" b="1" i="0" u="none" strike="noStrike" cap="none" dirty="0">
              <a:solidFill>
                <a:srgbClr val="000000"/>
              </a:solidFill>
              <a:latin typeface="Montserrat"/>
              <a:ea typeface="Montserrat"/>
              <a:cs typeface="Montserrat"/>
              <a:sym typeface="Montserrat"/>
            </a:endParaRPr>
          </a:p>
        </p:txBody>
      </p:sp>
      <p:sp>
        <p:nvSpPr>
          <p:cNvPr id="883" name="Google Shape;883;g7f98d56b6c_1_36"/>
          <p:cNvSpPr txBox="1"/>
          <p:nvPr/>
        </p:nvSpPr>
        <p:spPr>
          <a:xfrm>
            <a:off x="2174875" y="243448"/>
            <a:ext cx="6722700" cy="708900"/>
          </a:xfrm>
          <a:prstGeom prst="rect">
            <a:avLst/>
          </a:prstGeom>
          <a:noFill/>
          <a:ln>
            <a:noFill/>
          </a:ln>
        </p:spPr>
        <p:txBody>
          <a:bodyPr spcFirstLastPara="1" wrap="square" lIns="91425" tIns="91425" rIns="91425" bIns="91425" anchor="t" anchorCtr="0">
            <a:noAutofit/>
          </a:bodyPr>
          <a:lstStyle/>
          <a:p>
            <a:pPr marL="0" marR="0" lvl="0" indent="0" algn="r" rtl="0">
              <a:lnSpc>
                <a:spcPct val="90000"/>
              </a:lnSpc>
              <a:spcBef>
                <a:spcPts val="0"/>
              </a:spcBef>
              <a:spcAft>
                <a:spcPts val="0"/>
              </a:spcAft>
              <a:buClr>
                <a:schemeClr val="dk1"/>
              </a:buClr>
              <a:buSzPts val="1100"/>
              <a:buFont typeface="Arial"/>
              <a:buNone/>
            </a:pPr>
            <a:r>
              <a:rPr lang="en" sz="3000" b="1" i="0" u="none" strike="noStrike" cap="none" dirty="0">
                <a:solidFill>
                  <a:srgbClr val="FFA400"/>
                </a:solidFill>
                <a:latin typeface="Montserrat"/>
                <a:ea typeface="Montserrat"/>
                <a:cs typeface="Montserrat"/>
                <a:sym typeface="Montserrat"/>
              </a:rPr>
              <a:t>Safer Internet Day Selfie</a:t>
            </a:r>
            <a:endParaRPr sz="3000" b="0" i="0" u="none" strike="noStrike" cap="none" dirty="0">
              <a:solidFill>
                <a:srgbClr val="FFA400"/>
              </a:solidFill>
              <a:latin typeface="Montserrat Light"/>
              <a:ea typeface="Montserrat Light"/>
              <a:cs typeface="Montserrat Light"/>
              <a:sym typeface="Montserrat Light"/>
            </a:endParaRPr>
          </a:p>
        </p:txBody>
      </p:sp>
      <p:pic>
        <p:nvPicPr>
          <p:cNvPr id="887" name="Google Shape;887;g7f98d56b6c_1_36"/>
          <p:cNvPicPr preferRelativeResize="0"/>
          <p:nvPr/>
        </p:nvPicPr>
        <p:blipFill rotWithShape="1">
          <a:blip r:embed="rId3">
            <a:alphaModFix/>
          </a:blip>
          <a:srcRect/>
          <a:stretch/>
        </p:blipFill>
        <p:spPr>
          <a:xfrm>
            <a:off x="1369834" y="-245954"/>
            <a:ext cx="2617074" cy="1869911"/>
          </a:xfrm>
          <a:prstGeom prst="rect">
            <a:avLst/>
          </a:prstGeom>
          <a:noFill/>
          <a:ln>
            <a:noFill/>
          </a:ln>
        </p:spPr>
      </p:pic>
      <p:pic>
        <p:nvPicPr>
          <p:cNvPr id="888" name="Google Shape;888;g7f98d56b6c_1_36"/>
          <p:cNvPicPr preferRelativeResize="0"/>
          <p:nvPr/>
        </p:nvPicPr>
        <p:blipFill rotWithShape="1">
          <a:blip r:embed="rId4">
            <a:alphaModFix/>
          </a:blip>
          <a:srcRect/>
          <a:stretch/>
        </p:blipFill>
        <p:spPr>
          <a:xfrm>
            <a:off x="5023417" y="4489514"/>
            <a:ext cx="2355000" cy="520674"/>
          </a:xfrm>
          <a:prstGeom prst="rect">
            <a:avLst/>
          </a:prstGeom>
          <a:noFill/>
          <a:ln>
            <a:noFill/>
          </a:ln>
        </p:spPr>
      </p:pic>
      <p:pic>
        <p:nvPicPr>
          <p:cNvPr id="890" name="Google Shape;890;g7f98d56b6c_1_36"/>
          <p:cNvPicPr preferRelativeResize="0"/>
          <p:nvPr/>
        </p:nvPicPr>
        <p:blipFill rotWithShape="1">
          <a:blip r:embed="rId5">
            <a:alphaModFix/>
          </a:blip>
          <a:srcRect t="13410"/>
          <a:stretch/>
        </p:blipFill>
        <p:spPr>
          <a:xfrm>
            <a:off x="111125" y="0"/>
            <a:ext cx="1778838" cy="1540294"/>
          </a:xfrm>
          <a:prstGeom prst="rect">
            <a:avLst/>
          </a:prstGeom>
          <a:noFill/>
          <a:ln>
            <a:noFill/>
          </a:ln>
        </p:spPr>
      </p:pic>
      <p:pic>
        <p:nvPicPr>
          <p:cNvPr id="2" name="Picture 1" descr="29512738_757665944429053_7189551503153978920_n.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6908" y="1254125"/>
            <a:ext cx="4910667" cy="2762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g7f98d56b6c_1_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
                <a:solidFill>
                  <a:schemeClr val="lt1"/>
                </a:solidFill>
              </a:rPr>
              <a:t>22</a:t>
            </a:fld>
            <a:endParaRPr>
              <a:solidFill>
                <a:schemeClr val="lt1"/>
              </a:solidFill>
            </a:endParaRPr>
          </a:p>
        </p:txBody>
      </p:sp>
      <p:sp>
        <p:nvSpPr>
          <p:cNvPr id="896" name="Google Shape;896;g7f98d56b6c_1_41"/>
          <p:cNvSpPr txBox="1">
            <a:spLocks noGrp="1"/>
          </p:cNvSpPr>
          <p:nvPr>
            <p:ph type="title"/>
          </p:nvPr>
        </p:nvSpPr>
        <p:spPr>
          <a:xfrm>
            <a:off x="2320084" y="136303"/>
            <a:ext cx="6594900" cy="668100"/>
          </a:xfrm>
          <a:prstGeom prst="rect">
            <a:avLst/>
          </a:prstGeom>
          <a:noFill/>
          <a:ln>
            <a:noFill/>
          </a:ln>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en" sz="3000" dirty="0">
                <a:solidFill>
                  <a:srgbClr val="FF0000"/>
                </a:solidFill>
              </a:rPr>
              <a:t>Safer Internet Day Awards</a:t>
            </a:r>
            <a:endParaRPr sz="3000" dirty="0">
              <a:solidFill>
                <a:srgbClr val="FF0000"/>
              </a:solidFill>
            </a:endParaRPr>
          </a:p>
        </p:txBody>
      </p:sp>
      <p:sp>
        <p:nvSpPr>
          <p:cNvPr id="897" name="Google Shape;897;g7f98d56b6c_1_41"/>
          <p:cNvSpPr txBox="1">
            <a:spLocks noGrp="1"/>
          </p:cNvSpPr>
          <p:nvPr>
            <p:ph type="body" idx="1"/>
          </p:nvPr>
        </p:nvSpPr>
        <p:spPr>
          <a:xfrm>
            <a:off x="0" y="3592758"/>
            <a:ext cx="9144000" cy="2652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Enter the Post Primary School Safer Internet Day Competitions and your school </a:t>
            </a:r>
            <a:endParaRPr lang="en-GB" sz="1600" b="1" dirty="0">
              <a:solidFill>
                <a:schemeClr val="dk1"/>
              </a:solidFill>
              <a:latin typeface="Montserrat"/>
              <a:ea typeface="Montserrat"/>
              <a:cs typeface="Montserrat"/>
              <a:sym typeface="Montserrat"/>
            </a:endParaRPr>
          </a:p>
          <a:p>
            <a:pPr marL="0" lvl="0" indent="0" algn="ctr" rtl="0">
              <a:lnSpc>
                <a:spcPct val="115000"/>
              </a:lnSpc>
              <a:spcBef>
                <a:spcPts val="0"/>
              </a:spcBef>
              <a:spcAft>
                <a:spcPts val="0"/>
              </a:spcAft>
              <a:buClr>
                <a:schemeClr val="dk1"/>
              </a:buClr>
              <a:buSzPts val="1100"/>
              <a:buFont typeface="Arial"/>
              <a:buNone/>
            </a:pPr>
            <a:r>
              <a:rPr lang="en" sz="1600" b="1" dirty="0">
                <a:solidFill>
                  <a:schemeClr val="dk1"/>
                </a:solidFill>
                <a:latin typeface="Montserrat"/>
                <a:ea typeface="Montserrat"/>
                <a:cs typeface="Montserrat"/>
                <a:sym typeface="Montserrat"/>
              </a:rPr>
              <a:t>could win some great prizes. Find out more about competition categories and prizes here:</a:t>
            </a:r>
            <a:r>
              <a:rPr lang="en-GB" sz="1600" b="1" dirty="0">
                <a:solidFill>
                  <a:schemeClr val="dk1"/>
                </a:solidFill>
                <a:latin typeface="Montserrat"/>
                <a:ea typeface="Montserrat"/>
                <a:cs typeface="Montserrat"/>
                <a:sym typeface="Montserrat"/>
              </a:rPr>
              <a:t> </a:t>
            </a:r>
            <a:r>
              <a:rPr lang="en" sz="1600" b="1" u="sng" dirty="0">
                <a:solidFill>
                  <a:schemeClr val="hlink"/>
                </a:solidFill>
                <a:latin typeface="Montserrat"/>
                <a:ea typeface="Montserrat"/>
                <a:cs typeface="Montserrat"/>
                <a:sym typeface="Montserrat"/>
              </a:rPr>
              <a:t>www.webwise.ie/</a:t>
            </a:r>
            <a:r>
              <a:rPr lang="en-GB" sz="1600" b="1" u="sng" dirty="0" err="1">
                <a:solidFill>
                  <a:schemeClr val="hlink"/>
                </a:solidFill>
                <a:latin typeface="Montserrat"/>
                <a:ea typeface="Montserrat"/>
                <a:cs typeface="Montserrat"/>
                <a:sym typeface="Montserrat"/>
              </a:rPr>
              <a:t>saferinternetday</a:t>
            </a:r>
            <a:endParaRPr sz="1600" b="1" dirty="0"/>
          </a:p>
        </p:txBody>
      </p:sp>
      <p:pic>
        <p:nvPicPr>
          <p:cNvPr id="898" name="Google Shape;898;g7f98d56b6c_1_41"/>
          <p:cNvPicPr preferRelativeResize="0"/>
          <p:nvPr/>
        </p:nvPicPr>
        <p:blipFill rotWithShape="1">
          <a:blip r:embed="rId3">
            <a:alphaModFix/>
          </a:blip>
          <a:srcRect/>
          <a:stretch/>
        </p:blipFill>
        <p:spPr>
          <a:xfrm>
            <a:off x="158751" y="4606412"/>
            <a:ext cx="1138752" cy="461234"/>
          </a:xfrm>
          <a:prstGeom prst="rect">
            <a:avLst/>
          </a:prstGeom>
          <a:noFill/>
          <a:ln>
            <a:noFill/>
          </a:ln>
        </p:spPr>
      </p:pic>
      <p:pic>
        <p:nvPicPr>
          <p:cNvPr id="899" name="Google Shape;899;g7f98d56b6c_1_41"/>
          <p:cNvPicPr preferRelativeResize="0"/>
          <p:nvPr/>
        </p:nvPicPr>
        <p:blipFill rotWithShape="1">
          <a:blip r:embed="rId4">
            <a:alphaModFix/>
          </a:blip>
          <a:srcRect/>
          <a:stretch/>
        </p:blipFill>
        <p:spPr>
          <a:xfrm>
            <a:off x="1361003" y="4685787"/>
            <a:ext cx="2436481" cy="340240"/>
          </a:xfrm>
          <a:prstGeom prst="rect">
            <a:avLst/>
          </a:prstGeom>
          <a:noFill/>
          <a:ln>
            <a:noFill/>
          </a:ln>
        </p:spPr>
      </p:pic>
      <p:pic>
        <p:nvPicPr>
          <p:cNvPr id="902" name="Google Shape;902;g7f98d56b6c_1_41"/>
          <p:cNvPicPr preferRelativeResize="0"/>
          <p:nvPr/>
        </p:nvPicPr>
        <p:blipFill rotWithShape="1">
          <a:blip r:embed="rId5">
            <a:alphaModFix/>
          </a:blip>
          <a:srcRect/>
          <a:stretch/>
        </p:blipFill>
        <p:spPr>
          <a:xfrm>
            <a:off x="285074" y="191950"/>
            <a:ext cx="2770115" cy="612453"/>
          </a:xfrm>
          <a:prstGeom prst="rect">
            <a:avLst/>
          </a:prstGeom>
          <a:noFill/>
          <a:ln>
            <a:noFill/>
          </a:ln>
        </p:spPr>
      </p:pic>
      <p:pic>
        <p:nvPicPr>
          <p:cNvPr id="3" name="Picture 2" descr="56290896_2289055084491497_4897145101291094016_o-1.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03234">
            <a:off x="154596" y="1282532"/>
            <a:ext cx="3089132" cy="20589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DSC_1305-1100x733.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70364">
            <a:off x="5990523" y="1335405"/>
            <a:ext cx="3092801" cy="20609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descr="55512168_2289049904492015_9133709517899431936_o-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189" y="1123421"/>
            <a:ext cx="3098390" cy="2065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g7fb15c2752_1_12"/>
          <p:cNvSpPr txBox="1">
            <a:spLocks noGrp="1"/>
          </p:cNvSpPr>
          <p:nvPr>
            <p:ph type="title"/>
          </p:nvPr>
        </p:nvSpPr>
        <p:spPr>
          <a:xfrm>
            <a:off x="2320924" y="224900"/>
            <a:ext cx="8976600" cy="66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dirty="0"/>
              <a:t>Join the conversation </a:t>
            </a:r>
            <a:endParaRPr sz="3000" dirty="0"/>
          </a:p>
        </p:txBody>
      </p:sp>
      <p:sp>
        <p:nvSpPr>
          <p:cNvPr id="908" name="Google Shape;908;g7fb15c2752_1_12"/>
          <p:cNvSpPr txBox="1">
            <a:spLocks noGrp="1"/>
          </p:cNvSpPr>
          <p:nvPr>
            <p:ph type="body" idx="1"/>
          </p:nvPr>
        </p:nvSpPr>
        <p:spPr>
          <a:xfrm>
            <a:off x="646350" y="1901647"/>
            <a:ext cx="5513150" cy="29025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latin typeface="Montserrat"/>
                <a:ea typeface="Montserrat"/>
                <a:cs typeface="Montserrat"/>
                <a:sym typeface="Montserrat"/>
              </a:rPr>
              <a:t>Connect with </a:t>
            </a:r>
            <a:r>
              <a:rPr lang="en-GB" sz="1800" b="1" dirty="0">
                <a:solidFill>
                  <a:schemeClr val="dk1"/>
                </a:solidFill>
                <a:latin typeface="Montserrat"/>
                <a:ea typeface="Montserrat"/>
                <a:cs typeface="Montserrat"/>
                <a:sym typeface="Montserrat"/>
              </a:rPr>
              <a:t>Webwise</a:t>
            </a:r>
            <a:r>
              <a:rPr lang="en" sz="1800" b="1" dirty="0">
                <a:solidFill>
                  <a:schemeClr val="dk1"/>
                </a:solidFill>
                <a:latin typeface="Montserrat"/>
                <a:ea typeface="Montserrat"/>
                <a:cs typeface="Montserrat"/>
                <a:sym typeface="Montserrat"/>
              </a:rPr>
              <a:t> on</a:t>
            </a:r>
            <a:r>
              <a:rPr lang="en-GB" sz="1800" b="1" dirty="0">
                <a:solidFill>
                  <a:schemeClr val="dk1"/>
                </a:solidFill>
                <a:latin typeface="Montserrat"/>
                <a:ea typeface="Montserrat"/>
                <a:cs typeface="Montserrat"/>
                <a:sym typeface="Montserrat"/>
              </a:rPr>
              <a:t>:</a:t>
            </a:r>
          </a:p>
          <a:p>
            <a:pPr marL="0" lvl="0" indent="0" algn="l" rtl="0">
              <a:lnSpc>
                <a:spcPct val="115000"/>
              </a:lnSpc>
              <a:spcBef>
                <a:spcPts val="0"/>
              </a:spcBef>
              <a:spcAft>
                <a:spcPts val="0"/>
              </a:spcAft>
              <a:buClr>
                <a:schemeClr val="dk1"/>
              </a:buClr>
              <a:buSzPts val="1100"/>
              <a:buFont typeface="Arial"/>
              <a:buNone/>
            </a:pP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latin typeface="Montserrat"/>
                <a:ea typeface="Montserrat"/>
                <a:cs typeface="Montserrat"/>
                <a:sym typeface="Montserrat"/>
              </a:rPr>
              <a:t>Twitter</a:t>
            </a:r>
            <a:r>
              <a:rPr lang="en-GB" sz="1800" b="1" dirty="0">
                <a:solidFill>
                  <a:schemeClr val="dk1"/>
                </a:solidFill>
                <a:latin typeface="Montserrat"/>
                <a:ea typeface="Montserrat"/>
                <a:cs typeface="Montserrat"/>
                <a:sym typeface="Montserrat"/>
              </a:rPr>
              <a:t>:</a:t>
            </a:r>
            <a:r>
              <a:rPr lang="en" sz="1800" b="1" dirty="0">
                <a:solidFill>
                  <a:schemeClr val="dk1"/>
                </a:solidFill>
                <a:latin typeface="Montserrat"/>
                <a:ea typeface="Montserrat"/>
                <a:cs typeface="Montserrat"/>
                <a:sym typeface="Montserrat"/>
              </a:rPr>
              <a:t> @Webwise_Ireland</a:t>
            </a: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latin typeface="Montserrat"/>
                <a:ea typeface="Montserrat"/>
                <a:cs typeface="Montserrat"/>
                <a:sym typeface="Montserrat"/>
              </a:rPr>
              <a:t>Facebook: facebook.com/webwise_Ireland</a:t>
            </a: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r>
              <a:rPr lang="en" sz="1800" b="1" dirty="0">
                <a:solidFill>
                  <a:schemeClr val="dk1"/>
                </a:solidFill>
                <a:latin typeface="Montserrat"/>
                <a:ea typeface="Montserrat"/>
                <a:cs typeface="Montserrat"/>
                <a:sym typeface="Montserrat"/>
              </a:rPr>
              <a:t>Instagram: webwiseireland</a:t>
            </a: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800" b="1" dirty="0">
              <a:solidFill>
                <a:schemeClr val="dk1"/>
              </a:solidFill>
              <a:latin typeface="Montserrat"/>
              <a:ea typeface="Montserrat"/>
              <a:cs typeface="Montserrat"/>
              <a:sym typeface="Montserrat"/>
            </a:endParaRPr>
          </a:p>
          <a:p>
            <a:pPr marL="0" lvl="0" indent="0" algn="l" rtl="0">
              <a:lnSpc>
                <a:spcPct val="115000"/>
              </a:lnSpc>
              <a:spcBef>
                <a:spcPts val="0"/>
              </a:spcBef>
              <a:spcAft>
                <a:spcPts val="0"/>
              </a:spcAft>
              <a:buClr>
                <a:schemeClr val="dk1"/>
              </a:buClr>
              <a:buSzPts val="1100"/>
              <a:buFont typeface="Arial"/>
              <a:buNone/>
            </a:pPr>
            <a:endParaRPr lang="en-GB" sz="1600" b="1" dirty="0">
              <a:solidFill>
                <a:schemeClr val="dk1"/>
              </a:solidFill>
              <a:latin typeface="Montserrat"/>
              <a:ea typeface="Montserrat"/>
              <a:cs typeface="Montserrat"/>
              <a:sym typeface="Montserrat"/>
            </a:endParaRPr>
          </a:p>
        </p:txBody>
      </p:sp>
      <p:sp>
        <p:nvSpPr>
          <p:cNvPr id="909" name="Google Shape;909;g7fb15c2752_1_1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300"/>
              <a:buFont typeface="Arial"/>
              <a:buNone/>
            </a:pPr>
            <a:fld id="{00000000-1234-1234-1234-123412341234}" type="slidenum">
              <a:rPr lang="en"/>
              <a:t>23</a:t>
            </a:fld>
            <a:endParaRPr/>
          </a:p>
        </p:txBody>
      </p:sp>
      <p:pic>
        <p:nvPicPr>
          <p:cNvPr id="915" name="Google Shape;915;g7fb15c2752_1_12"/>
          <p:cNvPicPr preferRelativeResize="0"/>
          <p:nvPr/>
        </p:nvPicPr>
        <p:blipFill rotWithShape="1">
          <a:blip r:embed="rId3">
            <a:alphaModFix/>
          </a:blip>
          <a:srcRect/>
          <a:stretch/>
        </p:blipFill>
        <p:spPr>
          <a:xfrm>
            <a:off x="383537" y="407474"/>
            <a:ext cx="2196026" cy="485526"/>
          </a:xfrm>
          <a:prstGeom prst="rect">
            <a:avLst/>
          </a:prstGeom>
          <a:noFill/>
          <a:ln>
            <a:noFill/>
          </a:ln>
        </p:spPr>
      </p:pic>
      <p:pic>
        <p:nvPicPr>
          <p:cNvPr id="919" name="Google Shape;919;g7fb15c2752_1_12"/>
          <p:cNvPicPr preferRelativeResize="0"/>
          <p:nvPr/>
        </p:nvPicPr>
        <p:blipFill rotWithShape="1">
          <a:blip r:embed="rId4">
            <a:alphaModFix/>
          </a:blip>
          <a:srcRect/>
          <a:stretch/>
        </p:blipFill>
        <p:spPr>
          <a:xfrm>
            <a:off x="2579563" y="-135466"/>
            <a:ext cx="2491393" cy="1780112"/>
          </a:xfrm>
          <a:prstGeom prst="rect">
            <a:avLst/>
          </a:prstGeom>
          <a:noFill/>
          <a:ln>
            <a:noFill/>
          </a:ln>
        </p:spPr>
      </p:pic>
      <p:sp>
        <p:nvSpPr>
          <p:cNvPr id="2" name="Rectangle 1"/>
          <p:cNvSpPr/>
          <p:nvPr/>
        </p:nvSpPr>
        <p:spPr>
          <a:xfrm>
            <a:off x="4788278" y="893000"/>
            <a:ext cx="4041892" cy="430887"/>
          </a:xfrm>
          <a:prstGeom prst="rect">
            <a:avLst/>
          </a:prstGeom>
        </p:spPr>
        <p:txBody>
          <a:bodyPr wrap="none">
            <a:spAutoFit/>
          </a:bodyPr>
          <a:lstStyle/>
          <a:p>
            <a:r>
              <a:rPr lang="en" sz="2200" b="1" dirty="0">
                <a:solidFill>
                  <a:srgbClr val="FF0000"/>
                </a:solidFill>
                <a:latin typeface="Montserrat"/>
                <a:ea typeface="Montserrat"/>
                <a:cs typeface="Montserrat"/>
                <a:sym typeface="Montserrat"/>
              </a:rPr>
              <a:t>#SaferInternetDay</a:t>
            </a:r>
            <a:r>
              <a:rPr lang="en-GB" sz="2200" b="1" dirty="0">
                <a:solidFill>
                  <a:srgbClr val="FF0000"/>
                </a:solidFill>
                <a:latin typeface="Montserrat"/>
                <a:ea typeface="Montserrat"/>
                <a:cs typeface="Montserrat"/>
                <a:sym typeface="Montserrat"/>
              </a:rPr>
              <a:t> #Webwise</a:t>
            </a:r>
            <a:endParaRPr lang="en-US" sz="2200" dirty="0">
              <a:solidFill>
                <a:srgbClr val="FF0000"/>
              </a:solidFill>
            </a:endParaRPr>
          </a:p>
        </p:txBody>
      </p:sp>
      <p:pic>
        <p:nvPicPr>
          <p:cNvPr id="3" name="Picture 2" descr="Screen Shot 2020-02-01 at 14.50.48.png"/>
          <p:cNvPicPr>
            <a:picLocks noChangeAspect="1"/>
          </p:cNvPicPr>
          <p:nvPr/>
        </p:nvPicPr>
        <p:blipFill rotWithShape="1">
          <a:blip r:embed="rId5">
            <a:extLst>
              <a:ext uri="{28A0092B-C50C-407E-A947-70E740481C1C}">
                <a14:useLocalDpi xmlns:a14="http://schemas.microsoft.com/office/drawing/2010/main" val="0"/>
              </a:ext>
            </a:extLst>
          </a:blip>
          <a:srcRect r="53646"/>
          <a:stretch/>
        </p:blipFill>
        <p:spPr>
          <a:xfrm>
            <a:off x="4367864" y="2569171"/>
            <a:ext cx="2326952" cy="2574329"/>
          </a:xfrm>
          <a:prstGeom prst="rect">
            <a:avLst/>
          </a:prstGeom>
        </p:spPr>
      </p:pic>
      <p:pic>
        <p:nvPicPr>
          <p:cNvPr id="4" name="Picture 3" descr="Screen Shot 2020-02-01 at 14.50.48.png"/>
          <p:cNvPicPr>
            <a:picLocks noChangeAspect="1"/>
          </p:cNvPicPr>
          <p:nvPr/>
        </p:nvPicPr>
        <p:blipFill rotWithShape="1">
          <a:blip r:embed="rId5">
            <a:extLst>
              <a:ext uri="{28A0092B-C50C-407E-A947-70E740481C1C}">
                <a14:useLocalDpi xmlns:a14="http://schemas.microsoft.com/office/drawing/2010/main" val="0"/>
              </a:ext>
            </a:extLst>
          </a:blip>
          <a:srcRect l="49826"/>
          <a:stretch/>
        </p:blipFill>
        <p:spPr>
          <a:xfrm>
            <a:off x="6694816" y="2412999"/>
            <a:ext cx="2671434" cy="273045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g7f9caf4a44_0_12"/>
          <p:cNvSpPr txBox="1"/>
          <p:nvPr/>
        </p:nvSpPr>
        <p:spPr>
          <a:xfrm>
            <a:off x="452766" y="1859819"/>
            <a:ext cx="8589900" cy="47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250"/>
              <a:buFont typeface="Arial"/>
              <a:buNone/>
            </a:pPr>
            <a:r>
              <a:rPr lang="en" sz="2250" b="1" i="0" u="none" strike="noStrike" cap="none" dirty="0">
                <a:solidFill>
                  <a:srgbClr val="00B0F0"/>
                </a:solidFill>
                <a:latin typeface="Montserrat"/>
                <a:ea typeface="Montserrat"/>
                <a:cs typeface="Montserrat"/>
                <a:sym typeface="Montserrat"/>
              </a:rPr>
              <a:t>THANKS!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900"/>
              </a:spcBef>
              <a:spcAft>
                <a:spcPts val="0"/>
              </a:spcAft>
              <a:buClr>
                <a:srgbClr val="000000"/>
              </a:buClr>
              <a:buSzPts val="2250"/>
              <a:buFont typeface="Arial"/>
              <a:buNone/>
            </a:pPr>
            <a:r>
              <a:rPr lang="en" sz="2250" b="1" i="0" u="none" strike="noStrike" cap="none" dirty="0">
                <a:solidFill>
                  <a:schemeClr val="dk1"/>
                </a:solidFill>
                <a:latin typeface="Montserrat"/>
                <a:ea typeface="Montserrat"/>
                <a:cs typeface="Montserrat"/>
                <a:sym typeface="Montserrat"/>
              </a:rPr>
              <a:t>ANY QUESTIONS? </a:t>
            </a:r>
            <a:endParaRPr sz="2250" b="1" i="0" u="none" strike="noStrike" cap="none" dirty="0">
              <a:solidFill>
                <a:srgbClr val="00B0F0"/>
              </a:solidFill>
              <a:latin typeface="Montserrat"/>
              <a:ea typeface="Montserrat"/>
              <a:cs typeface="Montserrat"/>
              <a:sym typeface="Montserrat"/>
            </a:endParaRPr>
          </a:p>
        </p:txBody>
      </p:sp>
      <p:pic>
        <p:nvPicPr>
          <p:cNvPr id="925" name="Google Shape;925;g7f9caf4a44_0_12"/>
          <p:cNvPicPr preferRelativeResize="0"/>
          <p:nvPr/>
        </p:nvPicPr>
        <p:blipFill rotWithShape="1">
          <a:blip r:embed="rId3">
            <a:alphaModFix/>
          </a:blip>
          <a:srcRect/>
          <a:stretch/>
        </p:blipFill>
        <p:spPr>
          <a:xfrm>
            <a:off x="3077924" y="852554"/>
            <a:ext cx="3485108" cy="770565"/>
          </a:xfrm>
          <a:prstGeom prst="rect">
            <a:avLst/>
          </a:prstGeom>
          <a:noFill/>
          <a:ln>
            <a:noFill/>
          </a:ln>
        </p:spPr>
      </p:pic>
      <p:pic>
        <p:nvPicPr>
          <p:cNvPr id="926" name="Google Shape;926;g7f9caf4a44_0_12"/>
          <p:cNvPicPr preferRelativeResize="0"/>
          <p:nvPr/>
        </p:nvPicPr>
        <p:blipFill rotWithShape="1">
          <a:blip r:embed="rId4">
            <a:alphaModFix/>
          </a:blip>
          <a:srcRect/>
          <a:stretch/>
        </p:blipFill>
        <p:spPr>
          <a:xfrm>
            <a:off x="1557990" y="3985897"/>
            <a:ext cx="1228199" cy="429899"/>
          </a:xfrm>
          <a:prstGeom prst="rect">
            <a:avLst/>
          </a:prstGeom>
          <a:noFill/>
          <a:ln>
            <a:noFill/>
          </a:ln>
        </p:spPr>
      </p:pic>
      <p:sp>
        <p:nvSpPr>
          <p:cNvPr id="927" name="Google Shape;927;g7f9caf4a44_0_12"/>
          <p:cNvSpPr txBox="1"/>
          <p:nvPr/>
        </p:nvSpPr>
        <p:spPr>
          <a:xfrm>
            <a:off x="3473712" y="4000997"/>
            <a:ext cx="5112600" cy="3693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000000"/>
                </a:solidFill>
                <a:latin typeface="Arial"/>
                <a:ea typeface="Arial"/>
                <a:cs typeface="Arial"/>
                <a:sym typeface="Arial"/>
              </a:rPr>
              <a:t>© Webwise_Ireland</a:t>
            </a:r>
            <a:endParaRPr sz="1400" b="1" i="0" u="none" strike="noStrike" cap="none">
              <a:solidFill>
                <a:srgbClr val="000000"/>
              </a:solidFill>
              <a:latin typeface="Arial"/>
              <a:ea typeface="Arial"/>
              <a:cs typeface="Arial"/>
              <a:sym typeface="Arial"/>
            </a:endParaRPr>
          </a:p>
        </p:txBody>
      </p:sp>
      <p:sp>
        <p:nvSpPr>
          <p:cNvPr id="928" name="Google Shape;928;g7f9caf4a44_0_12"/>
          <p:cNvSpPr txBox="1"/>
          <p:nvPr/>
        </p:nvSpPr>
        <p:spPr>
          <a:xfrm>
            <a:off x="598278" y="4370299"/>
            <a:ext cx="8444400" cy="504000"/>
          </a:xfrm>
          <a:prstGeom prst="rect">
            <a:avLst/>
          </a:prstGeom>
          <a:noFill/>
          <a:ln>
            <a:noFill/>
          </a:ln>
        </p:spPr>
        <p:txBody>
          <a:bodyPr spcFirstLastPara="1" wrap="square" lIns="91400" tIns="45675" rIns="91400" bIns="4567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This work is made available under the terms of the Creative Commons Attribution Share Alike 3.0 Licence </a:t>
            </a:r>
            <a:r>
              <a:rPr lang="en" sz="1200" b="0" i="0" u="sng" strike="noStrike" cap="none">
                <a:solidFill>
                  <a:srgbClr val="0000FF"/>
                </a:solidFill>
                <a:latin typeface="Arial"/>
                <a:ea typeface="Arial"/>
                <a:cs typeface="Arial"/>
                <a:sym typeface="Arial"/>
                <a:hlinkClick r:id="rId5"/>
              </a:rPr>
              <a:t>http://creativecommons.org/licenses/by-sa/3.0/ie/</a:t>
            </a:r>
            <a:r>
              <a:rPr lang="en" sz="1200" b="0" i="0" u="none" strike="noStrike" cap="none">
                <a:solidFill>
                  <a:srgbClr val="000000"/>
                </a:solidFill>
                <a:latin typeface="Arial"/>
                <a:ea typeface="Arial"/>
                <a:cs typeface="Arial"/>
                <a:sym typeface="Arial"/>
              </a:rPr>
              <a:t>. You may use and re-use this material (not including images and logos) free of charge in any format or medium, under the terms of the Creative Commons Attribution Share Alike Licence.</a:t>
            </a:r>
            <a:endParaRPr sz="1400" b="0" i="0" u="none" strike="noStrike" cap="none">
              <a:solidFill>
                <a:srgbClr val="000000"/>
              </a:solidFill>
              <a:latin typeface="Arial"/>
              <a:ea typeface="Arial"/>
              <a:cs typeface="Arial"/>
              <a:sym typeface="Arial"/>
            </a:endParaRPr>
          </a:p>
        </p:txBody>
      </p:sp>
      <p:sp>
        <p:nvSpPr>
          <p:cNvPr id="929" name="Google Shape;929;g7f9caf4a44_0_12"/>
          <p:cNvSpPr txBox="1">
            <a:spLocks noGrp="1"/>
          </p:cNvSpPr>
          <p:nvPr>
            <p:ph type="body" idx="1"/>
          </p:nvPr>
        </p:nvSpPr>
        <p:spPr>
          <a:xfrm>
            <a:off x="632922" y="2735651"/>
            <a:ext cx="8229600" cy="1578600"/>
          </a:xfrm>
          <a:prstGeom prst="rect">
            <a:avLst/>
          </a:prstGeom>
          <a:noFill/>
          <a:ln>
            <a:noFill/>
          </a:ln>
        </p:spPr>
        <p:txBody>
          <a:bodyPr spcFirstLastPara="1" wrap="square" lIns="91400" tIns="45675" rIns="91400" bIns="45675" anchor="t" anchorCtr="0">
            <a:noAutofit/>
          </a:bodyPr>
          <a:lstStyle/>
          <a:p>
            <a:pPr marL="0" lvl="0" indent="0" algn="ctr" rtl="0">
              <a:lnSpc>
                <a:spcPct val="100000"/>
              </a:lnSpc>
              <a:spcBef>
                <a:spcPts val="0"/>
              </a:spcBef>
              <a:spcAft>
                <a:spcPts val="0"/>
              </a:spcAft>
              <a:buClr>
                <a:schemeClr val="dk1"/>
              </a:buClr>
              <a:buSzPts val="600"/>
              <a:buNone/>
            </a:pPr>
            <a:r>
              <a:rPr lang="en" sz="2400" u="sng" dirty="0">
                <a:solidFill>
                  <a:schemeClr val="hlink"/>
                </a:solidFill>
                <a:latin typeface="Calibri"/>
                <a:ea typeface="Calibri"/>
                <a:cs typeface="Calibri"/>
                <a:sym typeface="Calibri"/>
              </a:rPr>
              <a:t>www.webwise.ie</a:t>
            </a:r>
            <a:endParaRPr sz="24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endParaRPr sz="24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endParaRPr sz="2400" dirty="0">
              <a:solidFill>
                <a:schemeClr val="dk1"/>
              </a:solidFill>
              <a:latin typeface="Calibri"/>
              <a:ea typeface="Calibri"/>
              <a:cs typeface="Calibri"/>
              <a:sym typeface="Calibri"/>
            </a:endParaRPr>
          </a:p>
          <a:p>
            <a:pPr marL="0" lvl="0" indent="0" algn="ctr" rtl="0">
              <a:lnSpc>
                <a:spcPct val="100000"/>
              </a:lnSpc>
              <a:spcBef>
                <a:spcPts val="0"/>
              </a:spcBef>
              <a:spcAft>
                <a:spcPts val="0"/>
              </a:spcAft>
              <a:buClr>
                <a:schemeClr val="dk1"/>
              </a:buClr>
              <a:buSzPts val="600"/>
              <a:buNone/>
            </a:pPr>
            <a:br>
              <a:rPr lang="en" sz="2400" dirty="0">
                <a:solidFill>
                  <a:schemeClr val="dk1"/>
                </a:solidFill>
                <a:latin typeface="Calibri"/>
                <a:ea typeface="Calibri"/>
                <a:cs typeface="Calibri"/>
                <a:sym typeface="Calibri"/>
              </a:rPr>
            </a:br>
            <a:endParaRPr sz="2400" dirty="0">
              <a:solidFill>
                <a:schemeClr val="dk1"/>
              </a:solidFill>
              <a:latin typeface="Calibri"/>
              <a:ea typeface="Calibri"/>
              <a:cs typeface="Calibri"/>
              <a:sym typeface="Calibri"/>
            </a:endParaRPr>
          </a:p>
          <a:p>
            <a:pPr marL="342826" lvl="0" indent="-139670" algn="l" rtl="0">
              <a:lnSpc>
                <a:spcPct val="90000"/>
              </a:lnSpc>
              <a:spcBef>
                <a:spcPts val="400"/>
              </a:spcBef>
              <a:spcAft>
                <a:spcPts val="0"/>
              </a:spcAft>
              <a:buClr>
                <a:srgbClr val="34B1CB"/>
              </a:buClr>
              <a:buSzPts val="400"/>
              <a:buNone/>
            </a:pPr>
            <a:endParaRPr dirty="0">
              <a:solidFill>
                <a:schemeClr val="dk1"/>
              </a:solidFill>
              <a:latin typeface="Helvetica Neue"/>
              <a:ea typeface="Helvetica Neue"/>
              <a:cs typeface="Helvetica Neue"/>
              <a:sym typeface="Helvetica Neue"/>
            </a:endParaRPr>
          </a:p>
        </p:txBody>
      </p:sp>
      <p:pic>
        <p:nvPicPr>
          <p:cNvPr id="930" name="Google Shape;930;g7f9caf4a44_0_12"/>
          <p:cNvPicPr preferRelativeResize="0"/>
          <p:nvPr/>
        </p:nvPicPr>
        <p:blipFill rotWithShape="1">
          <a:blip r:embed="rId6">
            <a:alphaModFix/>
          </a:blip>
          <a:srcRect/>
          <a:stretch/>
        </p:blipFill>
        <p:spPr>
          <a:xfrm>
            <a:off x="5286375" y="325026"/>
            <a:ext cx="2061667" cy="287899"/>
          </a:xfrm>
          <a:prstGeom prst="rect">
            <a:avLst/>
          </a:prstGeom>
          <a:noFill/>
          <a:ln>
            <a:noFill/>
          </a:ln>
        </p:spPr>
      </p:pic>
      <p:pic>
        <p:nvPicPr>
          <p:cNvPr id="932" name="Google Shape;932;g7f9caf4a44_0_12"/>
          <p:cNvPicPr preferRelativeResize="0"/>
          <p:nvPr/>
        </p:nvPicPr>
        <p:blipFill rotWithShape="1">
          <a:blip r:embed="rId7">
            <a:alphaModFix/>
          </a:blip>
          <a:srcRect/>
          <a:stretch/>
        </p:blipFill>
        <p:spPr>
          <a:xfrm>
            <a:off x="7556486" y="191880"/>
            <a:ext cx="1486180" cy="6019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pic>
        <p:nvPicPr>
          <p:cNvPr id="8" name="Picture 7" descr="SID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Rectangle 8"/>
          <p:cNvSpPr/>
          <p:nvPr/>
        </p:nvSpPr>
        <p:spPr>
          <a:xfrm>
            <a:off x="2536672" y="1541612"/>
            <a:ext cx="5824634" cy="3222421"/>
          </a:xfrm>
          <a:prstGeom prst="rect">
            <a:avLst/>
          </a:prstGeom>
        </p:spPr>
        <p:txBody>
          <a:bodyPr wrap="square">
            <a:spAutoFit/>
          </a:bodyPr>
          <a:lstStyle/>
          <a:p>
            <a:pPr lvl="0" indent="457200">
              <a:lnSpc>
                <a:spcPct val="115000"/>
              </a:lnSpc>
              <a:buSzPts val="2400"/>
            </a:pPr>
            <a:r>
              <a:rPr lang="en-GB" sz="1800" b="1" dirty="0">
                <a:solidFill>
                  <a:srgbClr val="FFFFFF"/>
                </a:solidFill>
                <a:latin typeface="Montserrat"/>
                <a:ea typeface="Montserrat"/>
                <a:cs typeface="Montserrat"/>
                <a:sym typeface="Montserrat"/>
              </a:rPr>
              <a:t>       </a:t>
            </a:r>
            <a:r>
              <a:rPr lang="en" sz="1800" b="1" dirty="0">
                <a:solidFill>
                  <a:srgbClr val="FFFFFF"/>
                </a:solidFill>
                <a:latin typeface="Montserrat"/>
                <a:ea typeface="Montserrat"/>
                <a:cs typeface="Montserrat"/>
                <a:sym typeface="Montserrat"/>
              </a:rPr>
              <a:t>What is Safer Internet Day?</a:t>
            </a:r>
          </a:p>
          <a:p>
            <a:pPr lvl="0">
              <a:lnSpc>
                <a:spcPct val="115000"/>
              </a:lnSpc>
              <a:buClr>
                <a:schemeClr val="dk1"/>
              </a:buClr>
              <a:buSzPts val="1100"/>
            </a:pPr>
            <a:endParaRPr lang="en" sz="1800" b="1" dirty="0">
              <a:solidFill>
                <a:srgbClr val="FFFFFF"/>
              </a:solidFill>
              <a:latin typeface="Montserrat"/>
              <a:ea typeface="Montserrat"/>
              <a:cs typeface="Montserrat"/>
              <a:sym typeface="Montserrat"/>
            </a:endParaRPr>
          </a:p>
          <a:p>
            <a:pPr marL="914400" lvl="0" indent="-342900">
              <a:buClr>
                <a:srgbClr val="FFFFFF"/>
              </a:buClr>
              <a:buSzPts val="1800"/>
              <a:buFont typeface="Montserrat"/>
              <a:buChar char="●"/>
            </a:pPr>
            <a:r>
              <a:rPr lang="en" sz="1800" dirty="0">
                <a:solidFill>
                  <a:srgbClr val="FFFFFF"/>
                </a:solidFill>
                <a:latin typeface="Montserrat"/>
                <a:ea typeface="Montserrat"/>
                <a:cs typeface="Montserrat"/>
                <a:sym typeface="Montserrat"/>
              </a:rPr>
              <a:t>A day to create awareness of a better internet for </a:t>
            </a:r>
            <a:r>
              <a:rPr lang="en" sz="1800" b="1" dirty="0">
                <a:solidFill>
                  <a:srgbClr val="FFFFFF"/>
                </a:solidFill>
                <a:latin typeface="Montserrat"/>
                <a:ea typeface="Montserrat"/>
                <a:cs typeface="Montserrat"/>
                <a:sym typeface="Montserrat"/>
              </a:rPr>
              <a:t>ALL</a:t>
            </a:r>
            <a:r>
              <a:rPr lang="en" sz="1800" dirty="0">
                <a:solidFill>
                  <a:srgbClr val="FFFFFF"/>
                </a:solidFill>
                <a:latin typeface="Montserrat"/>
                <a:ea typeface="Montserrat"/>
                <a:cs typeface="Montserrat"/>
                <a:sym typeface="Montserrat"/>
              </a:rPr>
              <a:t> users</a:t>
            </a:r>
          </a:p>
          <a:p>
            <a:pPr marL="457200" lvl="0">
              <a:buSzPts val="1800"/>
            </a:pPr>
            <a:endParaRPr lang="en" sz="1800" dirty="0">
              <a:solidFill>
                <a:srgbClr val="FFFFFF"/>
              </a:solidFill>
              <a:latin typeface="Montserrat"/>
              <a:ea typeface="Montserrat"/>
              <a:cs typeface="Montserrat"/>
              <a:sym typeface="Montserrat"/>
            </a:endParaRPr>
          </a:p>
          <a:p>
            <a:pPr marL="914400" lvl="0" indent="-342900">
              <a:buClr>
                <a:srgbClr val="FFFFFF"/>
              </a:buClr>
              <a:buSzPts val="1800"/>
              <a:buFont typeface="Montserrat"/>
              <a:buChar char="●"/>
            </a:pPr>
            <a:r>
              <a:rPr lang="en" sz="1800" dirty="0">
                <a:solidFill>
                  <a:srgbClr val="FFFFFF"/>
                </a:solidFill>
                <a:latin typeface="Montserrat"/>
                <a:ea typeface="Montserrat"/>
                <a:cs typeface="Montserrat"/>
                <a:sym typeface="Montserrat"/>
              </a:rPr>
              <a:t>The theme for Safer Internet day is </a:t>
            </a:r>
            <a:r>
              <a:rPr lang="en" sz="1800" b="1" i="1" dirty="0">
                <a:solidFill>
                  <a:srgbClr val="FFFFFF"/>
                </a:solidFill>
                <a:latin typeface="Montserrat"/>
                <a:ea typeface="Montserrat"/>
                <a:cs typeface="Montserrat"/>
                <a:sym typeface="Montserrat"/>
              </a:rPr>
              <a:t>“Together for a Better Internet”</a:t>
            </a:r>
            <a:r>
              <a:rPr lang="en" sz="1800" i="1" dirty="0">
                <a:solidFill>
                  <a:srgbClr val="FFFFFF"/>
                </a:solidFill>
                <a:latin typeface="Montserrat"/>
                <a:ea typeface="Montserrat"/>
                <a:cs typeface="Montserrat"/>
                <a:sym typeface="Montserrat"/>
              </a:rPr>
              <a:t> </a:t>
            </a:r>
            <a:endParaRPr lang="en" sz="1800" dirty="0">
              <a:solidFill>
                <a:srgbClr val="FFFFFF"/>
              </a:solidFill>
              <a:latin typeface="Montserrat"/>
              <a:ea typeface="Montserrat"/>
              <a:cs typeface="Montserrat"/>
              <a:sym typeface="Montserrat"/>
            </a:endParaRPr>
          </a:p>
          <a:p>
            <a:pPr marL="457200" lvl="0">
              <a:buSzPts val="1800"/>
            </a:pPr>
            <a:endParaRPr lang="en" sz="1800" dirty="0">
              <a:solidFill>
                <a:srgbClr val="FFFFFF"/>
              </a:solidFill>
              <a:latin typeface="Montserrat"/>
              <a:ea typeface="Montserrat"/>
              <a:cs typeface="Montserrat"/>
              <a:sym typeface="Montserrat"/>
            </a:endParaRPr>
          </a:p>
          <a:p>
            <a:pPr marL="914400" lvl="0" indent="-342900">
              <a:buClr>
                <a:srgbClr val="FFFFFF"/>
              </a:buClr>
              <a:buSzPts val="1800"/>
              <a:buFont typeface="Montserrat"/>
              <a:buChar char="●"/>
            </a:pPr>
            <a:r>
              <a:rPr lang="en" sz="1800" dirty="0">
                <a:solidFill>
                  <a:srgbClr val="FFFFFF"/>
                </a:solidFill>
                <a:latin typeface="Montserrat"/>
                <a:ea typeface="Montserrat"/>
                <a:cs typeface="Montserrat"/>
                <a:sym typeface="Montserrat"/>
              </a:rPr>
              <a:t>Safer Internet Day is celebrated all across Europe on the second Tuesday, of the second month, every year.</a:t>
            </a:r>
            <a:endParaRPr lang="en" sz="1800" dirty="0">
              <a:solidFill>
                <a:srgbClr val="FFFFFF"/>
              </a:solidFill>
              <a:latin typeface="Montserrat Light"/>
              <a:ea typeface="Montserrat Light"/>
              <a:cs typeface="Montserrat Light"/>
              <a:sym typeface="Montserrat Light"/>
            </a:endParaRPr>
          </a:p>
        </p:txBody>
      </p:sp>
      <p:pic>
        <p:nvPicPr>
          <p:cNvPr id="10" name="Picture 9" descr="50051923_2178198305577176_3469331361729347584_o.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21127534">
            <a:off x="420249" y="2133853"/>
            <a:ext cx="2452118" cy="23446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0477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7"/>
          <p:cNvSpPr txBox="1">
            <a:spLocks noGrp="1"/>
          </p:cNvSpPr>
          <p:nvPr>
            <p:ph type="title"/>
          </p:nvPr>
        </p:nvSpPr>
        <p:spPr>
          <a:xfrm>
            <a:off x="1759505" y="72003"/>
            <a:ext cx="5750840" cy="5139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dirty="0">
                <a:solidFill>
                  <a:schemeClr val="bg2">
                    <a:lumMod val="75000"/>
                  </a:schemeClr>
                </a:solidFill>
              </a:rPr>
              <a:t>Getting involved in Safer Internet Day </a:t>
            </a:r>
            <a:endParaRPr dirty="0">
              <a:solidFill>
                <a:schemeClr val="bg2">
                  <a:lumMod val="75000"/>
                </a:schemeClr>
              </a:solidFill>
            </a:endParaRPr>
          </a:p>
        </p:txBody>
      </p:sp>
      <p:sp>
        <p:nvSpPr>
          <p:cNvPr id="468" name="Google Shape;468;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300"/>
              <a:buNone/>
            </a:pPr>
            <a:fld id="{00000000-1234-1234-1234-123412341234}" type="slidenum">
              <a:rPr lang="en-IE"/>
              <a:t>4</a:t>
            </a:fld>
            <a:endParaRPr/>
          </a:p>
        </p:txBody>
      </p:sp>
      <p:grpSp>
        <p:nvGrpSpPr>
          <p:cNvPr id="5" name="Google Shape;327;p8"/>
          <p:cNvGrpSpPr/>
          <p:nvPr/>
        </p:nvGrpSpPr>
        <p:grpSpPr>
          <a:xfrm>
            <a:off x="-503390" y="1237009"/>
            <a:ext cx="5657604" cy="3192248"/>
            <a:chOff x="-5715543" y="207647"/>
            <a:chExt cx="6625214" cy="3762852"/>
          </a:xfrm>
        </p:grpSpPr>
        <p:sp>
          <p:nvSpPr>
            <p:cNvPr id="6" name="Google Shape;328;p8"/>
            <p:cNvSpPr/>
            <p:nvPr/>
          </p:nvSpPr>
          <p:spPr>
            <a:xfrm>
              <a:off x="-2427524" y="282449"/>
              <a:ext cx="44887" cy="43776"/>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7" name="Google Shape;329;p8"/>
            <p:cNvSpPr/>
            <p:nvPr/>
          </p:nvSpPr>
          <p:spPr>
            <a:xfrm>
              <a:off x="-5081178" y="207647"/>
              <a:ext cx="5372676" cy="3681480"/>
            </a:xfrm>
            <a:prstGeom prst="roundRect">
              <a:avLst>
                <a:gd name="adj" fmla="val 5106"/>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8" name="Google Shape;330;p8"/>
            <p:cNvSpPr/>
            <p:nvPr/>
          </p:nvSpPr>
          <p:spPr>
            <a:xfrm>
              <a:off x="-2441390" y="280974"/>
              <a:ext cx="36000" cy="36000"/>
            </a:xfrm>
            <a:prstGeom prst="ellipse">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nvGrpSpPr>
            <p:cNvPr id="9" name="Google Shape;331;p8"/>
            <p:cNvGrpSpPr/>
            <p:nvPr/>
          </p:nvGrpSpPr>
          <p:grpSpPr>
            <a:xfrm>
              <a:off x="-5715543" y="3770615"/>
              <a:ext cx="6625214" cy="199884"/>
              <a:chOff x="-5715543" y="3770615"/>
              <a:chExt cx="6625214" cy="199884"/>
            </a:xfrm>
          </p:grpSpPr>
          <p:sp>
            <p:nvSpPr>
              <p:cNvPr id="12" name="Google Shape;332;p8"/>
              <p:cNvSpPr/>
              <p:nvPr/>
            </p:nvSpPr>
            <p:spPr>
              <a:xfrm>
                <a:off x="-5706018" y="3849586"/>
                <a:ext cx="6599368" cy="120913"/>
              </a:xfrm>
              <a:custGeom>
                <a:avLst/>
                <a:gdLst/>
                <a:ahLst/>
                <a:cxnLst/>
                <a:rect l="l" t="t" r="r" b="b"/>
                <a:pathLst>
                  <a:path w="6570965" h="76200" extrusionOk="0">
                    <a:moveTo>
                      <a:pt x="202643" y="76200"/>
                    </a:moveTo>
                    <a:cubicBezTo>
                      <a:pt x="121814" y="61516"/>
                      <a:pt x="-46461" y="17462"/>
                      <a:pt x="12143" y="0"/>
                    </a:cubicBezTo>
                    <a:lnTo>
                      <a:pt x="6569312" y="0"/>
                    </a:lnTo>
                    <a:cubicBezTo>
                      <a:pt x="6583467" y="17065"/>
                      <a:pt x="6506472" y="53975"/>
                      <a:pt x="6347855" y="73819"/>
                    </a:cubicBezTo>
                    <a:lnTo>
                      <a:pt x="202643" y="76200"/>
                    </a:lnTo>
                    <a:close/>
                  </a:path>
                </a:pathLst>
              </a:custGeom>
              <a:gradFill>
                <a:gsLst>
                  <a:gs pos="0">
                    <a:srgbClr val="868B90"/>
                  </a:gs>
                  <a:gs pos="8000">
                    <a:srgbClr val="868B90"/>
                  </a:gs>
                  <a:gs pos="50000">
                    <a:srgbClr val="868B90"/>
                  </a:gs>
                  <a:gs pos="95000">
                    <a:srgbClr val="A5A9AD"/>
                  </a:gs>
                  <a:gs pos="100000">
                    <a:srgbClr val="A5A9AD"/>
                  </a:gs>
                </a:gsLst>
                <a:lin ang="16200000" scaled="0"/>
              </a:gradFill>
              <a:ln>
                <a:noFill/>
              </a:ln>
              <a:effectLst>
                <a:outerShdw blurRad="12700" dist="25400" dir="5400000" algn="t" rotWithShape="0">
                  <a:srgbClr val="262626"/>
                </a:outerShdw>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3" name="Google Shape;333;p8"/>
              <p:cNvSpPr/>
              <p:nvPr/>
            </p:nvSpPr>
            <p:spPr>
              <a:xfrm>
                <a:off x="-5715543" y="3770615"/>
                <a:ext cx="6625214" cy="129600"/>
              </a:xfrm>
              <a:prstGeom prst="roundRect">
                <a:avLst>
                  <a:gd name="adj" fmla="val 23977"/>
                </a:avLst>
              </a:prstGeom>
              <a:gradFill>
                <a:gsLst>
                  <a:gs pos="0">
                    <a:srgbClr val="868B90"/>
                  </a:gs>
                  <a:gs pos="2000">
                    <a:srgbClr val="FBF9FA"/>
                  </a:gs>
                  <a:gs pos="5000">
                    <a:srgbClr val="868B90"/>
                  </a:gs>
                  <a:gs pos="10000">
                    <a:srgbClr val="FBF9FA"/>
                  </a:gs>
                  <a:gs pos="39000">
                    <a:srgbClr val="FBF9FA"/>
                  </a:gs>
                  <a:gs pos="63000">
                    <a:srgbClr val="FBF9FA"/>
                  </a:gs>
                  <a:gs pos="90000">
                    <a:srgbClr val="FAF9FB"/>
                  </a:gs>
                  <a:gs pos="95000">
                    <a:srgbClr val="868B90"/>
                  </a:gs>
                  <a:gs pos="98000">
                    <a:srgbClr val="FFFFFF"/>
                  </a:gs>
                  <a:gs pos="100000">
                    <a:srgbClr val="868B90"/>
                  </a:gs>
                </a:gsLst>
                <a:lin ang="21593999" scaled="0"/>
              </a:gradFill>
              <a:ln>
                <a:noFill/>
              </a:ln>
              <a:effectLst>
                <a:reflection stA="50000" endA="300" endPos="90000" dist="50800" dir="5400000" sy="-100000" algn="bl" rotWithShape="0"/>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0" name="Google Shape;334;p8"/>
            <p:cNvSpPr/>
            <p:nvPr/>
          </p:nvSpPr>
          <p:spPr>
            <a:xfrm>
              <a:off x="-2857566" y="3771797"/>
              <a:ext cx="923491" cy="82550"/>
            </a:xfrm>
            <a:custGeom>
              <a:avLst/>
              <a:gdLst/>
              <a:ahLst/>
              <a:cxnLst/>
              <a:rect l="l" t="t" r="r" b="b"/>
              <a:pathLst>
                <a:path w="923491" h="82550" extrusionOk="0">
                  <a:moveTo>
                    <a:pt x="0" y="0"/>
                  </a:moveTo>
                  <a:lnTo>
                    <a:pt x="923491" y="0"/>
                  </a:lnTo>
                  <a:cubicBezTo>
                    <a:pt x="920296" y="46402"/>
                    <a:pt x="881273" y="82550"/>
                    <a:pt x="833807" y="82550"/>
                  </a:cubicBezTo>
                  <a:lnTo>
                    <a:pt x="89683" y="82550"/>
                  </a:lnTo>
                  <a:cubicBezTo>
                    <a:pt x="42218" y="82550"/>
                    <a:pt x="3194" y="46402"/>
                    <a:pt x="0" y="0"/>
                  </a:cubicBezTo>
                  <a:close/>
                </a:path>
              </a:pathLst>
            </a:custGeom>
            <a:solidFill>
              <a:srgbClr val="F7F5F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sp>
          <p:nvSpPr>
            <p:cNvPr id="11" name="Google Shape;335;p8"/>
            <p:cNvSpPr/>
            <p:nvPr/>
          </p:nvSpPr>
          <p:spPr>
            <a:xfrm>
              <a:off x="-5080279" y="207647"/>
              <a:ext cx="2070313" cy="3020732"/>
            </a:xfrm>
            <a:custGeom>
              <a:avLst/>
              <a:gdLst/>
              <a:ahLst/>
              <a:cxnLst/>
              <a:rect l="l" t="t" r="r" b="b"/>
              <a:pathLst>
                <a:path w="2070313" h="3020732" extrusionOk="0">
                  <a:moveTo>
                    <a:pt x="187976" y="0"/>
                  </a:moveTo>
                  <a:lnTo>
                    <a:pt x="2070313" y="0"/>
                  </a:lnTo>
                  <a:lnTo>
                    <a:pt x="1928420" y="207031"/>
                  </a:lnTo>
                  <a:lnTo>
                    <a:pt x="183453" y="207031"/>
                  </a:lnTo>
                  <a:lnTo>
                    <a:pt x="183453" y="2753062"/>
                  </a:lnTo>
                  <a:lnTo>
                    <a:pt x="0" y="3020732"/>
                  </a:lnTo>
                  <a:lnTo>
                    <a:pt x="0" y="187976"/>
                  </a:lnTo>
                  <a:cubicBezTo>
                    <a:pt x="0" y="84160"/>
                    <a:pt x="84160" y="0"/>
                    <a:pt x="187976" y="0"/>
                  </a:cubicBezTo>
                  <a:close/>
                </a:path>
              </a:pathLst>
            </a:custGeom>
            <a:gradFill>
              <a:gsLst>
                <a:gs pos="0">
                  <a:srgbClr val="FFFFFF">
                    <a:alpha val="0"/>
                  </a:srgbClr>
                </a:gs>
                <a:gs pos="86000">
                  <a:srgbClr val="FFFFFF">
                    <a:alpha val="40392"/>
                  </a:srgbClr>
                </a:gs>
                <a:gs pos="100000">
                  <a:srgbClr val="FFFFFF">
                    <a:alpha val="40392"/>
                  </a:srgbClr>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Quattrocento Sans"/>
                <a:ea typeface="Quattrocento Sans"/>
                <a:cs typeface="Quattrocento Sans"/>
                <a:sym typeface="Quattrocento Sans"/>
              </a:endParaRPr>
            </a:p>
          </p:txBody>
        </p:sp>
      </p:grpSp>
      <p:sp>
        <p:nvSpPr>
          <p:cNvPr id="14" name="Google Shape;336;p8"/>
          <p:cNvSpPr/>
          <p:nvPr/>
        </p:nvSpPr>
        <p:spPr>
          <a:xfrm>
            <a:off x="4921802" y="2209466"/>
            <a:ext cx="2856384" cy="376162"/>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IE" sz="1800" b="0" i="0" u="none" strike="noStrike" cap="none" dirty="0">
                <a:solidFill>
                  <a:srgbClr val="616161"/>
                </a:solidFill>
                <a:latin typeface="Verdana"/>
                <a:ea typeface="Verdana"/>
                <a:cs typeface="Verdana"/>
                <a:sym typeface="Verdana"/>
              </a:rPr>
              <a:t>PLAN YOUR CAMPAIGN</a:t>
            </a:r>
            <a:endParaRPr sz="1800" b="0" i="0" u="none" strike="noStrike" cap="none" dirty="0">
              <a:solidFill>
                <a:srgbClr val="616161"/>
              </a:solidFill>
              <a:latin typeface="Verdana"/>
              <a:ea typeface="Verdana"/>
              <a:cs typeface="Verdana"/>
              <a:sym typeface="Verdana"/>
            </a:endParaRPr>
          </a:p>
        </p:txBody>
      </p:sp>
      <p:sp>
        <p:nvSpPr>
          <p:cNvPr id="15" name="Google Shape;337;p8"/>
          <p:cNvSpPr/>
          <p:nvPr/>
        </p:nvSpPr>
        <p:spPr>
          <a:xfrm>
            <a:off x="4921802" y="2688359"/>
            <a:ext cx="3844509" cy="376162"/>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800"/>
              <a:buFont typeface="Arial"/>
              <a:buNone/>
            </a:pPr>
            <a:r>
              <a:rPr lang="en-IE" sz="1800" dirty="0">
                <a:solidFill>
                  <a:srgbClr val="34B2E4"/>
                </a:solidFill>
                <a:latin typeface="Verdana"/>
                <a:ea typeface="Verdana"/>
                <a:cs typeface="Verdana"/>
                <a:sym typeface="Verdana"/>
              </a:rPr>
              <a:t>FREE RESOURCES</a:t>
            </a:r>
            <a:endParaRPr sz="1800" b="0" i="0" u="none" strike="noStrike" cap="none" dirty="0">
              <a:solidFill>
                <a:srgbClr val="34B2E4"/>
              </a:solidFill>
              <a:latin typeface="Verdana"/>
              <a:ea typeface="Verdana"/>
              <a:cs typeface="Verdana"/>
              <a:sym typeface="Verdana"/>
            </a:endParaRPr>
          </a:p>
        </p:txBody>
      </p:sp>
      <p:sp>
        <p:nvSpPr>
          <p:cNvPr id="16" name="Google Shape;338;p8"/>
          <p:cNvSpPr/>
          <p:nvPr/>
        </p:nvSpPr>
        <p:spPr>
          <a:xfrm>
            <a:off x="4921802" y="3239591"/>
            <a:ext cx="3148771" cy="461826"/>
          </a:xfrm>
          <a:prstGeom prst="rect">
            <a:avLst/>
          </a:prstGeom>
          <a:noFill/>
          <a:ln>
            <a:noFill/>
          </a:ln>
        </p:spPr>
        <p:txBody>
          <a:bodyPr spcFirstLastPara="1" wrap="square" lIns="67950" tIns="33975" rIns="67950" bIns="33975" anchor="t" anchorCtr="0">
            <a:noAutofit/>
          </a:bodyPr>
          <a:lstStyle/>
          <a:p>
            <a:pPr marL="0" marR="0" lvl="0" indent="0" algn="l" rtl="0">
              <a:lnSpc>
                <a:spcPct val="125000"/>
              </a:lnSpc>
              <a:spcBef>
                <a:spcPts val="0"/>
              </a:spcBef>
              <a:spcAft>
                <a:spcPts val="0"/>
              </a:spcAft>
              <a:buClr>
                <a:srgbClr val="000000"/>
              </a:buClr>
              <a:buSzPts val="1600"/>
              <a:buFont typeface="Arial"/>
              <a:buNone/>
            </a:pPr>
            <a:r>
              <a:rPr lang="en-IE" sz="1600" b="0" i="0" u="none" strike="noStrike" cap="none" dirty="0">
                <a:solidFill>
                  <a:srgbClr val="FE912A"/>
                </a:solidFill>
                <a:latin typeface="Verdana"/>
                <a:ea typeface="Verdana"/>
                <a:cs typeface="Verdana"/>
                <a:sym typeface="Verdana"/>
              </a:rPr>
              <a:t>FREE SID WRISTBANDS</a:t>
            </a:r>
            <a:endParaRPr sz="500" b="0" i="0" u="none" strike="noStrike" cap="none" dirty="0">
              <a:solidFill>
                <a:srgbClr val="616161"/>
              </a:solidFill>
              <a:latin typeface="Verdana"/>
              <a:ea typeface="Verdana"/>
              <a:cs typeface="Verdana"/>
              <a:sym typeface="Verdana"/>
            </a:endParaRPr>
          </a:p>
        </p:txBody>
      </p:sp>
      <p:sp>
        <p:nvSpPr>
          <p:cNvPr id="17" name="Google Shape;340;p8"/>
          <p:cNvSpPr/>
          <p:nvPr/>
        </p:nvSpPr>
        <p:spPr>
          <a:xfrm>
            <a:off x="4921802" y="3747079"/>
            <a:ext cx="3321048" cy="34205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IE" sz="1600" dirty="0">
                <a:solidFill>
                  <a:schemeClr val="accent5">
                    <a:lumMod val="75000"/>
                  </a:schemeClr>
                </a:solidFill>
                <a:latin typeface="Verdana"/>
                <a:ea typeface="Verdana"/>
                <a:cs typeface="Verdana"/>
                <a:sym typeface="Verdana"/>
              </a:rPr>
              <a:t>VIDEOS &amp; PRESENTATIONS</a:t>
            </a:r>
            <a:endParaRPr sz="1600" i="0" u="none" strike="noStrike" cap="none" dirty="0">
              <a:solidFill>
                <a:schemeClr val="accent5">
                  <a:lumMod val="75000"/>
                </a:schemeClr>
              </a:solidFill>
              <a:latin typeface="Verdana"/>
              <a:ea typeface="Verdana"/>
              <a:cs typeface="Verdana"/>
              <a:sym typeface="Verdana"/>
            </a:endParaRPr>
          </a:p>
        </p:txBody>
      </p:sp>
      <p:sp>
        <p:nvSpPr>
          <p:cNvPr id="18" name="Google Shape;341;p8"/>
          <p:cNvSpPr/>
          <p:nvPr/>
        </p:nvSpPr>
        <p:spPr>
          <a:xfrm>
            <a:off x="4921803" y="1729569"/>
            <a:ext cx="2856383" cy="342050"/>
          </a:xfrm>
          <a:prstGeom prst="rect">
            <a:avLst/>
          </a:prstGeom>
          <a:noFill/>
          <a:ln>
            <a:noFill/>
          </a:ln>
        </p:spPr>
        <p:txBody>
          <a:bodyPr spcFirstLastPara="1" wrap="square" lIns="67950" tIns="33975" rIns="67950" bIns="33975" anchor="t" anchorCtr="0">
            <a:noAutofit/>
          </a:bodyPr>
          <a:lstStyle/>
          <a:p>
            <a:pPr marL="0" marR="0" lvl="0" indent="0" algn="just" rtl="0">
              <a:lnSpc>
                <a:spcPct val="125000"/>
              </a:lnSpc>
              <a:spcBef>
                <a:spcPts val="0"/>
              </a:spcBef>
              <a:spcAft>
                <a:spcPts val="0"/>
              </a:spcAft>
              <a:buClr>
                <a:srgbClr val="000000"/>
              </a:buClr>
              <a:buSzPts val="1600"/>
              <a:buFont typeface="Arial"/>
              <a:buNone/>
            </a:pPr>
            <a:r>
              <a:rPr lang="en-IE" sz="1600" b="0" i="0" u="none" strike="noStrike" cap="none" dirty="0">
                <a:solidFill>
                  <a:srgbClr val="076097"/>
                </a:solidFill>
                <a:latin typeface="Verdana"/>
                <a:ea typeface="Verdana"/>
                <a:cs typeface="Verdana"/>
                <a:sym typeface="Verdana"/>
              </a:rPr>
              <a:t>IDEAS &amp; INSPIRATION </a:t>
            </a:r>
            <a:endParaRPr sz="1400" b="0" i="0" u="none" strike="noStrike" cap="none" dirty="0">
              <a:solidFill>
                <a:srgbClr val="000000"/>
              </a:solidFill>
              <a:latin typeface="Arial"/>
              <a:ea typeface="Arial"/>
              <a:cs typeface="Arial"/>
              <a:sym typeface="Arial"/>
            </a:endParaRPr>
          </a:p>
        </p:txBody>
      </p:sp>
      <p:pic>
        <p:nvPicPr>
          <p:cNvPr id="469" name="Google Shape;469;p1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91467" y="1419817"/>
            <a:ext cx="4202214" cy="2708470"/>
          </a:xfrm>
          <a:prstGeom prst="rect">
            <a:avLst/>
          </a:prstGeom>
          <a:noFill/>
          <a:ln>
            <a:noFill/>
          </a:ln>
        </p:spPr>
      </p:pic>
      <p:grpSp>
        <p:nvGrpSpPr>
          <p:cNvPr id="19" name="Google Shape;346;p8"/>
          <p:cNvGrpSpPr/>
          <p:nvPr/>
        </p:nvGrpSpPr>
        <p:grpSpPr>
          <a:xfrm rot="10800000" flipH="1">
            <a:off x="4183335" y="1682872"/>
            <a:ext cx="599767" cy="515039"/>
            <a:chOff x="21793163" y="6498754"/>
            <a:chExt cx="1848903" cy="1371527"/>
          </a:xfrm>
        </p:grpSpPr>
        <p:sp>
          <p:nvSpPr>
            <p:cNvPr id="20" name="Google Shape;347;p8"/>
            <p:cNvSpPr/>
            <p:nvPr/>
          </p:nvSpPr>
          <p:spPr>
            <a:xfrm rot="5400000">
              <a:off x="23292808" y="6365519"/>
              <a:ext cx="216023" cy="482493"/>
            </a:xfrm>
            <a:prstGeom prst="triangle">
              <a:avLst>
                <a:gd name="adj" fmla="val 100000"/>
              </a:avLst>
            </a:prstGeom>
            <a:solidFill>
              <a:srgbClr val="1C40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1" name="Google Shape;348;p8"/>
            <p:cNvSpPr/>
            <p:nvPr/>
          </p:nvSpPr>
          <p:spPr>
            <a:xfrm rot="10800000" flipH="1">
              <a:off x="21793163" y="6710710"/>
              <a:ext cx="1836203" cy="1159571"/>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0" i="0" u="none" strike="noStrike" cap="none">
                  <a:solidFill>
                    <a:srgbClr val="FFFFFF"/>
                  </a:solidFill>
                  <a:latin typeface="Oswald"/>
                  <a:ea typeface="Oswald"/>
                  <a:cs typeface="Oswald"/>
                  <a:sym typeface="Oswald"/>
                </a:rPr>
                <a:t>01</a:t>
              </a:r>
              <a:endParaRPr sz="1400" b="0" i="0" u="none" strike="noStrike" cap="none">
                <a:solidFill>
                  <a:srgbClr val="000000"/>
                </a:solidFill>
                <a:latin typeface="Arial"/>
                <a:ea typeface="Arial"/>
                <a:cs typeface="Arial"/>
                <a:sym typeface="Arial"/>
              </a:endParaRPr>
            </a:p>
          </p:txBody>
        </p:sp>
      </p:grpSp>
      <p:grpSp>
        <p:nvGrpSpPr>
          <p:cNvPr id="22" name="Google Shape;349;p8"/>
          <p:cNvGrpSpPr/>
          <p:nvPr/>
        </p:nvGrpSpPr>
        <p:grpSpPr>
          <a:xfrm rot="10800000" flipH="1">
            <a:off x="4183325" y="2185746"/>
            <a:ext cx="599766" cy="515039"/>
            <a:chOff x="21793167" y="6498754"/>
            <a:chExt cx="1848898" cy="1371527"/>
          </a:xfrm>
        </p:grpSpPr>
        <p:sp>
          <p:nvSpPr>
            <p:cNvPr id="23" name="Google Shape;350;p8"/>
            <p:cNvSpPr/>
            <p:nvPr/>
          </p:nvSpPr>
          <p:spPr>
            <a:xfrm rot="5400000">
              <a:off x="23292808" y="6365519"/>
              <a:ext cx="216023" cy="482493"/>
            </a:xfrm>
            <a:prstGeom prst="triangle">
              <a:avLst>
                <a:gd name="adj" fmla="val 100000"/>
              </a:avLst>
            </a:prstGeom>
            <a:solidFill>
              <a:srgbClr val="72511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4" name="Google Shape;351;p8"/>
            <p:cNvSpPr/>
            <p:nvPr/>
          </p:nvSpPr>
          <p:spPr>
            <a:xfrm rot="10800000" flipH="1">
              <a:off x="21793167" y="6710710"/>
              <a:ext cx="1836199" cy="1159571"/>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0" i="0" u="none" strike="noStrike" cap="none">
                  <a:solidFill>
                    <a:srgbClr val="FFFFFF"/>
                  </a:solidFill>
                  <a:latin typeface="Oswald"/>
                  <a:ea typeface="Oswald"/>
                  <a:cs typeface="Oswald"/>
                  <a:sym typeface="Oswald"/>
                </a:rPr>
                <a:t>02</a:t>
              </a:r>
              <a:endParaRPr sz="1400" b="0" i="0" u="none" strike="noStrike" cap="none">
                <a:solidFill>
                  <a:srgbClr val="000000"/>
                </a:solidFill>
                <a:latin typeface="Arial"/>
                <a:ea typeface="Arial"/>
                <a:cs typeface="Arial"/>
                <a:sym typeface="Arial"/>
              </a:endParaRPr>
            </a:p>
          </p:txBody>
        </p:sp>
      </p:grpSp>
      <p:grpSp>
        <p:nvGrpSpPr>
          <p:cNvPr id="25" name="Google Shape;352;p8"/>
          <p:cNvGrpSpPr/>
          <p:nvPr/>
        </p:nvGrpSpPr>
        <p:grpSpPr>
          <a:xfrm rot="10800000" flipH="1">
            <a:off x="4183325" y="3191494"/>
            <a:ext cx="599766" cy="515039"/>
            <a:chOff x="21793167" y="6498754"/>
            <a:chExt cx="1848898" cy="1371527"/>
          </a:xfrm>
        </p:grpSpPr>
        <p:sp>
          <p:nvSpPr>
            <p:cNvPr id="26" name="Google Shape;353;p8"/>
            <p:cNvSpPr/>
            <p:nvPr/>
          </p:nvSpPr>
          <p:spPr>
            <a:xfrm rot="5400000">
              <a:off x="23292808" y="6365519"/>
              <a:ext cx="216023" cy="482493"/>
            </a:xfrm>
            <a:prstGeom prst="triangle">
              <a:avLst>
                <a:gd name="adj" fmla="val 100000"/>
              </a:avLst>
            </a:prstGeom>
            <a:solidFill>
              <a:srgbClr val="28555D"/>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27" name="Google Shape;354;p8"/>
            <p:cNvSpPr/>
            <p:nvPr/>
          </p:nvSpPr>
          <p:spPr>
            <a:xfrm rot="10800000" flipH="1">
              <a:off x="21793167" y="6710710"/>
              <a:ext cx="1836199" cy="1159571"/>
            </a:xfrm>
            <a:prstGeom prst="rect">
              <a:avLst/>
            </a:prstGeom>
            <a:solidFill>
              <a:schemeClr val="accent4"/>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0" i="0" u="none" strike="noStrike" cap="none">
                  <a:solidFill>
                    <a:srgbClr val="FFFFFF"/>
                  </a:solidFill>
                  <a:latin typeface="Oswald"/>
                  <a:ea typeface="Oswald"/>
                  <a:cs typeface="Oswald"/>
                  <a:sym typeface="Oswald"/>
                </a:rPr>
                <a:t>04</a:t>
              </a:r>
              <a:endParaRPr sz="1400" b="0" i="0" u="none" strike="noStrike" cap="none">
                <a:solidFill>
                  <a:srgbClr val="000000"/>
                </a:solidFill>
                <a:latin typeface="Arial"/>
                <a:ea typeface="Arial"/>
                <a:cs typeface="Arial"/>
                <a:sym typeface="Arial"/>
              </a:endParaRPr>
            </a:p>
          </p:txBody>
        </p:sp>
      </p:grpSp>
      <p:grpSp>
        <p:nvGrpSpPr>
          <p:cNvPr id="28" name="Google Shape;355;p8"/>
          <p:cNvGrpSpPr/>
          <p:nvPr/>
        </p:nvGrpSpPr>
        <p:grpSpPr>
          <a:xfrm rot="10800000" flipH="1">
            <a:off x="4183325" y="3694370"/>
            <a:ext cx="599766" cy="515039"/>
            <a:chOff x="21793167" y="6498754"/>
            <a:chExt cx="1848898" cy="1371527"/>
          </a:xfrm>
        </p:grpSpPr>
        <p:sp>
          <p:nvSpPr>
            <p:cNvPr id="29" name="Google Shape;356;p8"/>
            <p:cNvSpPr/>
            <p:nvPr/>
          </p:nvSpPr>
          <p:spPr>
            <a:xfrm rot="5400000">
              <a:off x="23292808" y="6365519"/>
              <a:ext cx="216023" cy="482493"/>
            </a:xfrm>
            <a:prstGeom prst="triangle">
              <a:avLst>
                <a:gd name="adj" fmla="val 100000"/>
              </a:avLst>
            </a:prstGeom>
            <a:solidFill>
              <a:srgbClr val="455520"/>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0" name="Google Shape;357;p8"/>
            <p:cNvSpPr/>
            <p:nvPr/>
          </p:nvSpPr>
          <p:spPr>
            <a:xfrm rot="10800000" flipH="1">
              <a:off x="21793167" y="6710710"/>
              <a:ext cx="1836199" cy="1159571"/>
            </a:xfrm>
            <a:prstGeom prst="rect">
              <a:avLst/>
            </a:prstGeom>
            <a:solidFill>
              <a:schemeClr val="accent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0" i="0" u="none" strike="noStrike" cap="none">
                  <a:solidFill>
                    <a:srgbClr val="FFFFFF"/>
                  </a:solidFill>
                  <a:latin typeface="Oswald"/>
                  <a:ea typeface="Oswald"/>
                  <a:cs typeface="Oswald"/>
                  <a:sym typeface="Oswald"/>
                </a:rPr>
                <a:t>05</a:t>
              </a:r>
              <a:endParaRPr sz="1400" b="0" i="0" u="none" strike="noStrike" cap="none">
                <a:solidFill>
                  <a:srgbClr val="000000"/>
                </a:solidFill>
                <a:latin typeface="Arial"/>
                <a:ea typeface="Arial"/>
                <a:cs typeface="Arial"/>
                <a:sym typeface="Arial"/>
              </a:endParaRPr>
            </a:p>
          </p:txBody>
        </p:sp>
      </p:grpSp>
      <p:grpSp>
        <p:nvGrpSpPr>
          <p:cNvPr id="31" name="Google Shape;358;p8"/>
          <p:cNvGrpSpPr/>
          <p:nvPr/>
        </p:nvGrpSpPr>
        <p:grpSpPr>
          <a:xfrm rot="10800000" flipH="1">
            <a:off x="4183325" y="2688621"/>
            <a:ext cx="599766" cy="515039"/>
            <a:chOff x="21793167" y="6498754"/>
            <a:chExt cx="1848898" cy="1371527"/>
          </a:xfrm>
        </p:grpSpPr>
        <p:sp>
          <p:nvSpPr>
            <p:cNvPr id="32" name="Google Shape;359;p8"/>
            <p:cNvSpPr/>
            <p:nvPr/>
          </p:nvSpPr>
          <p:spPr>
            <a:xfrm rot="5400000">
              <a:off x="23292808" y="6365519"/>
              <a:ext cx="216023" cy="482493"/>
            </a:xfrm>
            <a:prstGeom prst="triangle">
              <a:avLst>
                <a:gd name="adj" fmla="val 100000"/>
              </a:avLst>
            </a:prstGeom>
            <a:solidFill>
              <a:srgbClr val="4B191A"/>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rgbClr val="FFFFFF"/>
                </a:solidFill>
                <a:latin typeface="Oswald"/>
                <a:ea typeface="Oswald"/>
                <a:cs typeface="Oswald"/>
                <a:sym typeface="Oswald"/>
              </a:endParaRPr>
            </a:p>
          </p:txBody>
        </p:sp>
        <p:sp>
          <p:nvSpPr>
            <p:cNvPr id="33" name="Google Shape;360;p8"/>
            <p:cNvSpPr/>
            <p:nvPr/>
          </p:nvSpPr>
          <p:spPr>
            <a:xfrm rot="10800000" flipH="1">
              <a:off x="21793167" y="6710710"/>
              <a:ext cx="1836199" cy="1159571"/>
            </a:xfrm>
            <a:prstGeom prst="rect">
              <a:avLst/>
            </a:prstGeom>
            <a:solidFill>
              <a:schemeClr val="accent6"/>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IE" sz="1600" b="0" i="0" u="none" strike="noStrike" cap="none">
                  <a:solidFill>
                    <a:srgbClr val="FFFFFF"/>
                  </a:solidFill>
                  <a:latin typeface="Oswald"/>
                  <a:ea typeface="Oswald"/>
                  <a:cs typeface="Oswald"/>
                  <a:sym typeface="Oswald"/>
                </a:rPr>
                <a:t>03</a:t>
              </a:r>
              <a:endParaRPr sz="1400" b="0" i="0" u="none" strike="noStrike" cap="none">
                <a:solidFill>
                  <a:srgbClr val="000000"/>
                </a:solidFill>
                <a:latin typeface="Arial"/>
                <a:ea typeface="Arial"/>
                <a:cs typeface="Arial"/>
                <a:sym typeface="Arial"/>
              </a:endParaRPr>
            </a:p>
          </p:txBody>
        </p:sp>
      </p:grpSp>
      <p:sp>
        <p:nvSpPr>
          <p:cNvPr id="34" name="Rectangle 33"/>
          <p:cNvSpPr/>
          <p:nvPr/>
        </p:nvSpPr>
        <p:spPr>
          <a:xfrm>
            <a:off x="2862756" y="487712"/>
            <a:ext cx="3236784" cy="371961"/>
          </a:xfrm>
          <a:prstGeom prst="rect">
            <a:avLst/>
          </a:prstGeom>
        </p:spPr>
        <p:txBody>
          <a:bodyPr wrap="none">
            <a:spAutoFit/>
          </a:bodyPr>
          <a:lstStyle/>
          <a:p>
            <a:pPr algn="ctr" defTabSz="679896">
              <a:lnSpc>
                <a:spcPct val="150000"/>
              </a:lnSpc>
            </a:pPr>
            <a:r>
              <a:rPr lang="es-MX" b="1" dirty="0">
                <a:solidFill>
                  <a:srgbClr val="FFC000"/>
                </a:solidFill>
                <a:latin typeface="Verdana" panose="020B0604030504040204" pitchFamily="34" charset="0"/>
                <a:ea typeface="Verdana" panose="020B0604030504040204" pitchFamily="34" charset="0"/>
                <a:cs typeface="Verdana" panose="020B0604030504040204" pitchFamily="34" charset="0"/>
              </a:rPr>
              <a:t>webwise.ie/</a:t>
            </a:r>
            <a:r>
              <a:rPr lang="es-MX" b="1" dirty="0" err="1">
                <a:solidFill>
                  <a:srgbClr val="FFC000"/>
                </a:solidFill>
                <a:latin typeface="Verdana" panose="020B0604030504040204" pitchFamily="34" charset="0"/>
                <a:ea typeface="Verdana" panose="020B0604030504040204" pitchFamily="34" charset="0"/>
                <a:cs typeface="Verdana" panose="020B0604030504040204" pitchFamily="34" charset="0"/>
              </a:rPr>
              <a:t>saferinternetday</a:t>
            </a:r>
            <a:r>
              <a:rPr lang="es-MX" b="1" dirty="0">
                <a:solidFill>
                  <a:srgbClr val="FFC000"/>
                </a:solidFill>
                <a:latin typeface="Verdana" panose="020B0604030504040204" pitchFamily="34" charset="0"/>
                <a:ea typeface="Verdana" panose="020B0604030504040204" pitchFamily="34" charset="0"/>
                <a:cs typeface="Verdana" panose="020B0604030504040204" pitchFamily="34" charset="0"/>
              </a:rPr>
              <a:t>/</a:t>
            </a:r>
          </a:p>
        </p:txBody>
      </p:sp>
      <p:pic>
        <p:nvPicPr>
          <p:cNvPr id="35" name="Google Shape;342;p8"/>
          <p:cNvPicPr preferRelativeResize="0"/>
          <p:nvPr/>
        </p:nvPicPr>
        <p:blipFill rotWithShape="1">
          <a:blip r:embed="rId4">
            <a:alphaModFix/>
          </a:blip>
          <a:srcRect/>
          <a:stretch/>
        </p:blipFill>
        <p:spPr>
          <a:xfrm>
            <a:off x="211437" y="4627537"/>
            <a:ext cx="1825707" cy="404008"/>
          </a:xfrm>
          <a:prstGeom prst="rect">
            <a:avLst/>
          </a:prstGeom>
          <a:noFill/>
          <a:ln>
            <a:noFill/>
          </a:ln>
        </p:spPr>
      </p:pic>
      <p:pic>
        <p:nvPicPr>
          <p:cNvPr id="36" name="Google Shape;428;p13"/>
          <p:cNvPicPr preferRelativeResize="0"/>
          <p:nvPr/>
        </p:nvPicPr>
        <p:blipFill rotWithShape="1">
          <a:blip r:embed="rId5">
            <a:alphaModFix/>
          </a:blip>
          <a:srcRect/>
          <a:stretch/>
        </p:blipFill>
        <p:spPr>
          <a:xfrm>
            <a:off x="3935220" y="4752149"/>
            <a:ext cx="1980351" cy="276544"/>
          </a:xfrm>
          <a:prstGeom prst="rect">
            <a:avLst/>
          </a:prstGeom>
          <a:noFill/>
          <a:ln>
            <a:noFill/>
          </a:ln>
        </p:spPr>
      </p:pic>
      <p:pic>
        <p:nvPicPr>
          <p:cNvPr id="37" name="Google Shape;429;p13"/>
          <p:cNvPicPr preferRelativeResize="0"/>
          <p:nvPr/>
        </p:nvPicPr>
        <p:blipFill rotWithShape="1">
          <a:blip r:embed="rId6">
            <a:alphaModFix/>
          </a:blip>
          <a:srcRect/>
          <a:stretch/>
        </p:blipFill>
        <p:spPr>
          <a:xfrm>
            <a:off x="3103524" y="4720389"/>
            <a:ext cx="775796" cy="337844"/>
          </a:xfrm>
          <a:prstGeom prst="rect">
            <a:avLst/>
          </a:prstGeom>
          <a:noFill/>
          <a:ln>
            <a:noFill/>
          </a:ln>
        </p:spPr>
      </p:pic>
      <p:pic>
        <p:nvPicPr>
          <p:cNvPr id="38" name="Google Shape;430;p13"/>
          <p:cNvPicPr preferRelativeResize="0"/>
          <p:nvPr/>
        </p:nvPicPr>
        <p:blipFill rotWithShape="1">
          <a:blip r:embed="rId7">
            <a:alphaModFix/>
          </a:blip>
          <a:srcRect/>
          <a:stretch/>
        </p:blipFill>
        <p:spPr>
          <a:xfrm>
            <a:off x="2101598" y="4706792"/>
            <a:ext cx="971883" cy="393649"/>
          </a:xfrm>
          <a:prstGeom prst="rect">
            <a:avLst/>
          </a:prstGeom>
          <a:noFill/>
          <a:ln>
            <a:noFill/>
          </a:ln>
        </p:spPr>
      </p:pic>
    </p:spTree>
    <p:extLst>
      <p:ext uri="{BB962C8B-B14F-4D97-AF65-F5344CB8AC3E}">
        <p14:creationId xmlns:p14="http://schemas.microsoft.com/office/powerpoint/2010/main" val="15476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400"/>
                                        <p:tgtEl>
                                          <p:spTgt spid="19"/>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1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par>
                          <p:cTn id="15" fill="hold">
                            <p:stCondLst>
                              <p:cond delay="1350"/>
                            </p:stCondLst>
                            <p:childTnLst>
                              <p:par>
                                <p:cTn id="16" presetID="2" presetClass="entr" presetSubtype="8"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400"/>
                                        <p:tgtEl>
                                          <p:spTgt spid="22"/>
                                        </p:tgtEl>
                                        <p:attrNameLst>
                                          <p:attrName>ppt_x</p:attrName>
                                        </p:attrNameLst>
                                      </p:cBhvr>
                                      <p:tavLst>
                                        <p:tav tm="0">
                                          <p:val>
                                            <p:strVal val="#ppt_x-1"/>
                                          </p:val>
                                        </p:tav>
                                        <p:tav tm="100000">
                                          <p:val>
                                            <p:strVal val="#ppt_x"/>
                                          </p:val>
                                        </p:tav>
                                      </p:tavLst>
                                    </p:anim>
                                  </p:childTnLst>
                                </p:cTn>
                              </p:par>
                              <p:par>
                                <p:cTn id="19" presetID="10" presetClass="entr" presetSubtype="0" fill="hold" nodeType="withEffect">
                                  <p:stCondLst>
                                    <p:cond delay="1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10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par>
                          <p:cTn id="25" fill="hold">
                            <p:stCondLst>
                              <p:cond delay="1950"/>
                            </p:stCondLst>
                            <p:childTnLst>
                              <p:par>
                                <p:cTn id="26" presetID="2" presetClass="entr" presetSubtype="8"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400"/>
                                        <p:tgtEl>
                                          <p:spTgt spid="25"/>
                                        </p:tgtEl>
                                        <p:attrNameLst>
                                          <p:attrName>ppt_x</p:attrName>
                                        </p:attrNameLst>
                                      </p:cBhvr>
                                      <p:tavLst>
                                        <p:tav tm="0">
                                          <p:val>
                                            <p:strVal val="#ppt_x-1"/>
                                          </p:val>
                                        </p:tav>
                                        <p:tav tm="100000">
                                          <p:val>
                                            <p:strVal val="#ppt_x"/>
                                          </p:val>
                                        </p:tav>
                                      </p:tavLst>
                                    </p:anim>
                                  </p:childTnLst>
                                </p:cTn>
                              </p:par>
                              <p:par>
                                <p:cTn id="29" presetID="10" presetClass="entr" presetSubtype="0" fill="hold" nodeType="withEffect">
                                  <p:stCondLst>
                                    <p:cond delay="1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2550"/>
                            </p:stCondLst>
                            <p:childTnLst>
                              <p:par>
                                <p:cTn id="33" presetID="2" presetClass="entr" presetSubtype="8" fill="hold" nodeType="after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400"/>
                                        <p:tgtEl>
                                          <p:spTgt spid="28"/>
                                        </p:tgtEl>
                                        <p:attrNameLst>
                                          <p:attrName>ppt_x</p:attrName>
                                        </p:attrNameLst>
                                      </p:cBhvr>
                                      <p:tavLst>
                                        <p:tav tm="0">
                                          <p:val>
                                            <p:strVal val="#ppt_x-1"/>
                                          </p:val>
                                        </p:tav>
                                        <p:tav tm="100000">
                                          <p:val>
                                            <p:strVal val="#ppt_x"/>
                                          </p:val>
                                        </p:tav>
                                      </p:tavLst>
                                    </p:anim>
                                  </p:childTnLst>
                                </p:cTn>
                              </p:par>
                              <p:par>
                                <p:cTn id="36" presetID="10" presetClass="entr" presetSubtype="0" fill="hold" nodeType="withEffect">
                                  <p:stCondLst>
                                    <p:cond delay="1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par>
                          <p:cTn id="39" fill="hold">
                            <p:stCondLst>
                              <p:cond delay="3150"/>
                            </p:stCondLst>
                            <p:childTnLst>
                              <p:par>
                                <p:cTn id="40" presetID="2" presetClass="entr" presetSubtype="8" fill="hold" nodeType="after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additive="base">
                                        <p:cTn id="42" dur="400"/>
                                        <p:tgtEl>
                                          <p:spTgt spid="3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grpSp>
        <p:nvGrpSpPr>
          <p:cNvPr id="4" name="Group 3"/>
          <p:cNvGrpSpPr/>
          <p:nvPr/>
        </p:nvGrpSpPr>
        <p:grpSpPr>
          <a:xfrm>
            <a:off x="4239010" y="719241"/>
            <a:ext cx="4710233" cy="3525314"/>
            <a:chOff x="531239" y="2245625"/>
            <a:chExt cx="4710233" cy="3525314"/>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123699" y="1653165"/>
              <a:ext cx="3525314" cy="4710233"/>
            </a:xfrm>
            <a:prstGeom prst="rect">
              <a:avLst/>
            </a:prstGeom>
          </p:spPr>
        </p:pic>
        <p:sp>
          <p:nvSpPr>
            <p:cNvPr id="6" name="Rectangle 5"/>
            <p:cNvSpPr/>
            <p:nvPr/>
          </p:nvSpPr>
          <p:spPr>
            <a:xfrm>
              <a:off x="1109749" y="2580941"/>
              <a:ext cx="3703320" cy="2826143"/>
            </a:xfrm>
            <a:prstGeom prst="rect">
              <a:avLst/>
            </a:prstGeom>
            <a:solidFill>
              <a:srgbClr val="FFC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rgbClr val="FFFFFF"/>
                </a:solidFill>
              </a:endParaRPr>
            </a:p>
          </p:txBody>
        </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3574"/>
          <a:stretch/>
        </p:blipFill>
        <p:spPr>
          <a:xfrm>
            <a:off x="4817520" y="1054557"/>
            <a:ext cx="3857900" cy="2953931"/>
          </a:xfrm>
          <a:prstGeom prst="rect">
            <a:avLst/>
          </a:prstGeom>
        </p:spPr>
      </p:pic>
      <p:sp>
        <p:nvSpPr>
          <p:cNvPr id="8" name="Rectangle 7"/>
          <p:cNvSpPr/>
          <p:nvPr/>
        </p:nvSpPr>
        <p:spPr>
          <a:xfrm>
            <a:off x="4275575" y="280658"/>
            <a:ext cx="4673669" cy="438582"/>
          </a:xfrm>
          <a:prstGeom prst="rect">
            <a:avLst/>
          </a:prstGeom>
        </p:spPr>
        <p:txBody>
          <a:bodyPr wrap="none">
            <a:spAutoFit/>
          </a:bodyPr>
          <a:lstStyle/>
          <a:p>
            <a:pPr lvl="0" algn="r">
              <a:buSzPts val="2250"/>
            </a:pPr>
            <a:r>
              <a:rPr lang="en-IE" sz="2250" b="1" dirty="0">
                <a:solidFill>
                  <a:srgbClr val="5DC1FF"/>
                </a:solidFill>
                <a:latin typeface="Montserrat"/>
                <a:ea typeface="Montserrat"/>
                <a:cs typeface="Montserrat"/>
                <a:sym typeface="Montserrat"/>
              </a:rPr>
              <a:t>LETS DISCSSS </a:t>
            </a:r>
            <a:r>
              <a:rPr lang="en-IE" sz="2250" b="1" dirty="0">
                <a:solidFill>
                  <a:srgbClr val="FF0000"/>
                </a:solidFill>
                <a:latin typeface="Montserrat"/>
                <a:ea typeface="Montserrat"/>
                <a:cs typeface="Montserrat"/>
                <a:sym typeface="Montserrat"/>
              </a:rPr>
              <a:t>// </a:t>
            </a:r>
            <a:r>
              <a:rPr lang="en-IE" sz="2250" b="1" dirty="0">
                <a:solidFill>
                  <a:srgbClr val="FFB25E"/>
                </a:solidFill>
                <a:latin typeface="Montserrat"/>
                <a:ea typeface="Montserrat"/>
                <a:cs typeface="Montserrat"/>
                <a:sym typeface="Montserrat"/>
              </a:rPr>
              <a:t>THE BENEFITS</a:t>
            </a:r>
          </a:p>
        </p:txBody>
      </p:sp>
      <p:pic>
        <p:nvPicPr>
          <p:cNvPr id="10" name="Google Shape;428;p13"/>
          <p:cNvPicPr preferRelativeResize="0"/>
          <p:nvPr/>
        </p:nvPicPr>
        <p:blipFill rotWithShape="1">
          <a:blip r:embed="rId5">
            <a:alphaModFix/>
          </a:blip>
          <a:srcRect/>
          <a:stretch/>
        </p:blipFill>
        <p:spPr>
          <a:xfrm>
            <a:off x="2224861" y="368096"/>
            <a:ext cx="1980351" cy="276544"/>
          </a:xfrm>
          <a:prstGeom prst="rect">
            <a:avLst/>
          </a:prstGeom>
          <a:noFill/>
          <a:ln>
            <a:noFill/>
          </a:ln>
        </p:spPr>
      </p:pic>
      <p:pic>
        <p:nvPicPr>
          <p:cNvPr id="11" name="Google Shape;429;p13"/>
          <p:cNvPicPr preferRelativeResize="0"/>
          <p:nvPr/>
        </p:nvPicPr>
        <p:blipFill rotWithShape="1">
          <a:blip r:embed="rId6">
            <a:alphaModFix/>
          </a:blip>
          <a:srcRect/>
          <a:stretch/>
        </p:blipFill>
        <p:spPr>
          <a:xfrm>
            <a:off x="1276179" y="336336"/>
            <a:ext cx="775796" cy="337844"/>
          </a:xfrm>
          <a:prstGeom prst="rect">
            <a:avLst/>
          </a:prstGeom>
          <a:noFill/>
          <a:ln>
            <a:noFill/>
          </a:ln>
        </p:spPr>
      </p:pic>
      <p:pic>
        <p:nvPicPr>
          <p:cNvPr id="12" name="Google Shape;430;p13"/>
          <p:cNvPicPr preferRelativeResize="0"/>
          <p:nvPr/>
        </p:nvPicPr>
        <p:blipFill rotWithShape="1">
          <a:blip r:embed="rId7">
            <a:alphaModFix/>
          </a:blip>
          <a:srcRect/>
          <a:stretch/>
        </p:blipFill>
        <p:spPr>
          <a:xfrm>
            <a:off x="274253" y="322739"/>
            <a:ext cx="971883" cy="393649"/>
          </a:xfrm>
          <a:prstGeom prst="rect">
            <a:avLst/>
          </a:prstGeom>
          <a:noFill/>
          <a:ln>
            <a:noFill/>
          </a:ln>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5037" y="4468829"/>
            <a:ext cx="2542005" cy="562043"/>
          </a:xfrm>
          <a:prstGeom prst="rect">
            <a:avLst/>
          </a:prstGeom>
        </p:spPr>
      </p:pic>
      <p:sp>
        <p:nvSpPr>
          <p:cNvPr id="14" name="Rectangle 13"/>
          <p:cNvSpPr/>
          <p:nvPr/>
        </p:nvSpPr>
        <p:spPr>
          <a:xfrm>
            <a:off x="472368" y="1499116"/>
            <a:ext cx="3504986" cy="2062103"/>
          </a:xfrm>
          <a:prstGeom prst="rect">
            <a:avLst/>
          </a:prstGeom>
        </p:spPr>
        <p:txBody>
          <a:bodyPr wrap="square">
            <a:spAutoFit/>
          </a:bodyPr>
          <a:lstStyle/>
          <a:p>
            <a:r>
              <a:rPr lang="en" sz="3200" b="1" dirty="0">
                <a:solidFill>
                  <a:srgbClr val="FFA400"/>
                </a:solidFill>
                <a:latin typeface="Montserrat"/>
                <a:ea typeface="Montserrat"/>
                <a:cs typeface="Montserrat"/>
                <a:sym typeface="Montserrat"/>
              </a:rPr>
              <a:t>Let’s consider the positives and negatives of the internet?</a:t>
            </a:r>
            <a:endParaRPr lang="en-US" dirty="0"/>
          </a:p>
        </p:txBody>
      </p:sp>
    </p:spTree>
    <p:extLst>
      <p:ext uri="{BB962C8B-B14F-4D97-AF65-F5344CB8AC3E}">
        <p14:creationId xmlns:p14="http://schemas.microsoft.com/office/powerpoint/2010/main" val="239984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
        <p:nvSpPr>
          <p:cNvPr id="3" name="Rectangle 2"/>
          <p:cNvSpPr/>
          <p:nvPr/>
        </p:nvSpPr>
        <p:spPr>
          <a:xfrm>
            <a:off x="3758885" y="273774"/>
            <a:ext cx="5138033" cy="430887"/>
          </a:xfrm>
          <a:prstGeom prst="rect">
            <a:avLst/>
          </a:prstGeom>
        </p:spPr>
        <p:txBody>
          <a:bodyPr wrap="none">
            <a:spAutoFit/>
          </a:bodyPr>
          <a:lstStyle/>
          <a:p>
            <a:pPr lvl="0" algn="r">
              <a:buSzPts val="2250"/>
            </a:pPr>
            <a:r>
              <a:rPr lang="en-IE" sz="2200" b="1" dirty="0">
                <a:solidFill>
                  <a:srgbClr val="5DC1FF"/>
                </a:solidFill>
                <a:latin typeface="Montserrat"/>
                <a:ea typeface="Montserrat"/>
                <a:cs typeface="Montserrat"/>
                <a:sym typeface="Montserrat"/>
              </a:rPr>
              <a:t>LETS DISCUSS </a:t>
            </a:r>
            <a:r>
              <a:rPr lang="en-IE" sz="2200" b="1" dirty="0">
                <a:solidFill>
                  <a:srgbClr val="FF0000"/>
                </a:solidFill>
                <a:latin typeface="Montserrat"/>
                <a:ea typeface="Montserrat"/>
                <a:cs typeface="Montserrat"/>
                <a:sym typeface="Montserrat"/>
              </a:rPr>
              <a:t>// </a:t>
            </a:r>
            <a:r>
              <a:rPr lang="en-IE" sz="2200" b="1" dirty="0">
                <a:solidFill>
                  <a:srgbClr val="FFB25E"/>
                </a:solidFill>
                <a:latin typeface="Montserrat"/>
                <a:ea typeface="Montserrat"/>
                <a:cs typeface="Montserrat"/>
                <a:sym typeface="Montserrat"/>
              </a:rPr>
              <a:t>THE CHALLENGES</a:t>
            </a:r>
          </a:p>
        </p:txBody>
      </p:sp>
      <p:sp>
        <p:nvSpPr>
          <p:cNvPr id="4" name="Rectangle 3"/>
          <p:cNvSpPr/>
          <p:nvPr/>
        </p:nvSpPr>
        <p:spPr>
          <a:xfrm>
            <a:off x="472368" y="1743953"/>
            <a:ext cx="3504986" cy="1600438"/>
          </a:xfrm>
          <a:prstGeom prst="rect">
            <a:avLst/>
          </a:prstGeom>
        </p:spPr>
        <p:txBody>
          <a:bodyPr wrap="square">
            <a:spAutoFit/>
          </a:bodyPr>
          <a:lstStyle/>
          <a:p>
            <a:pPr lvl="0"/>
            <a:r>
              <a:rPr lang="en" sz="2800" b="1" dirty="0">
                <a:solidFill>
                  <a:srgbClr val="FF0000"/>
                </a:solidFill>
                <a:latin typeface="Montserrat"/>
                <a:ea typeface="Montserrat"/>
                <a:cs typeface="Montserrat"/>
                <a:sym typeface="Montserrat"/>
              </a:rPr>
              <a:t>How can we avoid the negative things on the internet?</a:t>
            </a:r>
          </a:p>
          <a:p>
            <a:endParaRPr lang="en-US" dirty="0"/>
          </a:p>
        </p:txBody>
      </p:sp>
      <p:sp>
        <p:nvSpPr>
          <p:cNvPr id="5" name="Shape 837"/>
          <p:cNvSpPr/>
          <p:nvPr/>
        </p:nvSpPr>
        <p:spPr>
          <a:xfrm>
            <a:off x="4205212" y="838739"/>
            <a:ext cx="4691706" cy="3652547"/>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6" name="Picture 5" descr="IMG-0127.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4360660" y="1040559"/>
            <a:ext cx="4394121" cy="2780300"/>
          </a:xfrm>
          <a:prstGeom prst="rect">
            <a:avLst/>
          </a:prstGeom>
        </p:spPr>
      </p:pic>
      <p:pic>
        <p:nvPicPr>
          <p:cNvPr id="7" name="Google Shape;428;p13"/>
          <p:cNvPicPr preferRelativeResize="0"/>
          <p:nvPr/>
        </p:nvPicPr>
        <p:blipFill rotWithShape="1">
          <a:blip r:embed="rId4">
            <a:alphaModFix/>
          </a:blip>
          <a:srcRect/>
          <a:stretch/>
        </p:blipFill>
        <p:spPr>
          <a:xfrm>
            <a:off x="2224861" y="4712499"/>
            <a:ext cx="1980351" cy="276544"/>
          </a:xfrm>
          <a:prstGeom prst="rect">
            <a:avLst/>
          </a:prstGeom>
          <a:noFill/>
          <a:ln>
            <a:noFill/>
          </a:ln>
        </p:spPr>
      </p:pic>
      <p:pic>
        <p:nvPicPr>
          <p:cNvPr id="8" name="Google Shape;429;p13"/>
          <p:cNvPicPr preferRelativeResize="0"/>
          <p:nvPr/>
        </p:nvPicPr>
        <p:blipFill rotWithShape="1">
          <a:blip r:embed="rId5">
            <a:alphaModFix/>
          </a:blip>
          <a:srcRect/>
          <a:stretch/>
        </p:blipFill>
        <p:spPr>
          <a:xfrm>
            <a:off x="1262529" y="4680739"/>
            <a:ext cx="775796" cy="337844"/>
          </a:xfrm>
          <a:prstGeom prst="rect">
            <a:avLst/>
          </a:prstGeom>
          <a:noFill/>
          <a:ln>
            <a:noFill/>
          </a:ln>
        </p:spPr>
      </p:pic>
      <p:pic>
        <p:nvPicPr>
          <p:cNvPr id="9" name="Google Shape;430;p13"/>
          <p:cNvPicPr preferRelativeResize="0"/>
          <p:nvPr/>
        </p:nvPicPr>
        <p:blipFill rotWithShape="1">
          <a:blip r:embed="rId6">
            <a:alphaModFix/>
          </a:blip>
          <a:srcRect/>
          <a:stretch/>
        </p:blipFill>
        <p:spPr>
          <a:xfrm>
            <a:off x="153499" y="4664814"/>
            <a:ext cx="1109030" cy="394732"/>
          </a:xfrm>
          <a:prstGeom prst="rect">
            <a:avLst/>
          </a:prstGeom>
          <a:noFill/>
          <a:ln>
            <a:noFill/>
          </a:ln>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68" y="142618"/>
            <a:ext cx="2542005" cy="562043"/>
          </a:xfrm>
          <a:prstGeom prst="rect">
            <a:avLst/>
          </a:prstGeom>
        </p:spPr>
      </p:pic>
      <p:pic>
        <p:nvPicPr>
          <p:cNvPr id="11" name="Google Shape;670;g7faea66b6c_0_11"/>
          <p:cNvPicPr preferRelativeResize="0"/>
          <p:nvPr/>
        </p:nvPicPr>
        <p:blipFill rotWithShape="1">
          <a:blip r:embed="rId8">
            <a:alphaModFix/>
          </a:blip>
          <a:srcRect/>
          <a:stretch/>
        </p:blipFill>
        <p:spPr>
          <a:xfrm>
            <a:off x="3977354" y="4146783"/>
            <a:ext cx="1644942" cy="1206135"/>
          </a:xfrm>
          <a:prstGeom prst="rect">
            <a:avLst/>
          </a:prstGeom>
          <a:noFill/>
          <a:ln>
            <a:noFill/>
          </a:ln>
        </p:spPr>
      </p:pic>
    </p:spTree>
    <p:extLst>
      <p:ext uri="{BB962C8B-B14F-4D97-AF65-F5344CB8AC3E}">
        <p14:creationId xmlns:p14="http://schemas.microsoft.com/office/powerpoint/2010/main" val="1442529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3" name="Rectangle 2"/>
          <p:cNvSpPr/>
          <p:nvPr/>
        </p:nvSpPr>
        <p:spPr>
          <a:xfrm>
            <a:off x="3260658" y="273774"/>
            <a:ext cx="5883342" cy="477054"/>
          </a:xfrm>
          <a:prstGeom prst="rect">
            <a:avLst/>
          </a:prstGeom>
        </p:spPr>
        <p:txBody>
          <a:bodyPr wrap="none">
            <a:spAutoFit/>
          </a:bodyPr>
          <a:lstStyle/>
          <a:p>
            <a:pPr lvl="0" algn="r">
              <a:buSzPts val="2250"/>
            </a:pPr>
            <a:r>
              <a:rPr lang="en-IE" sz="2500" b="1" dirty="0">
                <a:solidFill>
                  <a:srgbClr val="5DC1FF"/>
                </a:solidFill>
                <a:latin typeface="Montserrat"/>
                <a:ea typeface="Montserrat"/>
                <a:cs typeface="Montserrat"/>
                <a:sym typeface="Montserrat"/>
              </a:rPr>
              <a:t>LET’S DISCUSS </a:t>
            </a:r>
            <a:r>
              <a:rPr lang="en-IE" sz="2500" b="1" dirty="0">
                <a:solidFill>
                  <a:srgbClr val="FF0000"/>
                </a:solidFill>
                <a:latin typeface="Montserrat"/>
                <a:ea typeface="Montserrat"/>
                <a:cs typeface="Montserrat"/>
                <a:sym typeface="Montserrat"/>
              </a:rPr>
              <a:t>// </a:t>
            </a:r>
            <a:r>
              <a:rPr lang="en-IE" sz="2500" b="1" dirty="0">
                <a:solidFill>
                  <a:srgbClr val="FFB25E"/>
                </a:solidFill>
                <a:latin typeface="Montserrat"/>
                <a:ea typeface="Montserrat"/>
                <a:cs typeface="Montserrat"/>
                <a:sym typeface="Montserrat"/>
              </a:rPr>
              <a:t>THE CHALLENGES</a:t>
            </a:r>
          </a:p>
        </p:txBody>
      </p:sp>
      <p:sp>
        <p:nvSpPr>
          <p:cNvPr id="4" name="Rectangle 3"/>
          <p:cNvSpPr/>
          <p:nvPr/>
        </p:nvSpPr>
        <p:spPr>
          <a:xfrm>
            <a:off x="5344157" y="1404974"/>
            <a:ext cx="3504986" cy="2400657"/>
          </a:xfrm>
          <a:prstGeom prst="rect">
            <a:avLst/>
          </a:prstGeom>
        </p:spPr>
        <p:txBody>
          <a:bodyPr wrap="square">
            <a:spAutoFit/>
          </a:bodyPr>
          <a:lstStyle/>
          <a:p>
            <a:r>
              <a:rPr lang="en" sz="3000" b="1" dirty="0">
                <a:solidFill>
                  <a:srgbClr val="5DC1FF"/>
                </a:solidFill>
                <a:latin typeface="Montserrat"/>
                <a:ea typeface="Montserrat"/>
                <a:cs typeface="Montserrat"/>
                <a:sym typeface="Montserrat"/>
              </a:rPr>
              <a:t>Who would you tell if you saw something on the internet that you did not like?</a:t>
            </a:r>
            <a:endParaRPr lang="en-US" dirty="0">
              <a:solidFill>
                <a:srgbClr val="5DC1FF"/>
              </a:solidFill>
            </a:endParaRPr>
          </a:p>
        </p:txBody>
      </p:sp>
      <p:sp>
        <p:nvSpPr>
          <p:cNvPr id="5" name="Shape 837"/>
          <p:cNvSpPr/>
          <p:nvPr/>
        </p:nvSpPr>
        <p:spPr>
          <a:xfrm>
            <a:off x="747778" y="1119366"/>
            <a:ext cx="4301408" cy="3527256"/>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rgbClr val="FFFFFF"/>
          </a:solidFill>
          <a:ln w="9525" cap="flat" cmpd="sng">
            <a:solidFill>
              <a:srgbClr val="FFA400"/>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7" name="Google Shape;428;p13"/>
          <p:cNvPicPr preferRelativeResize="0"/>
          <p:nvPr/>
        </p:nvPicPr>
        <p:blipFill rotWithShape="1">
          <a:blip r:embed="rId3">
            <a:alphaModFix/>
          </a:blip>
          <a:srcRect/>
          <a:stretch/>
        </p:blipFill>
        <p:spPr>
          <a:xfrm>
            <a:off x="2224861" y="4773032"/>
            <a:ext cx="1980351" cy="276544"/>
          </a:xfrm>
          <a:prstGeom prst="rect">
            <a:avLst/>
          </a:prstGeom>
          <a:noFill/>
          <a:ln>
            <a:noFill/>
          </a:ln>
        </p:spPr>
      </p:pic>
      <p:pic>
        <p:nvPicPr>
          <p:cNvPr id="8" name="Google Shape;429;p13"/>
          <p:cNvPicPr preferRelativeResize="0"/>
          <p:nvPr/>
        </p:nvPicPr>
        <p:blipFill rotWithShape="1">
          <a:blip r:embed="rId4">
            <a:alphaModFix/>
          </a:blip>
          <a:srcRect/>
          <a:stretch/>
        </p:blipFill>
        <p:spPr>
          <a:xfrm>
            <a:off x="1262529" y="4680739"/>
            <a:ext cx="775796" cy="337844"/>
          </a:xfrm>
          <a:prstGeom prst="rect">
            <a:avLst/>
          </a:prstGeom>
          <a:noFill/>
          <a:ln>
            <a:noFill/>
          </a:ln>
        </p:spPr>
      </p:pic>
      <p:pic>
        <p:nvPicPr>
          <p:cNvPr id="9" name="Google Shape;430;p13"/>
          <p:cNvPicPr preferRelativeResize="0"/>
          <p:nvPr/>
        </p:nvPicPr>
        <p:blipFill rotWithShape="1">
          <a:blip r:embed="rId5">
            <a:alphaModFix/>
          </a:blip>
          <a:srcRect/>
          <a:stretch/>
        </p:blipFill>
        <p:spPr>
          <a:xfrm>
            <a:off x="153499" y="4664814"/>
            <a:ext cx="1109030" cy="394732"/>
          </a:xfrm>
          <a:prstGeom prst="rect">
            <a:avLst/>
          </a:prstGeom>
          <a:noFill/>
          <a:ln>
            <a:no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3499" y="142618"/>
            <a:ext cx="2542005" cy="562043"/>
          </a:xfrm>
          <a:prstGeom prst="rect">
            <a:avLst/>
          </a:prstGeom>
        </p:spPr>
      </p:pic>
      <p:pic>
        <p:nvPicPr>
          <p:cNvPr id="11" name="Google Shape;670;g7faea66b6c_0_11"/>
          <p:cNvPicPr preferRelativeResize="0"/>
          <p:nvPr/>
        </p:nvPicPr>
        <p:blipFill rotWithShape="1">
          <a:blip r:embed="rId7">
            <a:alphaModFix/>
          </a:blip>
          <a:srcRect/>
          <a:stretch/>
        </p:blipFill>
        <p:spPr>
          <a:xfrm>
            <a:off x="3969159" y="4266658"/>
            <a:ext cx="1644942" cy="1206135"/>
          </a:xfrm>
          <a:prstGeom prst="rect">
            <a:avLst/>
          </a:prstGeom>
          <a:noFill/>
          <a:ln>
            <a:noFill/>
          </a:ln>
        </p:spPr>
      </p:pic>
      <p:pic>
        <p:nvPicPr>
          <p:cNvPr id="12" name="Picture 11" descr="Screen Shot 2018-09-11 at 14.08.32.png"/>
          <p:cNvPicPr>
            <a:picLocks noChangeAspect="1"/>
          </p:cNvPicPr>
          <p:nvPr/>
        </p:nvPicPr>
        <p:blipFill rotWithShape="1">
          <a:blip r:embed="rId8">
            <a:extLst>
              <a:ext uri="{28A0092B-C50C-407E-A947-70E740481C1C}">
                <a14:useLocalDpi xmlns:a14="http://schemas.microsoft.com/office/drawing/2010/main" val="0"/>
              </a:ext>
            </a:extLst>
          </a:blip>
          <a:srcRect l="15481"/>
          <a:stretch/>
        </p:blipFill>
        <p:spPr>
          <a:xfrm>
            <a:off x="853594" y="1300185"/>
            <a:ext cx="4101760" cy="2627466"/>
          </a:xfrm>
          <a:prstGeom prst="rect">
            <a:avLst/>
          </a:prstGeom>
        </p:spPr>
      </p:pic>
    </p:spTree>
    <p:extLst>
      <p:ext uri="{BB962C8B-B14F-4D97-AF65-F5344CB8AC3E}">
        <p14:creationId xmlns:p14="http://schemas.microsoft.com/office/powerpoint/2010/main" val="3323204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pic>
        <p:nvPicPr>
          <p:cNvPr id="3" name="Google Shape;713;g7f98d56b6c_0_0"/>
          <p:cNvPicPr preferRelativeResize="0"/>
          <p:nvPr/>
        </p:nvPicPr>
        <p:blipFill rotWithShape="1">
          <a:blip r:embed="rId3">
            <a:alphaModFix/>
          </a:blip>
          <a:srcRect/>
          <a:stretch/>
        </p:blipFill>
        <p:spPr>
          <a:xfrm>
            <a:off x="278792" y="4036919"/>
            <a:ext cx="1042556" cy="982639"/>
          </a:xfrm>
          <a:prstGeom prst="rect">
            <a:avLst/>
          </a:prstGeom>
          <a:noFill/>
          <a:ln>
            <a:noFill/>
          </a:ln>
        </p:spPr>
      </p:pic>
      <p:sp>
        <p:nvSpPr>
          <p:cNvPr id="4" name="Rectangle 3"/>
          <p:cNvSpPr/>
          <p:nvPr/>
        </p:nvSpPr>
        <p:spPr>
          <a:xfrm>
            <a:off x="1960743" y="1488744"/>
            <a:ext cx="6858000" cy="3519426"/>
          </a:xfrm>
          <a:prstGeom prst="rect">
            <a:avLst/>
          </a:prstGeom>
        </p:spPr>
        <p:txBody>
          <a:bodyPr wrap="square">
            <a:spAutoFit/>
          </a:bodyPr>
          <a:lstStyle/>
          <a:p>
            <a:pPr lvl="0">
              <a:lnSpc>
                <a:spcPct val="115000"/>
              </a:lnSpc>
            </a:pPr>
            <a:r>
              <a:rPr lang="en" sz="1800" b="1" dirty="0">
                <a:solidFill>
                  <a:srgbClr val="FF6600"/>
                </a:solidFill>
                <a:latin typeface="Montserrat"/>
                <a:ea typeface="Montserrat"/>
                <a:cs typeface="Montserrat"/>
                <a:sym typeface="Montserrat"/>
              </a:rPr>
              <a:t>The internet is a brilliant resource that you can use to do lots of different things. </a:t>
            </a:r>
            <a:endParaRPr lang="en-GB" sz="1800" b="1" dirty="0">
              <a:solidFill>
                <a:srgbClr val="FF6600"/>
              </a:solidFill>
              <a:latin typeface="Montserrat"/>
              <a:ea typeface="Montserrat"/>
              <a:cs typeface="Montserrat"/>
              <a:sym typeface="Montserrat"/>
            </a:endParaRPr>
          </a:p>
          <a:p>
            <a:pPr lvl="0">
              <a:lnSpc>
                <a:spcPct val="115000"/>
              </a:lnSpc>
            </a:pPr>
            <a:endParaRPr lang="en-GB" sz="1800" b="1" dirty="0">
              <a:solidFill>
                <a:srgbClr val="FF6600"/>
              </a:solidFill>
              <a:latin typeface="Montserrat"/>
              <a:ea typeface="Montserrat"/>
              <a:cs typeface="Montserrat"/>
              <a:sym typeface="Montserrat"/>
            </a:endParaRPr>
          </a:p>
          <a:p>
            <a:pPr lvl="0">
              <a:lnSpc>
                <a:spcPct val="115000"/>
              </a:lnSpc>
            </a:pPr>
            <a:r>
              <a:rPr lang="en" sz="1800" b="1" dirty="0">
                <a:solidFill>
                  <a:srgbClr val="FF6600"/>
                </a:solidFill>
                <a:latin typeface="Montserrat"/>
                <a:ea typeface="Montserrat"/>
                <a:cs typeface="Montserrat"/>
                <a:sym typeface="Montserrat"/>
              </a:rPr>
              <a:t>If you do experience harassment or cyberbullying online</a:t>
            </a:r>
            <a:r>
              <a:rPr lang="en-GB" sz="1800" b="1" dirty="0">
                <a:solidFill>
                  <a:srgbClr val="FF6600"/>
                </a:solidFill>
                <a:latin typeface="Montserrat"/>
                <a:ea typeface="Montserrat"/>
                <a:cs typeface="Montserrat"/>
                <a:sym typeface="Montserrat"/>
              </a:rPr>
              <a:t>:</a:t>
            </a:r>
            <a:endParaRPr lang="en-GB" sz="1800" b="1" dirty="0">
              <a:solidFill>
                <a:srgbClr val="5DC1FF"/>
              </a:solidFill>
              <a:latin typeface="Montserrat"/>
              <a:ea typeface="Montserrat"/>
              <a:cs typeface="Montserrat"/>
              <a:sym typeface="Montserrat"/>
            </a:endParaRPr>
          </a:p>
          <a:p>
            <a:pPr marL="285750" lvl="0" indent="-285750">
              <a:lnSpc>
                <a:spcPct val="115000"/>
              </a:lnSpc>
              <a:buFont typeface="Arial"/>
              <a:buChar char="•"/>
            </a:pPr>
            <a:r>
              <a:rPr lang="en-GB" sz="1800" b="1" dirty="0">
                <a:solidFill>
                  <a:srgbClr val="5DC1FF"/>
                </a:solidFill>
                <a:latin typeface="Montserrat"/>
                <a:ea typeface="Montserrat"/>
                <a:cs typeface="Montserrat"/>
                <a:sym typeface="Montserrat"/>
              </a:rPr>
              <a:t>Don’t reply to messages that harass or annoy you.</a:t>
            </a:r>
          </a:p>
          <a:p>
            <a:pPr marL="285750" lvl="0" indent="-285750">
              <a:lnSpc>
                <a:spcPct val="115000"/>
              </a:lnSpc>
              <a:buFont typeface="Arial"/>
              <a:buChar char="•"/>
            </a:pPr>
            <a:r>
              <a:rPr lang="en-GB" sz="1800" b="1" dirty="0">
                <a:solidFill>
                  <a:srgbClr val="5DC1FF"/>
                </a:solidFill>
                <a:latin typeface="Montserrat"/>
                <a:ea typeface="Montserrat"/>
                <a:cs typeface="Montserrat"/>
                <a:sym typeface="Montserrat"/>
              </a:rPr>
              <a:t>Keep the Message</a:t>
            </a:r>
          </a:p>
          <a:p>
            <a:pPr marL="285750" lvl="0" indent="-285750">
              <a:lnSpc>
                <a:spcPct val="115000"/>
              </a:lnSpc>
              <a:buFont typeface="Arial"/>
              <a:buChar char="•"/>
            </a:pPr>
            <a:r>
              <a:rPr lang="en-GB" sz="1800" b="1" dirty="0">
                <a:solidFill>
                  <a:srgbClr val="5DC1FF"/>
                </a:solidFill>
                <a:latin typeface="Montserrat"/>
                <a:ea typeface="Montserrat"/>
                <a:cs typeface="Montserrat"/>
                <a:sym typeface="Montserrat"/>
              </a:rPr>
              <a:t>Block the Sender</a:t>
            </a:r>
          </a:p>
          <a:p>
            <a:pPr marL="285750" lvl="0" indent="-285750">
              <a:lnSpc>
                <a:spcPct val="115000"/>
              </a:lnSpc>
              <a:buFont typeface="Arial"/>
              <a:buChar char="•"/>
            </a:pPr>
            <a:r>
              <a:rPr lang="en-GB" sz="1800" b="1" dirty="0">
                <a:solidFill>
                  <a:srgbClr val="5DC1FF"/>
                </a:solidFill>
                <a:latin typeface="Montserrat"/>
                <a:ea typeface="Montserrat"/>
                <a:cs typeface="Montserrat"/>
                <a:sym typeface="Montserrat"/>
              </a:rPr>
              <a:t>Talk to someone you trust, and get support</a:t>
            </a:r>
          </a:p>
          <a:p>
            <a:pPr marL="285750" lvl="0" indent="-285750">
              <a:lnSpc>
                <a:spcPct val="115000"/>
              </a:lnSpc>
              <a:buFont typeface="Arial"/>
              <a:buChar char="•"/>
            </a:pPr>
            <a:r>
              <a:rPr lang="en-GB" sz="1800" b="1" dirty="0">
                <a:solidFill>
                  <a:srgbClr val="5DC1FF"/>
                </a:solidFill>
                <a:latin typeface="Montserrat"/>
                <a:ea typeface="Montserrat"/>
                <a:cs typeface="Montserrat"/>
                <a:sym typeface="Montserrat"/>
              </a:rPr>
              <a:t>Report the Problem</a:t>
            </a:r>
          </a:p>
          <a:p>
            <a:pPr lvl="0">
              <a:lnSpc>
                <a:spcPct val="115000"/>
              </a:lnSpc>
            </a:pPr>
            <a:endParaRPr lang="en-GB" sz="1600" b="1" dirty="0">
              <a:solidFill>
                <a:srgbClr val="FF0000"/>
              </a:solidFill>
              <a:latin typeface="Montserrat"/>
              <a:ea typeface="Montserrat"/>
              <a:cs typeface="Montserrat"/>
              <a:sym typeface="Montserrat"/>
            </a:endParaRPr>
          </a:p>
          <a:p>
            <a:pPr lvl="0">
              <a:lnSpc>
                <a:spcPct val="115000"/>
              </a:lnSpc>
            </a:pPr>
            <a:endParaRPr lang="en" sz="1600" b="1" dirty="0">
              <a:solidFill>
                <a:srgbClr val="FF0000"/>
              </a:solidFill>
              <a:latin typeface="Montserrat"/>
              <a:ea typeface="Montserrat"/>
              <a:cs typeface="Montserrat"/>
              <a:sym typeface="Montserrat"/>
            </a:endParaRPr>
          </a:p>
        </p:txBody>
      </p:sp>
      <p:sp>
        <p:nvSpPr>
          <p:cNvPr id="5" name="Rectangle 4"/>
          <p:cNvSpPr/>
          <p:nvPr/>
        </p:nvSpPr>
        <p:spPr>
          <a:xfrm>
            <a:off x="0" y="244798"/>
            <a:ext cx="8818743" cy="1142620"/>
          </a:xfrm>
          <a:prstGeom prst="rect">
            <a:avLst/>
          </a:prstGeom>
        </p:spPr>
        <p:txBody>
          <a:bodyPr wrap="square">
            <a:spAutoFit/>
          </a:bodyPr>
          <a:lstStyle/>
          <a:p>
            <a:pPr lvl="0" algn="r">
              <a:lnSpc>
                <a:spcPct val="115000"/>
              </a:lnSpc>
              <a:buClr>
                <a:srgbClr val="FFFFFF"/>
              </a:buClr>
              <a:buSzPts val="3600"/>
            </a:pPr>
            <a:r>
              <a:rPr lang="en" sz="3000" b="1" dirty="0">
                <a:solidFill>
                  <a:srgbClr val="5DC1FF"/>
                </a:solidFill>
                <a:latin typeface="Montserrat"/>
                <a:ea typeface="Montserrat"/>
                <a:cs typeface="Montserrat"/>
                <a:sym typeface="Montserrat"/>
              </a:rPr>
              <a:t>Key Points: </a:t>
            </a:r>
            <a:endParaRPr lang="en-GB" sz="3000" b="1" dirty="0">
              <a:solidFill>
                <a:srgbClr val="5DC1FF"/>
              </a:solidFill>
              <a:latin typeface="Montserrat"/>
              <a:ea typeface="Montserrat"/>
              <a:cs typeface="Montserrat"/>
              <a:sym typeface="Montserrat"/>
            </a:endParaRPr>
          </a:p>
          <a:p>
            <a:pPr lvl="0" algn="r">
              <a:lnSpc>
                <a:spcPct val="115000"/>
              </a:lnSpc>
              <a:buClr>
                <a:srgbClr val="FFFFFF"/>
              </a:buClr>
              <a:buSzPts val="3600"/>
            </a:pPr>
            <a:r>
              <a:rPr lang="en" sz="3000" b="1" dirty="0">
                <a:solidFill>
                  <a:srgbClr val="FFB25E"/>
                </a:solidFill>
                <a:latin typeface="Montserrat"/>
                <a:ea typeface="Montserrat"/>
                <a:cs typeface="Montserrat"/>
                <a:sym typeface="Montserrat"/>
              </a:rPr>
              <a:t>The positives &amp; negatives of the Internet</a:t>
            </a:r>
            <a:endParaRPr lang="en-US" dirty="0">
              <a:solidFill>
                <a:srgbClr val="FFB25E"/>
              </a:solidFill>
            </a:endParaRPr>
          </a:p>
        </p:txBody>
      </p:sp>
      <p:pic>
        <p:nvPicPr>
          <p:cNvPr id="10" name="Google Shape;730;g7faea66b6c_0_26"/>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314530" y="4471930"/>
            <a:ext cx="2514059" cy="555841"/>
          </a:xfrm>
          <a:prstGeom prst="rect">
            <a:avLst/>
          </a:prstGeom>
          <a:noFill/>
          <a:ln>
            <a:noFill/>
          </a:ln>
        </p:spPr>
      </p:pic>
    </p:spTree>
    <p:extLst>
      <p:ext uri="{BB962C8B-B14F-4D97-AF65-F5344CB8AC3E}">
        <p14:creationId xmlns:p14="http://schemas.microsoft.com/office/powerpoint/2010/main" val="324474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143878"/>
            <a:ext cx="4252500" cy="1159800"/>
          </a:xfrm>
        </p:spPr>
        <p:txBody>
          <a:bodyPr/>
          <a:lstStyle/>
          <a:p>
            <a:r>
              <a:rPr lang="en-US" dirty="0">
                <a:solidFill>
                  <a:srgbClr val="FFCF29"/>
                </a:solidFill>
              </a:rPr>
              <a:t>Managing our online wellbeing</a:t>
            </a:r>
          </a:p>
        </p:txBody>
      </p:sp>
      <p:pic>
        <p:nvPicPr>
          <p:cNvPr id="5" name="Google Shape;730;g7faea66b6c_0_26"/>
          <p:cNvPicPr preferRelativeResize="0"/>
          <p:nvPr/>
        </p:nvPicPr>
        <p:blipFill rotWithShape="1">
          <a:blip r:embed="rId4">
            <a:alphaModFix/>
          </a:blip>
          <a:srcRect/>
          <a:stretch/>
        </p:blipFill>
        <p:spPr>
          <a:xfrm>
            <a:off x="823505" y="4303678"/>
            <a:ext cx="3017974" cy="667253"/>
          </a:xfrm>
          <a:prstGeom prst="rect">
            <a:avLst/>
          </a:prstGeom>
          <a:noFill/>
          <a:ln>
            <a:noFill/>
          </a:ln>
        </p:spPr>
      </p:pic>
    </p:spTree>
    <p:extLst>
      <p:ext uri="{BB962C8B-B14F-4D97-AF65-F5344CB8AC3E}">
        <p14:creationId xmlns:p14="http://schemas.microsoft.com/office/powerpoint/2010/main" val="4147310902"/>
      </p:ext>
    </p:extLst>
  </p:cSld>
  <p:clrMapOvr>
    <a:masterClrMapping/>
  </p:clrMapOvr>
</p:sld>
</file>

<file path=ppt/theme/theme1.xml><?xml version="1.0" encoding="utf-8"?>
<a:theme xmlns:a="http://schemas.openxmlformats.org/drawingml/2006/main" name="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ar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735</TotalTime>
  <Words>4556</Words>
  <Application>Microsoft Macintosh PowerPoint</Application>
  <PresentationFormat>On-screen Show (16:9)</PresentationFormat>
  <Paragraphs>309</Paragraphs>
  <Slides>24</Slides>
  <Notes>24</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Monserrat</vt:lpstr>
      <vt:lpstr>Montserrat ExtraBold</vt:lpstr>
      <vt:lpstr>Roboto Light</vt:lpstr>
      <vt:lpstr>Montserrat</vt:lpstr>
      <vt:lpstr>Oswald</vt:lpstr>
      <vt:lpstr>Helvetica Neue</vt:lpstr>
      <vt:lpstr>Quattrocento Sans</vt:lpstr>
      <vt:lpstr>Calibri</vt:lpstr>
      <vt:lpstr>Arial</vt:lpstr>
      <vt:lpstr>PT Sans</vt:lpstr>
      <vt:lpstr>Montserrat Light</vt:lpstr>
      <vt:lpstr>Verdana</vt:lpstr>
      <vt:lpstr>Wart template</vt:lpstr>
      <vt:lpstr>1_Wart template</vt:lpstr>
      <vt:lpstr>SAFER INTERNET DAY MANAGING YOUR ONLINE WELLBEING</vt:lpstr>
      <vt:lpstr>PowerPoint Presentation</vt:lpstr>
      <vt:lpstr>PowerPoint Presentation</vt:lpstr>
      <vt:lpstr>Getting involved in Safer Internet Day </vt:lpstr>
      <vt:lpstr>PowerPoint Presentation</vt:lpstr>
      <vt:lpstr>PowerPoint Presentation</vt:lpstr>
      <vt:lpstr>PowerPoint Presentation</vt:lpstr>
      <vt:lpstr>PowerPoint Presentation</vt:lpstr>
      <vt:lpstr>Managing our online wellbeing</vt:lpstr>
      <vt:lpstr>PowerPoint Presentation</vt:lpstr>
      <vt:lpstr>PowerPoint Presentation</vt:lpstr>
      <vt:lpstr>Resilience is…</vt:lpstr>
      <vt:lpstr>Definition of  Digital Resilience</vt:lpstr>
      <vt:lpstr>PowerPoint Presentation</vt:lpstr>
      <vt:lpstr>PowerPoint Presentation</vt:lpstr>
      <vt:lpstr>Changing Habits and Attitudes </vt:lpstr>
      <vt:lpstr>Time Management </vt:lpstr>
      <vt:lpstr>PowerPoint Presentation</vt:lpstr>
      <vt:lpstr>PowerPoint Presentation</vt:lpstr>
      <vt:lpstr>PowerPoint Presentation</vt:lpstr>
      <vt:lpstr>PowerPoint Presentation</vt:lpstr>
      <vt:lpstr>Safer Internet Day Awards</vt:lpstr>
      <vt:lpstr>Join the conversation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Safer Internet Day // Post Primary</dc:title>
  <dc:creator>catriona mulcahy</dc:creator>
  <cp:lastModifiedBy>Microsoft Office User</cp:lastModifiedBy>
  <cp:revision>38</cp:revision>
  <dcterms:modified xsi:type="dcterms:W3CDTF">2021-02-02T12:50:50Z</dcterms:modified>
</cp:coreProperties>
</file>