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5"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82"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Metal" panose="02000500000000000000" pitchFamily="2" charset="77"/>
      <p:regular r:id="rId34"/>
    </p:embeddedFont>
    <p:embeddedFont>
      <p:font typeface="Montserrat" panose="020F0502020204030204" pitchFamily="34" charset="0"/>
      <p:regular r:id="rId35"/>
      <p:bold r:id="rId36"/>
      <p:italic r:id="rId37"/>
      <p:boldItalic r:id="rId38"/>
    </p:embeddedFont>
    <p:embeddedFont>
      <p:font typeface="Montserrat ExtraBold" panose="020F0502020204030204" pitchFamily="34" charset="0"/>
      <p:bold r:id="rId39"/>
      <p:italic r:id="rId40"/>
      <p:boldItalic r:id="rId41"/>
    </p:embeddedFont>
    <p:embeddedFont>
      <p:font typeface="Montserrat Light" panose="020F0502020204030204" pitchFamily="34" charset="0"/>
      <p:regular r:id="rId42"/>
      <p:bold r:id="rId43"/>
      <p:italic r:id="rId44"/>
      <p:boldItalic r:id="rId45"/>
    </p:embeddedFont>
    <p:embeddedFont>
      <p:font typeface="Open Sans" panose="020B0706030804020204" pitchFamily="34" charset="0"/>
      <p:regular r:id="rId46"/>
      <p:bold r:id="rId47"/>
      <p:italic r:id="rId48"/>
      <p:boldItalic r:id="rId49"/>
    </p:embeddedFont>
    <p:embeddedFont>
      <p:font typeface="Oswald" panose="020F0502020204030204" pitchFamily="34" charset="0"/>
      <p:regular r:id="rId50"/>
      <p:bold r:id="rId51"/>
    </p:embeddedFont>
    <p:embeddedFont>
      <p:font typeface="PT Sans" panose="020B0503020203020204" pitchFamily="34" charset="77"/>
      <p:regular r:id="rId52"/>
      <p:bold r:id="rId53"/>
      <p:italic r:id="rId54"/>
      <p:boldItalic r:id="rId55"/>
    </p:embeddedFont>
    <p:embeddedFont>
      <p:font typeface="Quattrocento Sans" panose="020F0502020204030204" pitchFamily="34" charset="0"/>
      <p:regular r:id="rId56"/>
      <p:bold r:id="rId57"/>
      <p:italic r:id="rId58"/>
      <p:boldItalic r:id="rId59"/>
    </p:embeddedFont>
    <p:embeddedFont>
      <p:font typeface="Roboto Light" panose="020F050202020403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iyLuD97q4SI4m5+9p+Y/VN97RW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8362"/>
  </p:normalViewPr>
  <p:slideViewPr>
    <p:cSldViewPr snapToGrid="0">
      <p:cViewPr varScale="1">
        <p:scale>
          <a:sx n="135" d="100"/>
          <a:sy n="135" d="100"/>
        </p:scale>
        <p:origin x="296"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font" Target="fonts/font34.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customschemas.google.com/relationships/presentationmetadata" Target="metadata"/><Relationship Id="rId5" Type="http://schemas.openxmlformats.org/officeDocument/2006/relationships/slide" Target="slides/slide3.xml"/><Relationship Id="rId61" Type="http://schemas.openxmlformats.org/officeDocument/2006/relationships/font" Target="fonts/font3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ebwise.ie/saferinternetda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it.ly/2QYig0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webwise.ie/saferinterne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31342582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witter.com/Webwise_Ireland?lang=e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mailto:internetsafety@pdst.ie" TargetMode="External"/><Relationship Id="rId5" Type="http://schemas.openxmlformats.org/officeDocument/2006/relationships/hyperlink" Target="https://www.instagram.com/webwiseireland/?hl=en" TargetMode="External"/><Relationship Id="rId4" Type="http://schemas.openxmlformats.org/officeDocument/2006/relationships/hyperlink" Target="https://www.facebook.com/Webwis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d41a4ef77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d41a4ef77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b="1" dirty="0">
                <a:solidFill>
                  <a:schemeClr val="dk1"/>
                </a:solidFill>
                <a:highlight>
                  <a:schemeClr val="lt1"/>
                </a:highlight>
                <a:latin typeface="Montserrat"/>
                <a:ea typeface="Montserrat"/>
                <a:cs typeface="Montserrat"/>
                <a:sym typeface="Montserrat"/>
              </a:rPr>
              <a:t>Notes for speaker – brief introduction and welcome. </a:t>
            </a:r>
            <a:endParaRPr dirty="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 dirty="0">
                <a:solidFill>
                  <a:schemeClr val="dk1"/>
                </a:solidFill>
                <a:highlight>
                  <a:schemeClr val="lt1"/>
                </a:highlight>
                <a:latin typeface="Montserrat"/>
                <a:ea typeface="Montserrat"/>
                <a:cs typeface="Montserrat"/>
                <a:sym typeface="Montserrat"/>
              </a:rPr>
              <a:t>Explain how long the talk will take and the types of things you will be doing over that time. </a:t>
            </a:r>
            <a:endParaRPr dirty="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 dirty="0">
                <a:solidFill>
                  <a:schemeClr val="dk1"/>
                </a:solidFill>
                <a:highlight>
                  <a:schemeClr val="lt1"/>
                </a:highlight>
                <a:latin typeface="Montserrat"/>
                <a:ea typeface="Montserrat"/>
                <a:cs typeface="Montserrat"/>
                <a:sym typeface="Montserrat"/>
              </a:rPr>
              <a:t>For example:</a:t>
            </a:r>
            <a:endParaRPr dirty="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 dirty="0">
                <a:solidFill>
                  <a:schemeClr val="dk1"/>
                </a:solidFill>
                <a:highlight>
                  <a:schemeClr val="lt1"/>
                </a:highlight>
                <a:latin typeface="Montserrat"/>
                <a:ea typeface="Montserrat"/>
                <a:cs typeface="Montserrat"/>
                <a:sym typeface="Montserrat"/>
              </a:rPr>
              <a:t>‘Today we are joining millions of people around the world in celebrating Safer Internet Day, a day for promoting a safer and better internet for all users, especially children. During this assembly we are going to talk about being online and using the internet. We will look at the positives and possible negatives of the internet as well as some general advice on how to stay safe while using the internet.’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7fdba1de4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5" name="Google Shape;1075;g7fdba1de4f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These safety points recap the points discussed earlier and the internet safety rules mentioned in the ‘Rules of the Internet!’ song.</a:t>
            </a:r>
            <a:endParaRPr>
              <a:solidFill>
                <a:schemeClr val="dk1"/>
              </a:solidFill>
              <a:latin typeface="Montserrat"/>
              <a:ea typeface="Montserrat"/>
              <a:cs typeface="Montserrat"/>
              <a:sym typeface="Montserrat"/>
            </a:endParaRPr>
          </a:p>
          <a:p>
            <a:pPr marL="457200" lvl="0" indent="-298450" algn="l" rtl="0">
              <a:lnSpc>
                <a:spcPct val="100000"/>
              </a:lnSpc>
              <a:spcBef>
                <a:spcPts val="600"/>
              </a:spcBef>
              <a:spcAft>
                <a:spcPts val="0"/>
              </a:spcAft>
              <a:buClr>
                <a:schemeClr val="dk1"/>
              </a:buClr>
              <a:buSzPts val="1100"/>
              <a:buFont typeface="Montserrat Light"/>
              <a:buAutoNum type="arabicPeriod"/>
            </a:pPr>
            <a:r>
              <a:rPr lang="en">
                <a:solidFill>
                  <a:schemeClr val="dk1"/>
                </a:solidFill>
                <a:latin typeface="Montserrat Light"/>
                <a:ea typeface="Montserrat Light"/>
                <a:cs typeface="Montserrat Light"/>
                <a:sym typeface="Montserrat Light"/>
              </a:rPr>
              <a:t>Only use safe websites that have the image of a padlock and https at the beginning of the web address </a:t>
            </a:r>
            <a:endParaRPr>
              <a:solidFill>
                <a:schemeClr val="dk1"/>
              </a:solidFill>
              <a:latin typeface="Montserrat Light"/>
              <a:ea typeface="Montserrat Light"/>
              <a:cs typeface="Montserrat Light"/>
              <a:sym typeface="Montserrat Light"/>
            </a:endParaRPr>
          </a:p>
          <a:p>
            <a:pPr marL="457200" lvl="0" indent="-298450" algn="l" rtl="0">
              <a:lnSpc>
                <a:spcPct val="100000"/>
              </a:lnSpc>
              <a:spcBef>
                <a:spcPts val="0"/>
              </a:spcBef>
              <a:spcAft>
                <a:spcPts val="0"/>
              </a:spcAft>
              <a:buClr>
                <a:schemeClr val="dk1"/>
              </a:buClr>
              <a:buSzPts val="1100"/>
              <a:buFont typeface="Montserrat Light"/>
              <a:buAutoNum type="arabicPeriod"/>
            </a:pPr>
            <a:r>
              <a:rPr lang="en">
                <a:solidFill>
                  <a:schemeClr val="dk1"/>
                </a:solidFill>
                <a:latin typeface="Montserrat Light"/>
                <a:ea typeface="Montserrat Light"/>
                <a:cs typeface="Montserrat Light"/>
                <a:sym typeface="Montserrat Light"/>
              </a:rPr>
              <a:t>Don’t download anything from unsecure websites </a:t>
            </a:r>
            <a:endParaRPr>
              <a:solidFill>
                <a:schemeClr val="dk1"/>
              </a:solidFill>
              <a:latin typeface="Montserrat Light"/>
              <a:ea typeface="Montserrat Light"/>
              <a:cs typeface="Montserrat Light"/>
              <a:sym typeface="Montserrat Light"/>
            </a:endParaRPr>
          </a:p>
          <a:p>
            <a:pPr marL="457200" lvl="0" indent="-298450" algn="l" rtl="0">
              <a:lnSpc>
                <a:spcPct val="100000"/>
              </a:lnSpc>
              <a:spcBef>
                <a:spcPts val="0"/>
              </a:spcBef>
              <a:spcAft>
                <a:spcPts val="0"/>
              </a:spcAft>
              <a:buClr>
                <a:schemeClr val="dk1"/>
              </a:buClr>
              <a:buSzPts val="1100"/>
              <a:buFont typeface="Montserrat Light"/>
              <a:buAutoNum type="arabicPeriod"/>
            </a:pPr>
            <a:r>
              <a:rPr lang="en">
                <a:solidFill>
                  <a:schemeClr val="dk1"/>
                </a:solidFill>
                <a:latin typeface="Montserrat Light"/>
                <a:ea typeface="Montserrat Light"/>
                <a:cs typeface="Montserrat Light"/>
                <a:sym typeface="Montserrat Light"/>
              </a:rPr>
              <a:t>Alway set your personal information online to private </a:t>
            </a:r>
            <a:endParaRPr>
              <a:solidFill>
                <a:schemeClr val="dk1"/>
              </a:solidFill>
              <a:latin typeface="Montserrat Light"/>
              <a:ea typeface="Montserrat Light"/>
              <a:cs typeface="Montserrat Light"/>
              <a:sym typeface="Montserrat Light"/>
            </a:endParaRPr>
          </a:p>
          <a:p>
            <a:pPr marL="457200" lvl="0" indent="-298450" algn="l" rtl="0">
              <a:lnSpc>
                <a:spcPct val="100000"/>
              </a:lnSpc>
              <a:spcBef>
                <a:spcPts val="0"/>
              </a:spcBef>
              <a:spcAft>
                <a:spcPts val="0"/>
              </a:spcAft>
              <a:buClr>
                <a:schemeClr val="dk1"/>
              </a:buClr>
              <a:buSzPts val="1100"/>
              <a:buFont typeface="Montserrat Light"/>
              <a:buAutoNum type="arabicPeriod"/>
            </a:pPr>
            <a:r>
              <a:rPr lang="en">
                <a:solidFill>
                  <a:schemeClr val="dk1"/>
                </a:solidFill>
                <a:latin typeface="Montserrat Light"/>
                <a:ea typeface="Montserrat Light"/>
                <a:cs typeface="Montserrat Light"/>
                <a:sym typeface="Montserrat Light"/>
              </a:rPr>
              <a:t>Use strong passwords to keep online accounts safe - this means using a combination of numbers, symbols and letters(upper and lower case)</a:t>
            </a:r>
            <a:endParaRPr>
              <a:solidFill>
                <a:schemeClr val="dk1"/>
              </a:solidFill>
              <a:latin typeface="Montserrat Light"/>
              <a:ea typeface="Montserrat Light"/>
              <a:cs typeface="Montserrat Light"/>
              <a:sym typeface="Montserrat Light"/>
            </a:endParaRPr>
          </a:p>
          <a:p>
            <a:pPr marL="457200" lvl="0" indent="-298450" algn="l" rtl="0">
              <a:lnSpc>
                <a:spcPct val="100000"/>
              </a:lnSpc>
              <a:spcBef>
                <a:spcPts val="0"/>
              </a:spcBef>
              <a:spcAft>
                <a:spcPts val="0"/>
              </a:spcAft>
              <a:buClr>
                <a:schemeClr val="dk1"/>
              </a:buClr>
              <a:buSzPts val="1100"/>
              <a:buFont typeface="Montserrat Light"/>
              <a:buAutoNum type="arabicPeriod"/>
            </a:pPr>
            <a:r>
              <a:rPr lang="en">
                <a:solidFill>
                  <a:schemeClr val="dk1"/>
                </a:solidFill>
                <a:latin typeface="Montserrat Light"/>
                <a:ea typeface="Montserrat Light"/>
                <a:cs typeface="Montserrat Light"/>
                <a:sym typeface="Montserrat Light"/>
              </a:rPr>
              <a:t>Be careful who you share personal information online with and don’t reply to messages from strangers </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d41a4ef77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4" name="Google Shape;1084;gd41a4ef779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b="1" i="1">
                <a:solidFill>
                  <a:schemeClr val="dk1"/>
                </a:solidFill>
                <a:latin typeface="Montserrat"/>
                <a:ea typeface="Montserrat"/>
                <a:cs typeface="Montserrat"/>
                <a:sym typeface="Montserrat"/>
              </a:rPr>
              <a:t>Notes:</a:t>
            </a:r>
            <a:r>
              <a:rPr lang="en">
                <a:solidFill>
                  <a:schemeClr val="dk1"/>
                </a:solidFill>
                <a:latin typeface="Montserrat"/>
                <a:ea typeface="Montserrat"/>
                <a:cs typeface="Montserrat"/>
                <a:sym typeface="Montserrat"/>
              </a:rPr>
              <a:t> Now we are going to look at the benefits of playing online games and how we can stay safe and choose the right games for us to enjoy playing games online. </a:t>
            </a:r>
            <a:endParaRPr>
              <a:solidFill>
                <a:schemeClr val="dk1"/>
              </a:solidFill>
              <a:latin typeface="Montserrat"/>
              <a:ea typeface="Montserrat"/>
              <a:cs typeface="Montserrat"/>
              <a:sym typeface="Montserrat"/>
            </a:endParaRPr>
          </a:p>
          <a:p>
            <a:pPr marL="0" lvl="0" indent="0" algn="l" rtl="0">
              <a:lnSpc>
                <a:spcPct val="115000"/>
              </a:lnSpc>
              <a:spcBef>
                <a:spcPts val="200"/>
              </a:spcBef>
              <a:spcAft>
                <a:spcPts val="0"/>
              </a:spcAft>
              <a:buNone/>
            </a:pPr>
            <a:r>
              <a:rPr lang="en">
                <a:solidFill>
                  <a:schemeClr val="dk1"/>
                </a:solidFill>
                <a:latin typeface="Montserrat"/>
                <a:ea typeface="Montserrat"/>
                <a:cs typeface="Montserrat"/>
                <a:sym typeface="Montserrat"/>
              </a:rPr>
              <a:t>Invite pupils to </a:t>
            </a:r>
            <a:r>
              <a:rPr lang="en" i="1">
                <a:solidFill>
                  <a:schemeClr val="dk1"/>
                </a:solidFill>
                <a:latin typeface="Montserrat"/>
                <a:ea typeface="Montserrat"/>
                <a:cs typeface="Montserrat"/>
                <a:sym typeface="Montserrat"/>
              </a:rPr>
              <a:t>name a game you like to play and one thing you like about playing that game? </a:t>
            </a:r>
            <a:r>
              <a:rPr lang="en">
                <a:solidFill>
                  <a:schemeClr val="dk1"/>
                </a:solidFill>
                <a:latin typeface="Montserrat"/>
                <a:ea typeface="Montserrat"/>
                <a:cs typeface="Montserrat"/>
                <a:sym typeface="Montserrat"/>
              </a:rPr>
              <a:t>Get feedback from pupils.</a:t>
            </a:r>
            <a:endParaRPr>
              <a:solidFill>
                <a:schemeClr val="dk1"/>
              </a:solidFill>
              <a:latin typeface="Montserrat"/>
              <a:ea typeface="Montserrat"/>
              <a:cs typeface="Montserrat"/>
              <a:sym typeface="Montserrat"/>
            </a:endParaRPr>
          </a:p>
          <a:p>
            <a:pPr marL="0" lvl="0" indent="0" algn="l" rtl="0">
              <a:lnSpc>
                <a:spcPct val="115000"/>
              </a:lnSpc>
              <a:spcBef>
                <a:spcPts val="200"/>
              </a:spcBef>
              <a:spcAft>
                <a:spcPts val="0"/>
              </a:spcAft>
              <a:buNone/>
            </a:pPr>
            <a:r>
              <a:rPr lang="en">
                <a:solidFill>
                  <a:schemeClr val="dk1"/>
                </a:solidFill>
                <a:latin typeface="Montserrat"/>
                <a:ea typeface="Montserrat"/>
                <a:cs typeface="Montserrat"/>
                <a:sym typeface="Montserrat"/>
              </a:rPr>
              <a:t>Then ask pupils to n</a:t>
            </a:r>
            <a:r>
              <a:rPr lang="en" i="1">
                <a:solidFill>
                  <a:schemeClr val="dk1"/>
                </a:solidFill>
                <a:latin typeface="Montserrat"/>
                <a:ea typeface="Montserrat"/>
                <a:cs typeface="Montserrat"/>
                <a:sym typeface="Montserrat"/>
              </a:rPr>
              <a:t>ame one benefit or good thing about playing games</a:t>
            </a:r>
            <a:r>
              <a:rPr lang="en">
                <a:solidFill>
                  <a:schemeClr val="dk1"/>
                </a:solidFill>
                <a:latin typeface="Montserrat"/>
                <a:ea typeface="Montserrat"/>
                <a:cs typeface="Montserrat"/>
                <a:sym typeface="Montserrat"/>
              </a:rPr>
              <a:t>. Elicit responses and emphasise that playing games can be fun and entertaining; they let you use your imagination to create worlds and characters and tell stories; they encourage you to think creatively and to solve problems; they give you a chance to play with other people and learn to work together as a team. </a:t>
            </a:r>
            <a:endParaRPr>
              <a:solidFill>
                <a:schemeClr val="dk1"/>
              </a:solidFill>
              <a:latin typeface="Montserrat"/>
              <a:ea typeface="Montserrat"/>
              <a:cs typeface="Montserrat"/>
              <a:sym typeface="Montserrat"/>
            </a:endParaRPr>
          </a:p>
          <a:p>
            <a:pPr marL="0" lvl="0" indent="0" algn="l" rtl="0">
              <a:lnSpc>
                <a:spcPct val="115000"/>
              </a:lnSpc>
              <a:spcBef>
                <a:spcPts val="200"/>
              </a:spcBef>
              <a:spcAft>
                <a:spcPts val="0"/>
              </a:spcAft>
              <a:buNone/>
            </a:pPr>
            <a:endParaRPr b="1">
              <a:solidFill>
                <a:schemeClr val="dk1"/>
              </a:solidFill>
            </a:endParaRPr>
          </a:p>
          <a:p>
            <a:pPr marL="0" lvl="0" indent="0" algn="l" rtl="0">
              <a:lnSpc>
                <a:spcPct val="115000"/>
              </a:lnSpc>
              <a:spcBef>
                <a:spcPts val="200"/>
              </a:spcBef>
              <a:spcAft>
                <a:spcPts val="0"/>
              </a:spcAft>
              <a:buNone/>
            </a:pPr>
            <a:endParaRPr>
              <a:solidFill>
                <a:schemeClr val="dk1"/>
              </a:solidFill>
            </a:endParaRPr>
          </a:p>
          <a:p>
            <a:pPr marL="0" lvl="0" indent="0" algn="l" rtl="0">
              <a:lnSpc>
                <a:spcPct val="115000"/>
              </a:lnSpc>
              <a:spcBef>
                <a:spcPts val="200"/>
              </a:spcBef>
              <a:spcAft>
                <a:spcPts val="0"/>
              </a:spcAft>
              <a:buNone/>
            </a:pPr>
            <a:endParaRPr b="1">
              <a:solidFill>
                <a:schemeClr val="dk1"/>
              </a:solidFill>
            </a:endParaRPr>
          </a:p>
          <a:p>
            <a:pPr marL="0" lvl="0" indent="0" algn="just" rtl="0">
              <a:lnSpc>
                <a:spcPct val="150000"/>
              </a:lnSpc>
              <a:spcBef>
                <a:spcPts val="0"/>
              </a:spcBef>
              <a:spcAft>
                <a:spcPts val="0"/>
              </a:spcAft>
              <a:buNone/>
            </a:pPr>
            <a:endParaRPr>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d41a4ef77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d41a4ef77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a:solidFill>
                  <a:schemeClr val="dk1"/>
                </a:solidFill>
                <a:latin typeface="Montserrat"/>
                <a:ea typeface="Montserrat"/>
                <a:cs typeface="Montserrat"/>
                <a:sym typeface="Montserrat"/>
              </a:rPr>
              <a:t> Demonstrate an educational game for pupils. On the whiteboard, demonstrate the steps involved to access RTE Junior’s Play section (available at rtejr.rte.ie/play/).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Choose one of the educational games on the website (e.g. Maths Superstar or Spelling Adventure) and play the game with the help of the pupils.</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d41a4ef77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0" name="Google Shape;1100;gd41a4ef779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b="1" i="1">
                <a:solidFill>
                  <a:schemeClr val="dk1"/>
                </a:solidFill>
                <a:latin typeface="Montserrat"/>
                <a:ea typeface="Montserrat"/>
                <a:cs typeface="Montserrat"/>
                <a:sym typeface="Montserrat"/>
              </a:rPr>
              <a:t>Notes:</a:t>
            </a:r>
            <a:r>
              <a:rPr lang="en" i="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After playing the game online, ask pupils what they enjoyed about using a game to learn maths or spelling and how they think playing educational games like these could help them in their learning. Next, explain to pupils </a:t>
            </a:r>
            <a:r>
              <a:rPr lang="en" b="1">
                <a:solidFill>
                  <a:schemeClr val="dk1"/>
                </a:solidFill>
                <a:latin typeface="Montserrat"/>
                <a:ea typeface="Montserrat"/>
                <a:cs typeface="Montserrat"/>
                <a:sym typeface="Montserrat"/>
              </a:rPr>
              <a:t>that there are many different types of games available to play online including educational games that help you improve things like your maths and reading skills like the ones they just played, and games that allow you to create a new world or build something. There are also games that are designed for entertainment, these can include downloadable games and apps for devices that we can play on our own and finally, online gaming where you can play video games online with other people. </a:t>
            </a:r>
            <a:r>
              <a:rPr lang="en">
                <a:solidFill>
                  <a:schemeClr val="dk1"/>
                </a:solidFill>
                <a:latin typeface="Montserrat"/>
                <a:ea typeface="Montserrat"/>
                <a:cs typeface="Montserrat"/>
                <a:sym typeface="Montserrat"/>
              </a:rPr>
              <a:t>The different types or categories of games include: Educational Games; Content Creation Games; Entertainment Games; Online Gaming. Ask pupils if they are aware of any examples that might fit into each of these categories of games available to play online and record. </a:t>
            </a:r>
            <a:endParaRPr>
              <a:solidFill>
                <a:schemeClr val="dk1"/>
              </a:solidFill>
              <a:latin typeface="Montserrat"/>
              <a:ea typeface="Montserrat"/>
              <a:cs typeface="Montserrat"/>
              <a:sym typeface="Montserrat"/>
            </a:endParaRPr>
          </a:p>
          <a:p>
            <a:pPr marL="0" lvl="0" indent="0" algn="l" rtl="0">
              <a:lnSpc>
                <a:spcPct val="115000"/>
              </a:lnSpc>
              <a:spcBef>
                <a:spcPts val="200"/>
              </a:spcBef>
              <a:spcAft>
                <a:spcPts val="0"/>
              </a:spcAft>
              <a:buNone/>
            </a:pPr>
            <a:endParaRPr b="1">
              <a:solidFill>
                <a:schemeClr val="dk1"/>
              </a:solidFill>
              <a:latin typeface="Montserrat"/>
              <a:ea typeface="Montserrat"/>
              <a:cs typeface="Montserrat"/>
              <a:sym typeface="Montserrat"/>
            </a:endParaRPr>
          </a:p>
          <a:p>
            <a:pPr marL="0" lvl="0" indent="0" algn="l" rtl="0">
              <a:lnSpc>
                <a:spcPct val="115000"/>
              </a:lnSpc>
              <a:spcBef>
                <a:spcPts val="200"/>
              </a:spcBef>
              <a:spcAft>
                <a:spcPts val="0"/>
              </a:spcAft>
              <a:buNone/>
            </a:pPr>
            <a:r>
              <a:rPr lang="en">
                <a:solidFill>
                  <a:schemeClr val="dk1"/>
                </a:solidFill>
                <a:latin typeface="Montserrat"/>
                <a:ea typeface="Montserrat"/>
                <a:cs typeface="Montserrat"/>
                <a:sym typeface="Montserrat"/>
              </a:rPr>
              <a:t>Finally, remind pupils that </a:t>
            </a:r>
            <a:r>
              <a:rPr lang="en" b="1">
                <a:solidFill>
                  <a:schemeClr val="dk1"/>
                </a:solidFill>
                <a:latin typeface="Montserrat"/>
                <a:ea typeface="Montserrat"/>
                <a:cs typeface="Montserrat"/>
                <a:sym typeface="Montserrat"/>
              </a:rPr>
              <a:t>the internet is a brilliant resource that allows you to play and learn. You can explore new worlds, be creative or learn something new but when we play games online we can’t always control what is going to happen. A lot of apps and games make money by getting players to pay for the game meaning their parents have to pay for the game for them to play it. They could choose a game that’s not meant for children but rather for older teenagers or adults. It is important that we check with our parents/guardians first and ask permission before deciding to download or buy a game online. </a:t>
            </a:r>
            <a:endParaRPr b="1">
              <a:solidFill>
                <a:schemeClr val="dk1"/>
              </a:solidFill>
              <a:latin typeface="Montserrat"/>
              <a:ea typeface="Montserrat"/>
              <a:cs typeface="Montserrat"/>
              <a:sym typeface="Montserrat"/>
            </a:endParaRPr>
          </a:p>
          <a:p>
            <a:pPr marL="0" lvl="0" indent="0" algn="just" rtl="0">
              <a:lnSpc>
                <a:spcPct val="150000"/>
              </a:lnSpc>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d41a4ef77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d41a4ef77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 b="1" i="1">
                <a:solidFill>
                  <a:srgbClr val="222222"/>
                </a:solidFill>
                <a:latin typeface="Montserrat"/>
                <a:ea typeface="Montserrat"/>
                <a:cs typeface="Montserrat"/>
                <a:sym typeface="Montserrat"/>
              </a:rPr>
              <a:t>Notes:</a:t>
            </a:r>
            <a:r>
              <a:rPr lang="en">
                <a:solidFill>
                  <a:srgbClr val="222222"/>
                </a:solidFill>
                <a:latin typeface="Montserrat"/>
                <a:ea typeface="Montserrat"/>
                <a:cs typeface="Montserrat"/>
                <a:sym typeface="Montserrat"/>
              </a:rPr>
              <a:t> Recap with the following points: </a:t>
            </a:r>
            <a:endParaRPr>
              <a:solidFill>
                <a:schemeClr val="dk1"/>
              </a:solidFill>
              <a:latin typeface="Montserrat"/>
              <a:ea typeface="Montserrat"/>
              <a:cs typeface="Montserrat"/>
              <a:sym typeface="Montserrat"/>
            </a:endParaRPr>
          </a:p>
          <a:p>
            <a:pPr marL="0" lvl="0" indent="0" algn="just" rtl="0">
              <a:lnSpc>
                <a:spcPct val="115000"/>
              </a:lnSpc>
              <a:spcBef>
                <a:spcPts val="1000"/>
              </a:spcBef>
              <a:spcAft>
                <a:spcPts val="0"/>
              </a:spcAft>
              <a:buNone/>
            </a:pPr>
            <a:r>
              <a:rPr lang="en">
                <a:solidFill>
                  <a:schemeClr val="dk1"/>
                </a:solidFill>
                <a:latin typeface="Montserrat"/>
                <a:ea typeface="Montserrat"/>
                <a:cs typeface="Montserrat"/>
                <a:sym typeface="Montserrat"/>
              </a:rPr>
              <a:t>Playing games online is fun and can build important skills like team building and problem solving.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None/>
            </a:pPr>
            <a:r>
              <a:rPr lang="en">
                <a:solidFill>
                  <a:schemeClr val="dk1"/>
                </a:solidFill>
                <a:latin typeface="Montserrat"/>
                <a:ea typeface="Montserrat"/>
                <a:cs typeface="Montserrat"/>
                <a:sym typeface="Montserrat"/>
              </a:rPr>
              <a:t>There are a lot of options of games to play and people you could meet so it’s important to stay safe while playing games online.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None/>
            </a:pPr>
            <a:r>
              <a:rPr lang="en">
                <a:solidFill>
                  <a:schemeClr val="dk1"/>
                </a:solidFill>
                <a:latin typeface="Montserrat"/>
                <a:ea typeface="Montserrat"/>
                <a:cs typeface="Montserrat"/>
                <a:sym typeface="Montserrat"/>
              </a:rPr>
              <a:t>Here are some tips from Archie and Ruby, the HTML Heroes to help:</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Always check the age rating of the game before you play. </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Keep your profile private and don’t use real photos or your full name.</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Don’t give out personal information to people you only know online.</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Your password holds the key to your personal information online - Keep it private and only share it with your parents/guardian.</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If you see any bad stuff or rules being broken, report it.</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Never buy a game or pay for anything in the game without getting permission from your parents/guardians first. </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Talk to your pupils about the importance of asking permission before downloading a game. Encourage them to always tell a parent/guardian or trusted adult if something has happened online, even when they feel they may have done something wrong.</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Be aware that ‘free’ online games can offer additional functions, once the game is live, which users can purchase. Users typically make an in-app purchase in order to access special content or features in an app such as restricted levels, virtual money, special characters, boosts, etc. These hidden costs can lead to players inadvertently running up high bills on these games.</a:t>
            </a:r>
            <a:endParaRPr>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7f98d56b6c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9" name="Google Shape;1119;g7f98d56b6c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 Distribute the Safer Internet Day take home activity sheet available at </a:t>
            </a:r>
            <a:r>
              <a:rPr lang="en" u="sng">
                <a:solidFill>
                  <a:schemeClr val="hlink"/>
                </a:solidFill>
                <a:latin typeface="Montserrat"/>
                <a:ea typeface="Montserrat"/>
                <a:cs typeface="Montserrat"/>
                <a:sym typeface="Montserrat"/>
                <a:hlinkClick r:id="rId3"/>
              </a:rPr>
              <a:t>www.webwise.ie/saferinternetday</a:t>
            </a: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Pupils are to take this home and read through with their parents/guardians, agree on terms listed and sign. </a:t>
            </a:r>
            <a:endParaRPr>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7f98d56b6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7" name="Google Shape;1127;g7f98d56b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i="1">
                <a:latin typeface="Montserrat"/>
                <a:ea typeface="Montserrat"/>
                <a:cs typeface="Montserrat"/>
                <a:sym typeface="Montserrat"/>
              </a:rPr>
              <a:t>Notes:</a:t>
            </a:r>
            <a:r>
              <a:rPr lang="en">
                <a:latin typeface="Montserrat"/>
                <a:ea typeface="Montserrat"/>
                <a:cs typeface="Montserrat"/>
                <a:sym typeface="Montserrat"/>
              </a:rPr>
              <a:t> How to be safe online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latin typeface="Montserrat"/>
                <a:ea typeface="Montserrat"/>
                <a:cs typeface="Montserrat"/>
                <a:sym typeface="Montserrat"/>
              </a:rPr>
              <a:t>Now we are going to take this short Take the Online Safer Internet Day Primary Quiz and find out how to be safe online!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
                <a:latin typeface="Montserrat"/>
                <a:ea typeface="Montserrat"/>
                <a:cs typeface="Montserrat"/>
                <a:sym typeface="Montserrat"/>
              </a:rPr>
              <a:t>Go to </a:t>
            </a:r>
            <a:r>
              <a:rPr lang="en" b="1" u="sng">
                <a:solidFill>
                  <a:schemeClr val="hlink"/>
                </a:solidFill>
                <a:latin typeface="Montserrat"/>
                <a:ea typeface="Montserrat"/>
                <a:cs typeface="Montserrat"/>
                <a:sym typeface="Montserrat"/>
                <a:hlinkClick r:id="rId3"/>
              </a:rPr>
              <a:t>https://bit.ly/2QYig0S</a:t>
            </a:r>
            <a:r>
              <a:rPr lang="en">
                <a:latin typeface="Montserrat"/>
                <a:ea typeface="Montserrat"/>
                <a:cs typeface="Montserrat"/>
                <a:sym typeface="Montserrat"/>
              </a:rPr>
              <a:t> to play the quiz. This Kahoot quiz contains questions that recap the main safety points of the presentation. </a:t>
            </a: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latin typeface="Montserrat"/>
                <a:ea typeface="Montserrat"/>
                <a:cs typeface="Montserrat"/>
                <a:sym typeface="Montserrat"/>
              </a:rPr>
              <a:t>There is an option of leading pupils through the questions on screen or if they have access to devices they can play along themselves.</a:t>
            </a:r>
            <a:endParaRPr>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5" name="Google Shape;11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Take a Safer Internet Day Assembly selfie and send it into Webwise on  </a:t>
            </a:r>
            <a:r>
              <a:rPr lang="en" u="sng">
                <a:solidFill>
                  <a:schemeClr val="hlink"/>
                </a:solidFill>
                <a:latin typeface="Montserrat"/>
                <a:ea typeface="Montserrat"/>
                <a:cs typeface="Montserrat"/>
                <a:sym typeface="Montserrat"/>
                <a:hlinkClick r:id="rId3"/>
              </a:rPr>
              <a:t>internetsafety@pdst.ie</a:t>
            </a:r>
            <a:r>
              <a:rPr lang="en">
                <a:solidFill>
                  <a:schemeClr val="dk1"/>
                </a:solidFill>
                <a:latin typeface="Montserrat"/>
                <a:ea typeface="Montserrat"/>
                <a:cs typeface="Montserrat"/>
                <a:sym typeface="Montserrat"/>
              </a:rPr>
              <a:t> or share you support on your school’s social media too using the hashtag #SaferInternetDay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Webwise love seeing all your photos from your online safety campaigns and Safer Internet Day activities. Send in your photos, videos and posters to Webwise and your school could be in with a chance of winning some great prizes.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There are lots of ideas and activities on the Safer Internet Day page: </a:t>
            </a:r>
            <a:r>
              <a:rPr lang="en">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www.webwise.ie/saferinternet</a:t>
            </a:r>
            <a:r>
              <a:rPr lang="en">
                <a:solidFill>
                  <a:schemeClr val="dk1"/>
                </a:solidFill>
                <a:latin typeface="Montserrat"/>
                <a:ea typeface="Montserrat"/>
                <a:cs typeface="Montserrat"/>
                <a:sym typeface="Montserrat"/>
              </a:rPr>
              <a:t>day </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Register your school's Safer Internet Day events on the Webwise event’s map and receive free SID wristbands for your school. Register here: www.webwise.ie/saferinternetday</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Share your SID activities</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 love seeing all your photos from your online safety campaigns and Safer Internet Day activities. Connect with us on:</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Twitter @Webwise_Ireland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Facebook: facebook.com/webwise_Ireland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Instagram: webwiseireland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Share ideas tips/plans using #SaferInternetDay</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Share your internet safety messages on webwise.ie/saferinternetday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a:latin typeface="Montserrat"/>
              <a:ea typeface="Montserrat"/>
              <a:cs typeface="Montserrat"/>
              <a:sym typeface="Montserra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would encourage you to download copies of the </a:t>
            </a:r>
            <a:r>
              <a:rPr lang="en-GB" b="1">
                <a:solidFill>
                  <a:schemeClr val="dk1"/>
                </a:solidFill>
                <a:latin typeface="Montserrat"/>
                <a:ea typeface="Montserrat"/>
                <a:cs typeface="Montserrat"/>
                <a:sym typeface="Montserrat"/>
              </a:rPr>
              <a:t>Parents' Guide to a Better Internet</a:t>
            </a:r>
            <a:r>
              <a:rPr lang="en-GB">
                <a:solidFill>
                  <a:schemeClr val="dk1"/>
                </a:solidFill>
                <a:latin typeface="Montserrat"/>
                <a:ea typeface="Montserrat"/>
                <a:cs typeface="Montserrat"/>
                <a:sym typeface="Montserrat"/>
              </a:rPr>
              <a:t> booklets and or Parent’s checklists to distribute to pupils to take home to their parents. The booklet can be ordered for free at webwise.ie/parents</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e0b1ee74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e0b1ee74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a:solidFill>
                  <a:schemeClr val="dk1"/>
                </a:solidFill>
                <a:latin typeface="Montserrat"/>
                <a:ea typeface="Montserrat"/>
                <a:cs typeface="Montserrat"/>
                <a:sym typeface="Montserrat"/>
              </a:rPr>
              <a:t> The following supplementary extended Safer Internet Day slides are available for teachers to use to support the SID talk they will have just heard. The activity is to be completed in the classroom to continue the discussion on how to stay safe online. </a:t>
            </a:r>
            <a:endParaRPr>
              <a:solidFill>
                <a:schemeClr val="dk1"/>
              </a:solidFill>
              <a:latin typeface="Montserrat"/>
              <a:ea typeface="Montserrat"/>
              <a:cs typeface="Montserrat"/>
              <a:sym typeface="Montserrat"/>
            </a:endParaRPr>
          </a:p>
          <a:p>
            <a:pPr marL="0" lvl="0" indent="0" algn="l" rtl="0">
              <a:lnSpc>
                <a:spcPct val="12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2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The following slides feature a short story from the HTML Heroes 3rd and 4th class online safety programme which can be accessed here: </a:t>
            </a:r>
            <a:r>
              <a:rPr lang="en" b="1">
                <a:solidFill>
                  <a:schemeClr val="dk1"/>
                </a:solidFill>
                <a:latin typeface="Montserrat"/>
                <a:ea typeface="Montserrat"/>
                <a:cs typeface="Montserrat"/>
                <a:sym typeface="Montserrat"/>
              </a:rPr>
              <a:t>https://heroes.webwise.ie/html-heroes</a:t>
            </a:r>
            <a:endParaRPr b="1">
              <a:solidFill>
                <a:schemeClr val="dk1"/>
              </a:solidFill>
              <a:highlight>
                <a:schemeClr val="lt1"/>
              </a:highlight>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4" name="Google Shape;98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1" i="1">
                <a:latin typeface="Montserrat"/>
                <a:ea typeface="Montserrat"/>
                <a:cs typeface="Montserrat"/>
                <a:sym typeface="Montserrat"/>
              </a:rPr>
              <a:t>Notes:</a:t>
            </a:r>
            <a:r>
              <a:rPr lang="en" sz="1100">
                <a:latin typeface="Montserrat"/>
                <a:ea typeface="Montserrat"/>
                <a:cs typeface="Montserrat"/>
                <a:sym typeface="Montserrat"/>
              </a:rPr>
              <a:t> Safer Internet Day (SID) is an EU wide initiative to promote a safer internet for all users, especially young people. </a:t>
            </a:r>
            <a:r>
              <a:rPr lang="en" sz="1100">
                <a:highlight>
                  <a:srgbClr val="FFFFFF"/>
                </a:highlight>
                <a:latin typeface="Montserrat"/>
                <a:ea typeface="Montserrat"/>
                <a:cs typeface="Montserrat"/>
                <a:sym typeface="Montserrat"/>
              </a:rPr>
              <a:t>Safer Internet Day in Ireland is promoted and coordinated by Webwise, the Irish Internet Safety Education Awareness Programme. </a:t>
            </a:r>
            <a:r>
              <a:rPr lang="en" sz="1100">
                <a:latin typeface="Montserrat"/>
                <a:ea typeface="Montserrat"/>
                <a:cs typeface="Montserrat"/>
                <a:sym typeface="Montserrat"/>
              </a:rPr>
              <a:t> The Theme for Safer Internet Day is “Together for a Better Internet“.</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 sz="1100">
                <a:latin typeface="Montserrat"/>
                <a:ea typeface="Montserrat"/>
                <a:cs typeface="Montserrat"/>
                <a:sym typeface="Montserrat"/>
              </a:rPr>
              <a:t>The aim of the day is a call on young people, parents, teachers, schools, government, businesses to </a:t>
            </a:r>
            <a:r>
              <a:rPr lang="en" sz="1100">
                <a:solidFill>
                  <a:schemeClr val="dk1"/>
                </a:solidFill>
                <a:highlight>
                  <a:srgbClr val="FFFFFF"/>
                </a:highlight>
                <a:latin typeface="Montserrat"/>
                <a:ea typeface="Montserrat"/>
                <a:cs typeface="Montserrat"/>
                <a:sym typeface="Montserrat"/>
              </a:rPr>
              <a:t>join together to make the internet a safer and better place for all, and especially for children and young people.</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solidFill>
                  <a:schemeClr val="dk1"/>
                </a:solidFill>
                <a:highlight>
                  <a:srgbClr val="FFFFFF"/>
                </a:highlight>
                <a:latin typeface="Montserrat"/>
                <a:ea typeface="Montserrat"/>
                <a:cs typeface="Montserrat"/>
                <a:sym typeface="Montserrat"/>
              </a:rPr>
              <a:t>Safer Internet Day is a day to promote safe and responsible use of the internet, a day for us to consider all the different ways we use the internet and how we can make the internet a safer and better place for all, and especially for children and young people.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e0b1ee74f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The following short story comes from the HTML Heroes 3rd and 4th class online safety education programme available here: </a:t>
            </a:r>
            <a:r>
              <a:rPr lang="en" b="1">
                <a:solidFill>
                  <a:schemeClr val="dk1"/>
                </a:solidFill>
                <a:latin typeface="Montserrat"/>
                <a:ea typeface="Montserrat"/>
                <a:cs typeface="Montserrat"/>
                <a:sym typeface="Montserrat"/>
              </a:rPr>
              <a:t>https://heroes.webwise.ie/html-heroes</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Display the HTML Heroes short story: Archie plays Robo Warriors on the whiteboard while you read through the story.</a:t>
            </a:r>
            <a:endParaRPr/>
          </a:p>
        </p:txBody>
      </p:sp>
      <p:sp>
        <p:nvSpPr>
          <p:cNvPr id="1172" name="Google Shape;1172;ge0b1ee74f5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e0b1ee74f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9" name="Google Shape;1179;ge0b1ee74f5_0_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e0b1ee74f5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7" name="Google Shape;1187;ge0b1ee74f5_0_1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e0b1ee74f5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5" name="Google Shape;1195;ge0b1ee74f5_0_2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e0b1ee74f5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3" name="Google Shape;1203;ge0b1ee74f5_0_3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e0b1ee74f5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1" name="Google Shape;1211;ge0b1ee74f5_0_4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e0b1ee74f5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7" name="Google Shape;1217;ge0b1ee74f5_0_5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b="1" i="1">
                <a:latin typeface="Montserrat"/>
                <a:ea typeface="Montserrat"/>
                <a:cs typeface="Montserrat"/>
                <a:sym typeface="Montserrat"/>
              </a:rPr>
              <a:t>Notes: </a:t>
            </a:r>
            <a:r>
              <a:rPr lang="en">
                <a:solidFill>
                  <a:schemeClr val="dk1"/>
                </a:solidFill>
                <a:latin typeface="Montserrat"/>
                <a:ea typeface="Montserrat"/>
                <a:cs typeface="Montserrat"/>
                <a:sym typeface="Montserrat"/>
              </a:rPr>
              <a:t>Once you have finished reading the story, go through the discussion questions to help pupils reflect on the internet safety scenario and safety messages explored in the story.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
                <a:solidFill>
                  <a:schemeClr val="dk1"/>
                </a:solidFill>
                <a:latin typeface="Montserrat"/>
                <a:ea typeface="Montserrat"/>
                <a:cs typeface="Montserrat"/>
                <a:sym typeface="Montserrat"/>
              </a:rPr>
              <a:t>Finally, a</a:t>
            </a:r>
            <a:r>
              <a:rPr lang="en">
                <a:solidFill>
                  <a:srgbClr val="222222"/>
                </a:solidFill>
                <a:latin typeface="Montserrat"/>
                <a:ea typeface="Montserrat"/>
                <a:cs typeface="Montserrat"/>
                <a:sym typeface="Montserrat"/>
              </a:rPr>
              <a:t>sk pupils to write down one thing they learned about playing online today. Invite pupils to share their responses and recap with the following points: </a:t>
            </a:r>
            <a:endParaRPr>
              <a:solidFill>
                <a:schemeClr val="dk1"/>
              </a:solidFill>
              <a:latin typeface="Montserrat"/>
              <a:ea typeface="Montserrat"/>
              <a:cs typeface="Montserrat"/>
              <a:sym typeface="Montserrat"/>
            </a:endParaRPr>
          </a:p>
          <a:p>
            <a:pPr marL="457200" lvl="0" indent="-298450" algn="just" rtl="0">
              <a:lnSpc>
                <a:spcPct val="15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Playing games online is fun and can build important skills like team building and problem solving. </a:t>
            </a:r>
            <a:endParaRPr>
              <a:solidFill>
                <a:schemeClr val="dk1"/>
              </a:solidFill>
              <a:latin typeface="Montserrat"/>
              <a:ea typeface="Montserrat"/>
              <a:cs typeface="Montserrat"/>
              <a:sym typeface="Montserrat"/>
            </a:endParaRPr>
          </a:p>
          <a:p>
            <a:pPr marL="457200" lvl="0" indent="-298450" algn="just" rtl="0">
              <a:lnSpc>
                <a:spcPct val="15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There are a lot of options of games to play and people you could meet so it’s important to stay safe while playing games online. </a:t>
            </a:r>
            <a:endParaRPr>
              <a:solidFill>
                <a:schemeClr val="dk1"/>
              </a:solidFill>
              <a:latin typeface="Montserrat"/>
              <a:ea typeface="Montserrat"/>
              <a:cs typeface="Montserrat"/>
              <a:sym typeface="Montserrat"/>
            </a:endParaRPr>
          </a:p>
          <a:p>
            <a:pPr marL="457200" lvl="0" indent="-298450" algn="just" rtl="0">
              <a:lnSpc>
                <a:spcPct val="15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Here are some tips to help:</a:t>
            </a:r>
            <a:endParaRPr>
              <a:solidFill>
                <a:schemeClr val="dk1"/>
              </a:solidFill>
              <a:latin typeface="Montserrat"/>
              <a:ea typeface="Montserrat"/>
              <a:cs typeface="Montserrat"/>
              <a:sym typeface="Montserrat"/>
            </a:endParaRPr>
          </a:p>
          <a:p>
            <a:pPr marL="914400" lvl="1" indent="-298450" algn="l" rtl="0">
              <a:lnSpc>
                <a:spcPct val="15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Always check the age rating of the game before you play. </a:t>
            </a:r>
            <a:endParaRPr>
              <a:solidFill>
                <a:schemeClr val="dk1"/>
              </a:solidFill>
              <a:latin typeface="Montserrat"/>
              <a:ea typeface="Montserrat"/>
              <a:cs typeface="Montserrat"/>
              <a:sym typeface="Montserrat"/>
            </a:endParaRPr>
          </a:p>
          <a:p>
            <a:pPr marL="914400" lvl="1" indent="-298450" algn="l" rtl="0">
              <a:lnSpc>
                <a:spcPct val="15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Keep your profile private and don’t use real photos or your full name.</a:t>
            </a:r>
            <a:endParaRPr>
              <a:solidFill>
                <a:schemeClr val="dk1"/>
              </a:solidFill>
              <a:latin typeface="Montserrat"/>
              <a:ea typeface="Montserrat"/>
              <a:cs typeface="Montserrat"/>
              <a:sym typeface="Montserrat"/>
            </a:endParaRPr>
          </a:p>
          <a:p>
            <a:pPr marL="914400" lvl="1" indent="-298450" algn="l" rtl="0">
              <a:lnSpc>
                <a:spcPct val="15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Don’t give out personal information to people you only know online.</a:t>
            </a:r>
            <a:endParaRPr>
              <a:solidFill>
                <a:schemeClr val="dk1"/>
              </a:solidFill>
              <a:latin typeface="Montserrat"/>
              <a:ea typeface="Montserrat"/>
              <a:cs typeface="Montserrat"/>
              <a:sym typeface="Montserrat"/>
            </a:endParaRPr>
          </a:p>
          <a:p>
            <a:pPr marL="914400" lvl="1" indent="-298450" algn="l" rtl="0">
              <a:lnSpc>
                <a:spcPct val="15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Your password holds the key to your personal information online - Keep it private and only share it with your parents/guardian.</a:t>
            </a:r>
            <a:endParaRPr>
              <a:solidFill>
                <a:schemeClr val="dk1"/>
              </a:solidFill>
              <a:latin typeface="Montserrat"/>
              <a:ea typeface="Montserrat"/>
              <a:cs typeface="Montserrat"/>
              <a:sym typeface="Montserrat"/>
            </a:endParaRPr>
          </a:p>
          <a:p>
            <a:pPr marL="914400" lvl="1" indent="-298450" algn="l" rtl="0">
              <a:lnSpc>
                <a:spcPct val="15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If you see any bad stuff or rules being broken, report it.</a:t>
            </a:r>
            <a:endParaRPr>
              <a:solidFill>
                <a:schemeClr val="dk1"/>
              </a:solidFill>
              <a:latin typeface="Montserrat"/>
              <a:ea typeface="Montserrat"/>
              <a:cs typeface="Montserrat"/>
              <a:sym typeface="Montserrat"/>
            </a:endParaRPr>
          </a:p>
          <a:p>
            <a:pPr marL="914400" lvl="1" indent="-298450" algn="l" rtl="0">
              <a:lnSpc>
                <a:spcPct val="15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Never buy a game or pay for anything in the game without getting permission from your parents/guardians first. </a:t>
            </a:r>
            <a:endParaRPr>
              <a:solidFill>
                <a:schemeClr val="dk1"/>
              </a:solidFill>
              <a:latin typeface="Montserrat"/>
              <a:ea typeface="Montserrat"/>
              <a:cs typeface="Montserrat"/>
              <a:sym typeface="Montserrat"/>
            </a:endParaRPr>
          </a:p>
          <a:p>
            <a:pPr marL="457200" lvl="0" indent="-298450" algn="just" rtl="0">
              <a:lnSpc>
                <a:spcPct val="15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Talk to your pupils about the importance of asking permission before downloading a game. Encourage them to always tell a parent/guardian or trusted adult if something has happened online, even when they feel they may have done something wrong.</a:t>
            </a:r>
            <a:endParaRPr>
              <a:solidFill>
                <a:schemeClr val="dk1"/>
              </a:solidFill>
              <a:latin typeface="Montserrat"/>
              <a:ea typeface="Montserrat"/>
              <a:cs typeface="Montserrat"/>
              <a:sym typeface="Montserrat"/>
            </a:endParaRPr>
          </a:p>
          <a:p>
            <a:pPr marL="457200" lvl="0" indent="0" algn="l" rtl="0">
              <a:lnSpc>
                <a:spcPct val="150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b="1">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2" name="Google Shape;992;p4: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Today we are going to look at what the internet is, what we mean when we are talking about being online. Before we can talk about being safe online we have to consider all the different ways we can be online and use the internet - what exactly do we mean when we are talking about the internet. Let’s b</a:t>
            </a:r>
            <a:r>
              <a:rPr lang="en">
                <a:solidFill>
                  <a:schemeClr val="dk1"/>
                </a:solidFill>
                <a:latin typeface="Montserrat"/>
                <a:ea typeface="Montserrat"/>
                <a:cs typeface="Montserrat"/>
                <a:sym typeface="Montserrat"/>
              </a:rPr>
              <a:t>e</a:t>
            </a:r>
            <a:r>
              <a:rPr lang="en" sz="1100">
                <a:solidFill>
                  <a:schemeClr val="dk1"/>
                </a:solidFill>
                <a:latin typeface="Montserrat"/>
                <a:ea typeface="Montserrat"/>
                <a:cs typeface="Montserrat"/>
                <a:sym typeface="Montserrat"/>
              </a:rPr>
              <a:t>gin by watching this video by the HTML Heroes, Archie and Ruby, who are going to  look at what is the internet.</a:t>
            </a:r>
            <a:endParaRPr/>
          </a:p>
          <a:p>
            <a:pPr marL="0" lvl="0" indent="0" algn="l" rtl="0">
              <a:lnSpc>
                <a:spcPct val="115000"/>
              </a:lnSpc>
              <a:spcBef>
                <a:spcPts val="0"/>
              </a:spcBef>
              <a:spcAft>
                <a:spcPts val="0"/>
              </a:spcAft>
              <a:buClr>
                <a:schemeClr val="dk1"/>
              </a:buClr>
              <a:buSzPts val="1100"/>
              <a:buFont typeface="Arial"/>
              <a:buNone/>
            </a:pPr>
            <a:endParaRPr sz="1100" b="1"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This video introduces the pupils to the HTML Heroes, two plucky usb keys, Archie and Ruby, who will rap catchy rhymes to teach your pupils about the internet. The children’s experience will be varied. </a:t>
            </a:r>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Video available here: </a:t>
            </a:r>
            <a:r>
              <a:rPr lang="en" sz="1100" u="sng">
                <a:solidFill>
                  <a:schemeClr val="hlink"/>
                </a:solidFill>
                <a:latin typeface="Montserrat"/>
                <a:ea typeface="Montserrat"/>
                <a:cs typeface="Montserrat"/>
                <a:sym typeface="Montserrat"/>
                <a:hlinkClick r:id="rId3"/>
              </a:rPr>
              <a:t>https://vimeo.com/313425824</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a:t>
            </a:r>
            <a:r>
              <a:rPr lang="en" sz="1100" b="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Now, let’s consider the positives and negatives of the internet?</a:t>
            </a:r>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Ask pupils to list:</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What might be the positive things about the internet?</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What might be the negative things about the internet?</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Examples of the benefits of using the internet might be; communicating with friends who live far away, instant access to music or films you want to watch, researching for homework/project work, developing and learning new skills or creating content. </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Examples of negative effects of the internet might be that the children could see something they don’t want to see, cyberbullying, spending too much time online. </a:t>
            </a: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This lesson also gives the class and teacher a chance to recap on the Stay Safe programme and Stay Safe rules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2" name="Google Shape;101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How can we avoid the negative things on the internet?</a:t>
            </a:r>
            <a:endParaRPr sz="1100" i="1">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Lead the discussion to how we could prevent the negative things associated with the internet or even lessen their harmful effects.</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You can use this as an opportunity to stress the importance of ground rules when using the internet in school and at home.</a:t>
            </a:r>
            <a:endParaRPr/>
          </a:p>
          <a:p>
            <a:pPr marL="457200" lvl="0" indent="-304800" algn="l" rtl="0">
              <a:lnSpc>
                <a:spcPct val="115000"/>
              </a:lnSpc>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E</a:t>
            </a:r>
            <a:r>
              <a:rPr lang="en" sz="1100">
                <a:solidFill>
                  <a:schemeClr val="dk1"/>
                </a:solidFill>
                <a:latin typeface="Montserrat"/>
                <a:ea typeface="Montserrat"/>
                <a:cs typeface="Montserrat"/>
                <a:sym typeface="Montserrat"/>
              </a:rPr>
              <a:t>mphasise the point that it can be easy to come across something inappropriate or upsetting on the internet and that if they do it is important to tell an adult about it when it happens.</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Reassure the pupils that they are not to blame if they come across something online that makes them feel uncomfortable.</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0" name="Google Shape;103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Who would you tell if you saw something on the internet that you did not like?</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‘Who would you tell if you saw something on the internet that you didn’t like or that made you feel unsafe?’.  Ask pupils to discuss this in their pairs and feedback to you when they have finished.</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8" name="Google Shape;10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i="1">
                <a:latin typeface="Montserrat"/>
                <a:ea typeface="Montserrat"/>
                <a:cs typeface="Montserrat"/>
                <a:sym typeface="Montserrat"/>
              </a:rPr>
              <a:t>Notes:</a:t>
            </a:r>
            <a:r>
              <a:rPr lang="en" b="1">
                <a:latin typeface="Montserrat"/>
                <a:ea typeface="Montserrat"/>
                <a:cs typeface="Montserrat"/>
                <a:sym typeface="Montserrat"/>
              </a:rPr>
              <a:t> </a:t>
            </a:r>
            <a:r>
              <a:rPr lang="en">
                <a:latin typeface="Montserrat"/>
                <a:ea typeface="Montserrat"/>
                <a:cs typeface="Montserrat"/>
                <a:sym typeface="Montserrat"/>
              </a:rPr>
              <a:t>Take a moment to recap these main points to pupils.</a:t>
            </a:r>
            <a:endParaRPr/>
          </a:p>
          <a:p>
            <a:pPr marL="457200" lvl="0" indent="-228600" algn="l" rtl="0">
              <a:lnSpc>
                <a:spcPct val="115000"/>
              </a:lnSpc>
              <a:spcBef>
                <a:spcPts val="0"/>
              </a:spcBef>
              <a:spcAft>
                <a:spcPts val="0"/>
              </a:spcAft>
              <a:buClr>
                <a:srgbClr val="FFFFFF"/>
              </a:buClr>
              <a:buSzPts val="1600"/>
              <a:buFont typeface="Montserrat"/>
              <a:buNone/>
            </a:pPr>
            <a:endParaRPr sz="1600" b="1">
              <a:solidFill>
                <a:srgbClr val="FFFFFF"/>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The internet is a brilliant resource that you can use to do lots of different things</a:t>
            </a:r>
            <a:endParaRPr/>
          </a:p>
          <a:p>
            <a:pPr marL="457200" lvl="0"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It’s not always your fault if you come across nasty stuff on the internet</a:t>
            </a:r>
            <a:endParaRPr/>
          </a:p>
          <a:p>
            <a:pPr marL="457200" lvl="0"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The best thing to do if you see something online that worries you or makes you feel uncomfortable is:</a:t>
            </a:r>
            <a:endParaRPr/>
          </a:p>
          <a:p>
            <a:pPr marL="1371600" lvl="2"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close it down by clicking the X button at the top left of the screen</a:t>
            </a:r>
            <a:endParaRPr/>
          </a:p>
          <a:p>
            <a:pPr marL="1371600" lvl="2"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tell your parents/guardians or your teachers as soon as possible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0" name="Google Shape;105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Rules of the Internet!</a:t>
            </a:r>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Now we are going to listen to the ‘Rules of the Internet’ song. Sing along and see if you can name the 6 rules of the internet listed in the song!</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07916"/>
              </a:lnSpc>
              <a:spcBef>
                <a:spcPts val="0"/>
              </a:spcBef>
              <a:spcAft>
                <a:spcPts val="0"/>
              </a:spcAft>
              <a:buClr>
                <a:schemeClr val="dk1"/>
              </a:buClr>
              <a:buSzPts val="1100"/>
              <a:buFont typeface="Arial"/>
              <a:buNone/>
            </a:pPr>
            <a:r>
              <a:rPr lang="en" sz="1100" b="1">
                <a:solidFill>
                  <a:schemeClr val="dk1"/>
                </a:solidFill>
                <a:latin typeface="Montserrat"/>
                <a:ea typeface="Montserrat"/>
                <a:cs typeface="Montserrat"/>
                <a:sym typeface="Montserrat"/>
              </a:rPr>
              <a:t>Listen to the Rules of the Internet Song here:</a:t>
            </a:r>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www.webwise.ie/rules-of-the-internet </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7916"/>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Play the ‘Rules of the Internet’ song for pupils. Ask pupils to listen for the first time hearing it. </a:t>
            </a:r>
            <a:endParaRPr sz="1100">
              <a:solidFill>
                <a:schemeClr val="dk1"/>
              </a:solidFill>
              <a:latin typeface="Montserrat"/>
              <a:ea typeface="Montserrat"/>
              <a:cs typeface="Montserrat"/>
              <a:sym typeface="Montserrat"/>
            </a:endParaRPr>
          </a:p>
          <a:p>
            <a:pPr marL="0" lvl="0" indent="0" algn="l" rtl="0">
              <a:lnSpc>
                <a:spcPct val="107916"/>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07916"/>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Then play again for pupils asking them to list each of the rules mentioned in the song.</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7f98d56b6c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0" name="Google Shape;1060;g7f98d56b6c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400"/>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Here are the 6 rules, mentioned in the song. Keep these in mind when you spend time online!</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Keep your password safe</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Know what you can share - don’t overshare personal information</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Be careful of what you post</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Keep it online for friends you don’t know</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Don’t stay in chats you don’t like</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Don’t download junk</a:t>
            </a:r>
            <a:endParaRPr>
              <a:solidFill>
                <a:schemeClr val="dk1"/>
              </a:solidFill>
              <a:latin typeface="Montserrat Light"/>
              <a:ea typeface="Montserrat Light"/>
              <a:cs typeface="Montserrat Light"/>
              <a:sym typeface="Montserrat Light"/>
            </a:endParaRPr>
          </a:p>
          <a:p>
            <a:pPr marL="0" lvl="0" indent="0" algn="l" rtl="0">
              <a:lnSpc>
                <a:spcPct val="90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Extended SID activity: </a:t>
            </a:r>
            <a:endParaRPr b="1">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Once pupils have written down each of the rules, ask them to create a poster containing each of the rules mentioned in the song. Encourage the pupils to include a symbol or emoji(s) to represent each rule.</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Create your own rap about internet safety. Why not work on the lyrics together and perform your rap or song. This is a great example of an activity to promote better, safer use of the internet for Safer Internet Day. Webwise would love to hear it! Send it in to us via </a:t>
            </a:r>
            <a:r>
              <a:rPr lang="en">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Twitter</a:t>
            </a:r>
            <a:r>
              <a:rPr lang="en">
                <a:solidFill>
                  <a:schemeClr val="dk1"/>
                </a:solidFill>
                <a:latin typeface="Montserrat"/>
                <a:ea typeface="Montserrat"/>
                <a:cs typeface="Montserrat"/>
                <a:sym typeface="Montserrat"/>
              </a:rPr>
              <a:t>, </a:t>
            </a:r>
            <a:r>
              <a:rPr lang="en">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Facebook</a:t>
            </a:r>
            <a:r>
              <a:rPr lang="en">
                <a:solidFill>
                  <a:schemeClr val="dk1"/>
                </a:solidFill>
                <a:latin typeface="Montserrat"/>
                <a:ea typeface="Montserrat"/>
                <a:cs typeface="Montserrat"/>
                <a:sym typeface="Montserrat"/>
              </a:rPr>
              <a:t> or </a:t>
            </a:r>
            <a:r>
              <a:rPr lang="en">
                <a:solidFill>
                  <a:schemeClr val="dk1"/>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Instagram</a:t>
            </a:r>
            <a:r>
              <a:rPr lang="en">
                <a:solidFill>
                  <a:schemeClr val="dk1"/>
                </a:solidFill>
                <a:latin typeface="Montserrat"/>
                <a:ea typeface="Montserrat"/>
                <a:cs typeface="Montserrat"/>
                <a:sym typeface="Montserrat"/>
              </a:rPr>
              <a:t>, email </a:t>
            </a:r>
            <a:r>
              <a:rPr lang="en">
                <a:solidFill>
                  <a:schemeClr val="dk1"/>
                </a:solidFill>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internetsafety@pdst.ie</a:t>
            </a:r>
            <a:r>
              <a:rPr lang="en">
                <a:solidFill>
                  <a:schemeClr val="dk1"/>
                </a:solidFill>
                <a:latin typeface="Montserrat"/>
                <a:ea typeface="Montserrat"/>
                <a:cs typeface="Montserrat"/>
                <a:sym typeface="Montserrat"/>
              </a:rPr>
              <a:t> or keep an eye out for our Safer Internet Day competition on webwise.ie and your school could win prizes!</a:t>
            </a:r>
            <a:endParaRPr>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16"/>
          <p:cNvGrpSpPr/>
          <p:nvPr/>
        </p:nvGrpSpPr>
        <p:grpSpPr>
          <a:xfrm>
            <a:off x="-6" y="-11"/>
            <a:ext cx="2429759" cy="1609289"/>
            <a:chOff x="608719" y="-11"/>
            <a:chExt cx="2429759" cy="1609289"/>
          </a:xfrm>
        </p:grpSpPr>
        <p:sp>
          <p:nvSpPr>
            <p:cNvPr id="11" name="Google Shape;11;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1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16"/>
          <p:cNvGrpSpPr/>
          <p:nvPr/>
        </p:nvGrpSpPr>
        <p:grpSpPr>
          <a:xfrm>
            <a:off x="4894945" y="-11"/>
            <a:ext cx="4252453" cy="5146815"/>
            <a:chOff x="4894945" y="-11"/>
            <a:chExt cx="4252453" cy="5146815"/>
          </a:xfrm>
        </p:grpSpPr>
        <p:sp>
          <p:nvSpPr>
            <p:cNvPr id="25" name="Google Shape;25;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16"/>
          <p:cNvGrpSpPr/>
          <p:nvPr/>
        </p:nvGrpSpPr>
        <p:grpSpPr>
          <a:xfrm flipH="1">
            <a:off x="-8" y="3860093"/>
            <a:ext cx="2429755" cy="1286711"/>
            <a:chOff x="6714243" y="3860093"/>
            <a:chExt cx="2429755" cy="1286711"/>
          </a:xfrm>
        </p:grpSpPr>
        <p:sp>
          <p:nvSpPr>
            <p:cNvPr id="80" name="Google Shape;80;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391"/>
        <p:cNvGrpSpPr/>
        <p:nvPr/>
      </p:nvGrpSpPr>
      <p:grpSpPr>
        <a:xfrm>
          <a:off x="0" y="0"/>
          <a:ext cx="0" cy="0"/>
          <a:chOff x="0" y="0"/>
          <a:chExt cx="0" cy="0"/>
        </a:xfrm>
      </p:grpSpPr>
      <p:grpSp>
        <p:nvGrpSpPr>
          <p:cNvPr id="392" name="Google Shape;392;p26"/>
          <p:cNvGrpSpPr/>
          <p:nvPr/>
        </p:nvGrpSpPr>
        <p:grpSpPr>
          <a:xfrm>
            <a:off x="6109812" y="-11"/>
            <a:ext cx="3037586" cy="5146815"/>
            <a:chOff x="6109812" y="-11"/>
            <a:chExt cx="3037586" cy="5146815"/>
          </a:xfrm>
        </p:grpSpPr>
        <p:sp>
          <p:nvSpPr>
            <p:cNvPr id="393" name="Google Shape;393;p2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429"/>
        <p:cNvGrpSpPr/>
        <p:nvPr/>
      </p:nvGrpSpPr>
      <p:grpSpPr>
        <a:xfrm>
          <a:off x="0" y="0"/>
          <a:ext cx="0" cy="0"/>
          <a:chOff x="0" y="0"/>
          <a:chExt cx="0" cy="0"/>
        </a:xfrm>
      </p:grpSpPr>
      <p:sp>
        <p:nvSpPr>
          <p:cNvPr id="430" name="Google Shape;430;ge0b1ee74f5_0_93"/>
          <p:cNvSpPr txBox="1">
            <a:spLocks noGrp="1"/>
          </p:cNvSpPr>
          <p:nvPr>
            <p:ph type="ctrTitle"/>
          </p:nvPr>
        </p:nvSpPr>
        <p:spPr>
          <a:xfrm>
            <a:off x="685971" y="1592415"/>
            <a:ext cx="7626600" cy="1100400"/>
          </a:xfrm>
          <a:prstGeom prst="rect">
            <a:avLst/>
          </a:prstGeom>
          <a:noFill/>
          <a:ln>
            <a:noFill/>
          </a:ln>
        </p:spPr>
        <p:txBody>
          <a:bodyPr spcFirstLastPara="1" wrap="square" lIns="34275" tIns="17150" rIns="34275" bIns="17150" anchor="ctr" anchorCtr="0">
            <a:normAutofit/>
          </a:bodyPr>
          <a:lstStyle>
            <a:lvl1pPr lvl="0" algn="ctr" rtl="0">
              <a:spcBef>
                <a:spcPts val="0"/>
              </a:spcBef>
              <a:spcAft>
                <a:spcPts val="0"/>
              </a:spcAft>
              <a:buClr>
                <a:schemeClr val="dk1"/>
              </a:buClr>
              <a:buSzPts val="7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1" name="Google Shape;431;ge0b1ee74f5_0_93"/>
          <p:cNvSpPr txBox="1">
            <a:spLocks noGrp="1"/>
          </p:cNvSpPr>
          <p:nvPr>
            <p:ph type="subTitle" idx="1"/>
          </p:nvPr>
        </p:nvSpPr>
        <p:spPr>
          <a:xfrm>
            <a:off x="1368862" y="2922443"/>
            <a:ext cx="6380400" cy="1293600"/>
          </a:xfrm>
          <a:prstGeom prst="rect">
            <a:avLst/>
          </a:prstGeom>
          <a:noFill/>
          <a:ln>
            <a:noFill/>
          </a:ln>
        </p:spPr>
        <p:txBody>
          <a:bodyPr spcFirstLastPara="1" wrap="square" lIns="34275" tIns="17150" rIns="34275" bIns="17150" anchor="t" anchorCtr="0">
            <a:normAutofit/>
          </a:bodyPr>
          <a:lstStyle>
            <a:lvl1pPr lvl="0" algn="ctr" rtl="0">
              <a:spcBef>
                <a:spcPts val="200"/>
              </a:spcBef>
              <a:spcAft>
                <a:spcPts val="0"/>
              </a:spcAft>
              <a:buClr>
                <a:srgbClr val="888888"/>
              </a:buClr>
              <a:buSzPts val="1200"/>
              <a:buNone/>
              <a:defRPr>
                <a:solidFill>
                  <a:srgbClr val="888888"/>
                </a:solidFill>
              </a:defRPr>
            </a:lvl1pPr>
            <a:lvl2pPr lvl="1" algn="ctr" rtl="0">
              <a:spcBef>
                <a:spcPts val="200"/>
              </a:spcBef>
              <a:spcAft>
                <a:spcPts val="0"/>
              </a:spcAft>
              <a:buClr>
                <a:srgbClr val="888888"/>
              </a:buClr>
              <a:buSzPts val="1100"/>
              <a:buNone/>
              <a:defRPr>
                <a:solidFill>
                  <a:srgbClr val="888888"/>
                </a:solidFill>
              </a:defRPr>
            </a:lvl2pPr>
            <a:lvl3pPr lvl="2" algn="ctr" rtl="0">
              <a:spcBef>
                <a:spcPts val="200"/>
              </a:spcBef>
              <a:spcAft>
                <a:spcPts val="0"/>
              </a:spcAft>
              <a:buClr>
                <a:srgbClr val="888888"/>
              </a:buClr>
              <a:buSzPts val="900"/>
              <a:buNone/>
              <a:defRPr>
                <a:solidFill>
                  <a:srgbClr val="888888"/>
                </a:solidFill>
              </a:defRPr>
            </a:lvl3pPr>
            <a:lvl4pPr lvl="3" algn="ctr" rtl="0">
              <a:spcBef>
                <a:spcPts val="200"/>
              </a:spcBef>
              <a:spcAft>
                <a:spcPts val="0"/>
              </a:spcAft>
              <a:buClr>
                <a:srgbClr val="888888"/>
              </a:buClr>
              <a:buSzPts val="800"/>
              <a:buNone/>
              <a:defRPr>
                <a:solidFill>
                  <a:srgbClr val="888888"/>
                </a:solidFill>
              </a:defRPr>
            </a:lvl4pPr>
            <a:lvl5pPr lvl="4" algn="ctr" rtl="0">
              <a:spcBef>
                <a:spcPts val="200"/>
              </a:spcBef>
              <a:spcAft>
                <a:spcPts val="0"/>
              </a:spcAft>
              <a:buClr>
                <a:srgbClr val="888888"/>
              </a:buClr>
              <a:buSzPts val="800"/>
              <a:buNone/>
              <a:defRPr>
                <a:solidFill>
                  <a:srgbClr val="888888"/>
                </a:solidFill>
              </a:defRPr>
            </a:lvl5pPr>
            <a:lvl6pPr lvl="5" algn="ctr" rtl="0">
              <a:spcBef>
                <a:spcPts val="200"/>
              </a:spcBef>
              <a:spcAft>
                <a:spcPts val="0"/>
              </a:spcAft>
              <a:buClr>
                <a:srgbClr val="888888"/>
              </a:buClr>
              <a:buSzPts val="800"/>
              <a:buNone/>
              <a:defRPr>
                <a:solidFill>
                  <a:srgbClr val="888888"/>
                </a:solidFill>
              </a:defRPr>
            </a:lvl6pPr>
            <a:lvl7pPr lvl="6" algn="ctr" rtl="0">
              <a:spcBef>
                <a:spcPts val="200"/>
              </a:spcBef>
              <a:spcAft>
                <a:spcPts val="0"/>
              </a:spcAft>
              <a:buClr>
                <a:srgbClr val="888888"/>
              </a:buClr>
              <a:buSzPts val="800"/>
              <a:buNone/>
              <a:defRPr>
                <a:solidFill>
                  <a:srgbClr val="888888"/>
                </a:solidFill>
              </a:defRPr>
            </a:lvl7pPr>
            <a:lvl8pPr lvl="7" algn="ctr" rtl="0">
              <a:spcBef>
                <a:spcPts val="200"/>
              </a:spcBef>
              <a:spcAft>
                <a:spcPts val="0"/>
              </a:spcAft>
              <a:buClr>
                <a:srgbClr val="888888"/>
              </a:buClr>
              <a:buSzPts val="800"/>
              <a:buNone/>
              <a:defRPr>
                <a:solidFill>
                  <a:srgbClr val="888888"/>
                </a:solidFill>
              </a:defRPr>
            </a:lvl8pPr>
            <a:lvl9pPr lvl="8" algn="ctr" rtl="0">
              <a:spcBef>
                <a:spcPts val="200"/>
              </a:spcBef>
              <a:spcAft>
                <a:spcPts val="0"/>
              </a:spcAft>
              <a:buClr>
                <a:srgbClr val="888888"/>
              </a:buClr>
              <a:buSzPts val="800"/>
              <a:buNone/>
              <a:defRPr>
                <a:solidFill>
                  <a:srgbClr val="888888"/>
                </a:solidFill>
              </a:defRPr>
            </a:lvl9pPr>
          </a:lstStyle>
          <a:p>
            <a:endParaRPr/>
          </a:p>
        </p:txBody>
      </p:sp>
      <p:sp>
        <p:nvSpPr>
          <p:cNvPr id="432" name="Google Shape;432;ge0b1ee74f5_0_93"/>
          <p:cNvSpPr txBox="1">
            <a:spLocks noGrp="1"/>
          </p:cNvSpPr>
          <p:nvPr>
            <p:ph type="dt" idx="10"/>
          </p:nvPr>
        </p:nvSpPr>
        <p:spPr>
          <a:xfrm>
            <a:off x="457200" y="4732020"/>
            <a:ext cx="2130600" cy="308700"/>
          </a:xfrm>
          <a:prstGeom prst="rect">
            <a:avLst/>
          </a:prstGeom>
          <a:noFill/>
          <a:ln>
            <a:noFill/>
          </a:ln>
        </p:spPr>
        <p:txBody>
          <a:bodyPr spcFirstLastPara="1" wrap="square" lIns="34275" tIns="17150" rIns="34275" bIns="17150" anchor="ctr" anchorCtr="0">
            <a:noAutofit/>
          </a:bodyPr>
          <a:lstStyle>
            <a:lvl1pPr lvl="0" algn="l"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33" name="Google Shape;433;ge0b1ee74f5_0_93"/>
          <p:cNvSpPr txBox="1">
            <a:spLocks noGrp="1"/>
          </p:cNvSpPr>
          <p:nvPr>
            <p:ph type="ftr" idx="11"/>
          </p:nvPr>
        </p:nvSpPr>
        <p:spPr>
          <a:xfrm>
            <a:off x="3118104" y="4732020"/>
            <a:ext cx="2898600" cy="308700"/>
          </a:xfrm>
          <a:prstGeom prst="rect">
            <a:avLst/>
          </a:prstGeom>
          <a:noFill/>
          <a:ln>
            <a:noFill/>
          </a:ln>
        </p:spPr>
        <p:txBody>
          <a:bodyPr spcFirstLastPara="1" wrap="square" lIns="34275" tIns="17150" rIns="34275" bIns="17150" anchor="ctr" anchorCtr="0">
            <a:noAutofit/>
          </a:bodyPr>
          <a:lstStyle>
            <a:lvl1pPr lvl="0" algn="ctr"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34" name="Google Shape;434;ge0b1ee74f5_0_93"/>
          <p:cNvSpPr txBox="1">
            <a:spLocks noGrp="1"/>
          </p:cNvSpPr>
          <p:nvPr>
            <p:ph type="sldNum" idx="12"/>
          </p:nvPr>
        </p:nvSpPr>
        <p:spPr>
          <a:xfrm>
            <a:off x="6547104" y="4732020"/>
            <a:ext cx="2139600" cy="308700"/>
          </a:xfrm>
          <a:prstGeom prst="rect">
            <a:avLst/>
          </a:prstGeom>
          <a:noFill/>
          <a:ln>
            <a:noFill/>
          </a:ln>
        </p:spPr>
        <p:txBody>
          <a:bodyPr spcFirstLastPara="1" wrap="square" lIns="34275" tIns="17150" rIns="34275" bIns="17150" anchor="ctr" anchorCtr="0">
            <a:noAutofit/>
          </a:bodyPr>
          <a:lstStyle>
            <a:lvl1pPr marL="0" lvl="0" indent="0" algn="r" rtl="0">
              <a:spcBef>
                <a:spcPts val="0"/>
              </a:spcBef>
              <a:buNone/>
              <a:defRPr sz="500">
                <a:solidFill>
                  <a:srgbClr val="888888"/>
                </a:solidFill>
              </a:defRPr>
            </a:lvl1pPr>
            <a:lvl2pPr marL="0" lvl="1" indent="0" algn="r" rtl="0">
              <a:spcBef>
                <a:spcPts val="0"/>
              </a:spcBef>
              <a:buNone/>
              <a:defRPr sz="500">
                <a:solidFill>
                  <a:srgbClr val="888888"/>
                </a:solidFill>
              </a:defRPr>
            </a:lvl2pPr>
            <a:lvl3pPr marL="0" lvl="2" indent="0" algn="r" rtl="0">
              <a:spcBef>
                <a:spcPts val="0"/>
              </a:spcBef>
              <a:buNone/>
              <a:defRPr sz="500">
                <a:solidFill>
                  <a:srgbClr val="888888"/>
                </a:solidFill>
              </a:defRPr>
            </a:lvl3pPr>
            <a:lvl4pPr marL="0" lvl="3" indent="0" algn="r" rtl="0">
              <a:spcBef>
                <a:spcPts val="0"/>
              </a:spcBef>
              <a:buNone/>
              <a:defRPr sz="500">
                <a:solidFill>
                  <a:srgbClr val="888888"/>
                </a:solidFill>
              </a:defRPr>
            </a:lvl4pPr>
            <a:lvl5pPr marL="0" lvl="4" indent="0" algn="r" rtl="0">
              <a:spcBef>
                <a:spcPts val="0"/>
              </a:spcBef>
              <a:buNone/>
              <a:defRPr sz="500">
                <a:solidFill>
                  <a:srgbClr val="888888"/>
                </a:solidFill>
              </a:defRPr>
            </a:lvl5pPr>
            <a:lvl6pPr marL="0" lvl="5" indent="0" algn="r" rtl="0">
              <a:spcBef>
                <a:spcPts val="0"/>
              </a:spcBef>
              <a:buNone/>
              <a:defRPr sz="500">
                <a:solidFill>
                  <a:srgbClr val="888888"/>
                </a:solidFill>
              </a:defRPr>
            </a:lvl6pPr>
            <a:lvl7pPr marL="0" lvl="6" indent="0" algn="r" rtl="0">
              <a:spcBef>
                <a:spcPts val="0"/>
              </a:spcBef>
              <a:buNone/>
              <a:defRPr sz="500">
                <a:solidFill>
                  <a:srgbClr val="888888"/>
                </a:solidFill>
              </a:defRPr>
            </a:lvl7pPr>
            <a:lvl8pPr marL="0" lvl="7" indent="0" algn="r" rtl="0">
              <a:spcBef>
                <a:spcPts val="0"/>
              </a:spcBef>
              <a:buNone/>
              <a:defRPr sz="500">
                <a:solidFill>
                  <a:srgbClr val="888888"/>
                </a:solidFill>
              </a:defRPr>
            </a:lvl8pPr>
            <a:lvl9pPr marL="0" lvl="8" indent="0" algn="r" rtl="0">
              <a:spcBef>
                <a:spcPts val="0"/>
              </a:spcBef>
              <a:buNone/>
              <a:defRPr sz="500">
                <a:solidFill>
                  <a:srgbClr val="888888"/>
                </a:solidFill>
              </a:defRPr>
            </a:lvl9pPr>
          </a:lstStyle>
          <a:p>
            <a:pPr marL="0" lvl="0" indent="0" algn="r" rtl="0">
              <a:spcBef>
                <a:spcPts val="0"/>
              </a:spcBef>
              <a:spcAft>
                <a:spcPts val="0"/>
              </a:spcAft>
              <a:buNone/>
            </a:pPr>
            <a:fld id="{00000000-1234-1234-1234-123412341234}" type="slidenum">
              <a:rPr lang="en"/>
              <a:t>‹#›</a:t>
            </a:fld>
            <a:endParaRPr sz="130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435"/>
        <p:cNvGrpSpPr/>
        <p:nvPr/>
      </p:nvGrpSpPr>
      <p:grpSpPr>
        <a:xfrm>
          <a:off x="0" y="0"/>
          <a:ext cx="0" cy="0"/>
          <a:chOff x="0" y="0"/>
          <a:chExt cx="0" cy="0"/>
        </a:xfrm>
      </p:grpSpPr>
      <p:sp>
        <p:nvSpPr>
          <p:cNvPr id="436" name="Google Shape;436;ge0b1ee74f5_0_181"/>
          <p:cNvSpPr txBox="1">
            <a:spLocks noGrp="1"/>
          </p:cNvSpPr>
          <p:nvPr>
            <p:ph type="ctrTitle"/>
          </p:nvPr>
        </p:nvSpPr>
        <p:spPr>
          <a:xfrm>
            <a:off x="685971" y="1592415"/>
            <a:ext cx="7626600" cy="1100400"/>
          </a:xfrm>
          <a:prstGeom prst="rect">
            <a:avLst/>
          </a:prstGeom>
          <a:noFill/>
          <a:ln>
            <a:noFill/>
          </a:ln>
        </p:spPr>
        <p:txBody>
          <a:bodyPr spcFirstLastPara="1" wrap="square" lIns="34275" tIns="17150" rIns="34275" bIns="17150" anchor="ctr" anchorCtr="0">
            <a:normAutofit/>
          </a:bodyPr>
          <a:lstStyle>
            <a:lvl1pPr lvl="0" algn="ctr" rtl="0">
              <a:spcBef>
                <a:spcPts val="0"/>
              </a:spcBef>
              <a:spcAft>
                <a:spcPts val="0"/>
              </a:spcAft>
              <a:buClr>
                <a:schemeClr val="dk1"/>
              </a:buClr>
              <a:buSzPts val="7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7" name="Google Shape;437;ge0b1ee74f5_0_181"/>
          <p:cNvSpPr txBox="1">
            <a:spLocks noGrp="1"/>
          </p:cNvSpPr>
          <p:nvPr>
            <p:ph type="subTitle" idx="1"/>
          </p:nvPr>
        </p:nvSpPr>
        <p:spPr>
          <a:xfrm>
            <a:off x="1368862" y="2922443"/>
            <a:ext cx="6380400" cy="1293600"/>
          </a:xfrm>
          <a:prstGeom prst="rect">
            <a:avLst/>
          </a:prstGeom>
          <a:noFill/>
          <a:ln>
            <a:noFill/>
          </a:ln>
        </p:spPr>
        <p:txBody>
          <a:bodyPr spcFirstLastPara="1" wrap="square" lIns="34275" tIns="17150" rIns="34275" bIns="17150" anchor="t" anchorCtr="0">
            <a:normAutofit/>
          </a:bodyPr>
          <a:lstStyle>
            <a:lvl1pPr lvl="0" algn="ctr" rtl="0">
              <a:spcBef>
                <a:spcPts val="200"/>
              </a:spcBef>
              <a:spcAft>
                <a:spcPts val="0"/>
              </a:spcAft>
              <a:buClr>
                <a:srgbClr val="888888"/>
              </a:buClr>
              <a:buSzPts val="1200"/>
              <a:buNone/>
              <a:defRPr>
                <a:solidFill>
                  <a:srgbClr val="888888"/>
                </a:solidFill>
              </a:defRPr>
            </a:lvl1pPr>
            <a:lvl2pPr lvl="1" algn="ctr" rtl="0">
              <a:spcBef>
                <a:spcPts val="200"/>
              </a:spcBef>
              <a:spcAft>
                <a:spcPts val="0"/>
              </a:spcAft>
              <a:buClr>
                <a:srgbClr val="888888"/>
              </a:buClr>
              <a:buSzPts val="1100"/>
              <a:buNone/>
              <a:defRPr>
                <a:solidFill>
                  <a:srgbClr val="888888"/>
                </a:solidFill>
              </a:defRPr>
            </a:lvl2pPr>
            <a:lvl3pPr lvl="2" algn="ctr" rtl="0">
              <a:spcBef>
                <a:spcPts val="200"/>
              </a:spcBef>
              <a:spcAft>
                <a:spcPts val="0"/>
              </a:spcAft>
              <a:buClr>
                <a:srgbClr val="888888"/>
              </a:buClr>
              <a:buSzPts val="900"/>
              <a:buNone/>
              <a:defRPr>
                <a:solidFill>
                  <a:srgbClr val="888888"/>
                </a:solidFill>
              </a:defRPr>
            </a:lvl3pPr>
            <a:lvl4pPr lvl="3" algn="ctr" rtl="0">
              <a:spcBef>
                <a:spcPts val="200"/>
              </a:spcBef>
              <a:spcAft>
                <a:spcPts val="0"/>
              </a:spcAft>
              <a:buClr>
                <a:srgbClr val="888888"/>
              </a:buClr>
              <a:buSzPts val="800"/>
              <a:buNone/>
              <a:defRPr>
                <a:solidFill>
                  <a:srgbClr val="888888"/>
                </a:solidFill>
              </a:defRPr>
            </a:lvl4pPr>
            <a:lvl5pPr lvl="4" algn="ctr" rtl="0">
              <a:spcBef>
                <a:spcPts val="200"/>
              </a:spcBef>
              <a:spcAft>
                <a:spcPts val="0"/>
              </a:spcAft>
              <a:buClr>
                <a:srgbClr val="888888"/>
              </a:buClr>
              <a:buSzPts val="800"/>
              <a:buNone/>
              <a:defRPr>
                <a:solidFill>
                  <a:srgbClr val="888888"/>
                </a:solidFill>
              </a:defRPr>
            </a:lvl5pPr>
            <a:lvl6pPr lvl="5" algn="ctr" rtl="0">
              <a:spcBef>
                <a:spcPts val="200"/>
              </a:spcBef>
              <a:spcAft>
                <a:spcPts val="0"/>
              </a:spcAft>
              <a:buClr>
                <a:srgbClr val="888888"/>
              </a:buClr>
              <a:buSzPts val="800"/>
              <a:buNone/>
              <a:defRPr>
                <a:solidFill>
                  <a:srgbClr val="888888"/>
                </a:solidFill>
              </a:defRPr>
            </a:lvl6pPr>
            <a:lvl7pPr lvl="6" algn="ctr" rtl="0">
              <a:spcBef>
                <a:spcPts val="200"/>
              </a:spcBef>
              <a:spcAft>
                <a:spcPts val="0"/>
              </a:spcAft>
              <a:buClr>
                <a:srgbClr val="888888"/>
              </a:buClr>
              <a:buSzPts val="800"/>
              <a:buNone/>
              <a:defRPr>
                <a:solidFill>
                  <a:srgbClr val="888888"/>
                </a:solidFill>
              </a:defRPr>
            </a:lvl7pPr>
            <a:lvl8pPr lvl="7" algn="ctr" rtl="0">
              <a:spcBef>
                <a:spcPts val="200"/>
              </a:spcBef>
              <a:spcAft>
                <a:spcPts val="0"/>
              </a:spcAft>
              <a:buClr>
                <a:srgbClr val="888888"/>
              </a:buClr>
              <a:buSzPts val="800"/>
              <a:buNone/>
              <a:defRPr>
                <a:solidFill>
                  <a:srgbClr val="888888"/>
                </a:solidFill>
              </a:defRPr>
            </a:lvl8pPr>
            <a:lvl9pPr lvl="8" algn="ctr" rtl="0">
              <a:spcBef>
                <a:spcPts val="200"/>
              </a:spcBef>
              <a:spcAft>
                <a:spcPts val="0"/>
              </a:spcAft>
              <a:buClr>
                <a:srgbClr val="888888"/>
              </a:buClr>
              <a:buSzPts val="800"/>
              <a:buNone/>
              <a:defRPr>
                <a:solidFill>
                  <a:srgbClr val="888888"/>
                </a:solidFill>
              </a:defRPr>
            </a:lvl9pPr>
          </a:lstStyle>
          <a:p>
            <a:endParaRPr/>
          </a:p>
        </p:txBody>
      </p:sp>
      <p:sp>
        <p:nvSpPr>
          <p:cNvPr id="438" name="Google Shape;438;ge0b1ee74f5_0_181"/>
          <p:cNvSpPr txBox="1">
            <a:spLocks noGrp="1"/>
          </p:cNvSpPr>
          <p:nvPr>
            <p:ph type="dt" idx="10"/>
          </p:nvPr>
        </p:nvSpPr>
        <p:spPr>
          <a:xfrm>
            <a:off x="457200" y="4732020"/>
            <a:ext cx="2130600" cy="308700"/>
          </a:xfrm>
          <a:prstGeom prst="rect">
            <a:avLst/>
          </a:prstGeom>
          <a:noFill/>
          <a:ln>
            <a:noFill/>
          </a:ln>
        </p:spPr>
        <p:txBody>
          <a:bodyPr spcFirstLastPara="1" wrap="square" lIns="34275" tIns="17150" rIns="34275" bIns="17150" anchor="ctr" anchorCtr="0">
            <a:noAutofit/>
          </a:bodyPr>
          <a:lstStyle>
            <a:lvl1pPr lvl="0" algn="l"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39" name="Google Shape;439;ge0b1ee74f5_0_181"/>
          <p:cNvSpPr txBox="1">
            <a:spLocks noGrp="1"/>
          </p:cNvSpPr>
          <p:nvPr>
            <p:ph type="ftr" idx="11"/>
          </p:nvPr>
        </p:nvSpPr>
        <p:spPr>
          <a:xfrm>
            <a:off x="3118104" y="4732020"/>
            <a:ext cx="2898600" cy="308700"/>
          </a:xfrm>
          <a:prstGeom prst="rect">
            <a:avLst/>
          </a:prstGeom>
          <a:noFill/>
          <a:ln>
            <a:noFill/>
          </a:ln>
        </p:spPr>
        <p:txBody>
          <a:bodyPr spcFirstLastPara="1" wrap="square" lIns="34275" tIns="17150" rIns="34275" bIns="17150" anchor="ctr" anchorCtr="0">
            <a:noAutofit/>
          </a:bodyPr>
          <a:lstStyle>
            <a:lvl1pPr lvl="0" algn="ctr"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40" name="Google Shape;440;ge0b1ee74f5_0_181"/>
          <p:cNvSpPr txBox="1">
            <a:spLocks noGrp="1"/>
          </p:cNvSpPr>
          <p:nvPr>
            <p:ph type="sldNum" idx="12"/>
          </p:nvPr>
        </p:nvSpPr>
        <p:spPr>
          <a:xfrm>
            <a:off x="6547104" y="4732020"/>
            <a:ext cx="2139600" cy="308700"/>
          </a:xfrm>
          <a:prstGeom prst="rect">
            <a:avLst/>
          </a:prstGeom>
          <a:noFill/>
          <a:ln>
            <a:noFill/>
          </a:ln>
        </p:spPr>
        <p:txBody>
          <a:bodyPr spcFirstLastPara="1" wrap="square" lIns="34275" tIns="17150" rIns="34275" bIns="17150" anchor="ctr" anchorCtr="0">
            <a:noAutofit/>
          </a:bodyPr>
          <a:lstStyle>
            <a:lvl1pPr marL="0" lvl="0" indent="0" algn="r" rtl="0">
              <a:spcBef>
                <a:spcPts val="0"/>
              </a:spcBef>
              <a:buNone/>
              <a:defRPr sz="500">
                <a:solidFill>
                  <a:srgbClr val="888888"/>
                </a:solidFill>
              </a:defRPr>
            </a:lvl1pPr>
            <a:lvl2pPr marL="0" lvl="1" indent="0" algn="r" rtl="0">
              <a:spcBef>
                <a:spcPts val="0"/>
              </a:spcBef>
              <a:buNone/>
              <a:defRPr sz="500">
                <a:solidFill>
                  <a:srgbClr val="888888"/>
                </a:solidFill>
              </a:defRPr>
            </a:lvl2pPr>
            <a:lvl3pPr marL="0" lvl="2" indent="0" algn="r" rtl="0">
              <a:spcBef>
                <a:spcPts val="0"/>
              </a:spcBef>
              <a:buNone/>
              <a:defRPr sz="500">
                <a:solidFill>
                  <a:srgbClr val="888888"/>
                </a:solidFill>
              </a:defRPr>
            </a:lvl3pPr>
            <a:lvl4pPr marL="0" lvl="3" indent="0" algn="r" rtl="0">
              <a:spcBef>
                <a:spcPts val="0"/>
              </a:spcBef>
              <a:buNone/>
              <a:defRPr sz="500">
                <a:solidFill>
                  <a:srgbClr val="888888"/>
                </a:solidFill>
              </a:defRPr>
            </a:lvl4pPr>
            <a:lvl5pPr marL="0" lvl="4" indent="0" algn="r" rtl="0">
              <a:spcBef>
                <a:spcPts val="0"/>
              </a:spcBef>
              <a:buNone/>
              <a:defRPr sz="500">
                <a:solidFill>
                  <a:srgbClr val="888888"/>
                </a:solidFill>
              </a:defRPr>
            </a:lvl5pPr>
            <a:lvl6pPr marL="0" lvl="5" indent="0" algn="r" rtl="0">
              <a:spcBef>
                <a:spcPts val="0"/>
              </a:spcBef>
              <a:buNone/>
              <a:defRPr sz="500">
                <a:solidFill>
                  <a:srgbClr val="888888"/>
                </a:solidFill>
              </a:defRPr>
            </a:lvl6pPr>
            <a:lvl7pPr marL="0" lvl="6" indent="0" algn="r" rtl="0">
              <a:spcBef>
                <a:spcPts val="0"/>
              </a:spcBef>
              <a:buNone/>
              <a:defRPr sz="500">
                <a:solidFill>
                  <a:srgbClr val="888888"/>
                </a:solidFill>
              </a:defRPr>
            </a:lvl7pPr>
            <a:lvl8pPr marL="0" lvl="7" indent="0" algn="r" rtl="0">
              <a:spcBef>
                <a:spcPts val="0"/>
              </a:spcBef>
              <a:buNone/>
              <a:defRPr sz="500">
                <a:solidFill>
                  <a:srgbClr val="888888"/>
                </a:solidFill>
              </a:defRPr>
            </a:lvl8pPr>
            <a:lvl9pPr marL="0" lvl="8" indent="0" algn="r" rtl="0">
              <a:spcBef>
                <a:spcPts val="0"/>
              </a:spcBef>
              <a:buNone/>
              <a:defRPr sz="500">
                <a:solidFill>
                  <a:srgbClr val="888888"/>
                </a:solidFill>
              </a:defRPr>
            </a:lvl9pPr>
          </a:lstStyle>
          <a:p>
            <a:pPr marL="0" lvl="0" indent="0" algn="r" rtl="0">
              <a:spcBef>
                <a:spcPts val="0"/>
              </a:spcBef>
              <a:spcAft>
                <a:spcPts val="0"/>
              </a:spcAft>
              <a:buNone/>
            </a:pPr>
            <a:fld id="{00000000-1234-1234-1234-123412341234}" type="slidenum">
              <a:rPr lang="en"/>
              <a:t>‹#›</a:t>
            </a:fld>
            <a:endParaRPr sz="130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2">
  <p:cSld name="TITLE_3">
    <p:spTree>
      <p:nvGrpSpPr>
        <p:cNvPr id="1" name="Shape 441"/>
        <p:cNvGrpSpPr/>
        <p:nvPr/>
      </p:nvGrpSpPr>
      <p:grpSpPr>
        <a:xfrm>
          <a:off x="0" y="0"/>
          <a:ext cx="0" cy="0"/>
          <a:chOff x="0" y="0"/>
          <a:chExt cx="0" cy="0"/>
        </a:xfrm>
      </p:grpSpPr>
      <p:sp>
        <p:nvSpPr>
          <p:cNvPr id="442" name="Google Shape;442;ge0b1ee74f5_0_269"/>
          <p:cNvSpPr txBox="1">
            <a:spLocks noGrp="1"/>
          </p:cNvSpPr>
          <p:nvPr>
            <p:ph type="ctrTitle"/>
          </p:nvPr>
        </p:nvSpPr>
        <p:spPr>
          <a:xfrm>
            <a:off x="685971" y="1592415"/>
            <a:ext cx="7626600" cy="1100400"/>
          </a:xfrm>
          <a:prstGeom prst="rect">
            <a:avLst/>
          </a:prstGeom>
          <a:noFill/>
          <a:ln>
            <a:noFill/>
          </a:ln>
        </p:spPr>
        <p:txBody>
          <a:bodyPr spcFirstLastPara="1" wrap="square" lIns="34275" tIns="17150" rIns="34275" bIns="17150" anchor="ctr" anchorCtr="0">
            <a:normAutofit/>
          </a:bodyPr>
          <a:lstStyle>
            <a:lvl1pPr lvl="0" algn="ctr" rtl="0">
              <a:spcBef>
                <a:spcPts val="0"/>
              </a:spcBef>
              <a:spcAft>
                <a:spcPts val="0"/>
              </a:spcAft>
              <a:buClr>
                <a:schemeClr val="dk1"/>
              </a:buClr>
              <a:buSzPts val="7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43" name="Google Shape;443;ge0b1ee74f5_0_269"/>
          <p:cNvSpPr txBox="1">
            <a:spLocks noGrp="1"/>
          </p:cNvSpPr>
          <p:nvPr>
            <p:ph type="subTitle" idx="1"/>
          </p:nvPr>
        </p:nvSpPr>
        <p:spPr>
          <a:xfrm>
            <a:off x="1368862" y="2922443"/>
            <a:ext cx="6380400" cy="1293600"/>
          </a:xfrm>
          <a:prstGeom prst="rect">
            <a:avLst/>
          </a:prstGeom>
          <a:noFill/>
          <a:ln>
            <a:noFill/>
          </a:ln>
        </p:spPr>
        <p:txBody>
          <a:bodyPr spcFirstLastPara="1" wrap="square" lIns="34275" tIns="17150" rIns="34275" bIns="17150" anchor="t" anchorCtr="0">
            <a:normAutofit/>
          </a:bodyPr>
          <a:lstStyle>
            <a:lvl1pPr lvl="0" algn="ctr" rtl="0">
              <a:spcBef>
                <a:spcPts val="200"/>
              </a:spcBef>
              <a:spcAft>
                <a:spcPts val="0"/>
              </a:spcAft>
              <a:buClr>
                <a:srgbClr val="888888"/>
              </a:buClr>
              <a:buSzPts val="1200"/>
              <a:buNone/>
              <a:defRPr>
                <a:solidFill>
                  <a:srgbClr val="888888"/>
                </a:solidFill>
              </a:defRPr>
            </a:lvl1pPr>
            <a:lvl2pPr lvl="1" algn="ctr" rtl="0">
              <a:spcBef>
                <a:spcPts val="200"/>
              </a:spcBef>
              <a:spcAft>
                <a:spcPts val="0"/>
              </a:spcAft>
              <a:buClr>
                <a:srgbClr val="888888"/>
              </a:buClr>
              <a:buSzPts val="1100"/>
              <a:buNone/>
              <a:defRPr>
                <a:solidFill>
                  <a:srgbClr val="888888"/>
                </a:solidFill>
              </a:defRPr>
            </a:lvl2pPr>
            <a:lvl3pPr lvl="2" algn="ctr" rtl="0">
              <a:spcBef>
                <a:spcPts val="200"/>
              </a:spcBef>
              <a:spcAft>
                <a:spcPts val="0"/>
              </a:spcAft>
              <a:buClr>
                <a:srgbClr val="888888"/>
              </a:buClr>
              <a:buSzPts val="900"/>
              <a:buNone/>
              <a:defRPr>
                <a:solidFill>
                  <a:srgbClr val="888888"/>
                </a:solidFill>
              </a:defRPr>
            </a:lvl3pPr>
            <a:lvl4pPr lvl="3" algn="ctr" rtl="0">
              <a:spcBef>
                <a:spcPts val="200"/>
              </a:spcBef>
              <a:spcAft>
                <a:spcPts val="0"/>
              </a:spcAft>
              <a:buClr>
                <a:srgbClr val="888888"/>
              </a:buClr>
              <a:buSzPts val="800"/>
              <a:buNone/>
              <a:defRPr>
                <a:solidFill>
                  <a:srgbClr val="888888"/>
                </a:solidFill>
              </a:defRPr>
            </a:lvl4pPr>
            <a:lvl5pPr lvl="4" algn="ctr" rtl="0">
              <a:spcBef>
                <a:spcPts val="200"/>
              </a:spcBef>
              <a:spcAft>
                <a:spcPts val="0"/>
              </a:spcAft>
              <a:buClr>
                <a:srgbClr val="888888"/>
              </a:buClr>
              <a:buSzPts val="800"/>
              <a:buNone/>
              <a:defRPr>
                <a:solidFill>
                  <a:srgbClr val="888888"/>
                </a:solidFill>
              </a:defRPr>
            </a:lvl5pPr>
            <a:lvl6pPr lvl="5" algn="ctr" rtl="0">
              <a:spcBef>
                <a:spcPts val="200"/>
              </a:spcBef>
              <a:spcAft>
                <a:spcPts val="0"/>
              </a:spcAft>
              <a:buClr>
                <a:srgbClr val="888888"/>
              </a:buClr>
              <a:buSzPts val="800"/>
              <a:buNone/>
              <a:defRPr>
                <a:solidFill>
                  <a:srgbClr val="888888"/>
                </a:solidFill>
              </a:defRPr>
            </a:lvl6pPr>
            <a:lvl7pPr lvl="6" algn="ctr" rtl="0">
              <a:spcBef>
                <a:spcPts val="200"/>
              </a:spcBef>
              <a:spcAft>
                <a:spcPts val="0"/>
              </a:spcAft>
              <a:buClr>
                <a:srgbClr val="888888"/>
              </a:buClr>
              <a:buSzPts val="800"/>
              <a:buNone/>
              <a:defRPr>
                <a:solidFill>
                  <a:srgbClr val="888888"/>
                </a:solidFill>
              </a:defRPr>
            </a:lvl7pPr>
            <a:lvl8pPr lvl="7" algn="ctr" rtl="0">
              <a:spcBef>
                <a:spcPts val="200"/>
              </a:spcBef>
              <a:spcAft>
                <a:spcPts val="0"/>
              </a:spcAft>
              <a:buClr>
                <a:srgbClr val="888888"/>
              </a:buClr>
              <a:buSzPts val="800"/>
              <a:buNone/>
              <a:defRPr>
                <a:solidFill>
                  <a:srgbClr val="888888"/>
                </a:solidFill>
              </a:defRPr>
            </a:lvl8pPr>
            <a:lvl9pPr lvl="8" algn="ctr" rtl="0">
              <a:spcBef>
                <a:spcPts val="200"/>
              </a:spcBef>
              <a:spcAft>
                <a:spcPts val="0"/>
              </a:spcAft>
              <a:buClr>
                <a:srgbClr val="888888"/>
              </a:buClr>
              <a:buSzPts val="800"/>
              <a:buNone/>
              <a:defRPr>
                <a:solidFill>
                  <a:srgbClr val="888888"/>
                </a:solidFill>
              </a:defRPr>
            </a:lvl9pPr>
          </a:lstStyle>
          <a:p>
            <a:endParaRPr/>
          </a:p>
        </p:txBody>
      </p:sp>
      <p:sp>
        <p:nvSpPr>
          <p:cNvPr id="444" name="Google Shape;444;ge0b1ee74f5_0_269"/>
          <p:cNvSpPr txBox="1">
            <a:spLocks noGrp="1"/>
          </p:cNvSpPr>
          <p:nvPr>
            <p:ph type="dt" idx="10"/>
          </p:nvPr>
        </p:nvSpPr>
        <p:spPr>
          <a:xfrm>
            <a:off x="457200" y="4732020"/>
            <a:ext cx="2130600" cy="308700"/>
          </a:xfrm>
          <a:prstGeom prst="rect">
            <a:avLst/>
          </a:prstGeom>
          <a:noFill/>
          <a:ln>
            <a:noFill/>
          </a:ln>
        </p:spPr>
        <p:txBody>
          <a:bodyPr spcFirstLastPara="1" wrap="square" lIns="34275" tIns="17150" rIns="34275" bIns="17150" anchor="ctr" anchorCtr="0">
            <a:noAutofit/>
          </a:bodyPr>
          <a:lstStyle>
            <a:lvl1pPr lvl="0" algn="l"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45" name="Google Shape;445;ge0b1ee74f5_0_269"/>
          <p:cNvSpPr txBox="1">
            <a:spLocks noGrp="1"/>
          </p:cNvSpPr>
          <p:nvPr>
            <p:ph type="ftr" idx="11"/>
          </p:nvPr>
        </p:nvSpPr>
        <p:spPr>
          <a:xfrm>
            <a:off x="3118104" y="4732020"/>
            <a:ext cx="2898600" cy="308700"/>
          </a:xfrm>
          <a:prstGeom prst="rect">
            <a:avLst/>
          </a:prstGeom>
          <a:noFill/>
          <a:ln>
            <a:noFill/>
          </a:ln>
        </p:spPr>
        <p:txBody>
          <a:bodyPr spcFirstLastPara="1" wrap="square" lIns="34275" tIns="17150" rIns="34275" bIns="17150" anchor="ctr" anchorCtr="0">
            <a:noAutofit/>
          </a:bodyPr>
          <a:lstStyle>
            <a:lvl1pPr lvl="0" algn="ctr"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46" name="Google Shape;446;ge0b1ee74f5_0_269"/>
          <p:cNvSpPr txBox="1">
            <a:spLocks noGrp="1"/>
          </p:cNvSpPr>
          <p:nvPr>
            <p:ph type="sldNum" idx="12"/>
          </p:nvPr>
        </p:nvSpPr>
        <p:spPr>
          <a:xfrm>
            <a:off x="6547104" y="4732020"/>
            <a:ext cx="2139600" cy="308700"/>
          </a:xfrm>
          <a:prstGeom prst="rect">
            <a:avLst/>
          </a:prstGeom>
          <a:noFill/>
          <a:ln>
            <a:noFill/>
          </a:ln>
        </p:spPr>
        <p:txBody>
          <a:bodyPr spcFirstLastPara="1" wrap="square" lIns="34275" tIns="17150" rIns="34275" bIns="17150" anchor="ctr" anchorCtr="0">
            <a:noAutofit/>
          </a:bodyPr>
          <a:lstStyle>
            <a:lvl1pPr marL="0" lvl="0" indent="0" algn="r" rtl="0">
              <a:spcBef>
                <a:spcPts val="0"/>
              </a:spcBef>
              <a:buNone/>
              <a:defRPr sz="500">
                <a:solidFill>
                  <a:srgbClr val="888888"/>
                </a:solidFill>
              </a:defRPr>
            </a:lvl1pPr>
            <a:lvl2pPr marL="0" lvl="1" indent="0" algn="r" rtl="0">
              <a:spcBef>
                <a:spcPts val="0"/>
              </a:spcBef>
              <a:buNone/>
              <a:defRPr sz="500">
                <a:solidFill>
                  <a:srgbClr val="888888"/>
                </a:solidFill>
              </a:defRPr>
            </a:lvl2pPr>
            <a:lvl3pPr marL="0" lvl="2" indent="0" algn="r" rtl="0">
              <a:spcBef>
                <a:spcPts val="0"/>
              </a:spcBef>
              <a:buNone/>
              <a:defRPr sz="500">
                <a:solidFill>
                  <a:srgbClr val="888888"/>
                </a:solidFill>
              </a:defRPr>
            </a:lvl3pPr>
            <a:lvl4pPr marL="0" lvl="3" indent="0" algn="r" rtl="0">
              <a:spcBef>
                <a:spcPts val="0"/>
              </a:spcBef>
              <a:buNone/>
              <a:defRPr sz="500">
                <a:solidFill>
                  <a:srgbClr val="888888"/>
                </a:solidFill>
              </a:defRPr>
            </a:lvl4pPr>
            <a:lvl5pPr marL="0" lvl="4" indent="0" algn="r" rtl="0">
              <a:spcBef>
                <a:spcPts val="0"/>
              </a:spcBef>
              <a:buNone/>
              <a:defRPr sz="500">
                <a:solidFill>
                  <a:srgbClr val="888888"/>
                </a:solidFill>
              </a:defRPr>
            </a:lvl5pPr>
            <a:lvl6pPr marL="0" lvl="5" indent="0" algn="r" rtl="0">
              <a:spcBef>
                <a:spcPts val="0"/>
              </a:spcBef>
              <a:buNone/>
              <a:defRPr sz="500">
                <a:solidFill>
                  <a:srgbClr val="888888"/>
                </a:solidFill>
              </a:defRPr>
            </a:lvl6pPr>
            <a:lvl7pPr marL="0" lvl="6" indent="0" algn="r" rtl="0">
              <a:spcBef>
                <a:spcPts val="0"/>
              </a:spcBef>
              <a:buNone/>
              <a:defRPr sz="500">
                <a:solidFill>
                  <a:srgbClr val="888888"/>
                </a:solidFill>
              </a:defRPr>
            </a:lvl7pPr>
            <a:lvl8pPr marL="0" lvl="7" indent="0" algn="r" rtl="0">
              <a:spcBef>
                <a:spcPts val="0"/>
              </a:spcBef>
              <a:buNone/>
              <a:defRPr sz="500">
                <a:solidFill>
                  <a:srgbClr val="888888"/>
                </a:solidFill>
              </a:defRPr>
            </a:lvl8pPr>
            <a:lvl9pPr marL="0" lvl="8" indent="0" algn="r" rtl="0">
              <a:spcBef>
                <a:spcPts val="0"/>
              </a:spcBef>
              <a:buNone/>
              <a:defRPr sz="500">
                <a:solidFill>
                  <a:srgbClr val="888888"/>
                </a:solidFill>
              </a:defRPr>
            </a:lvl9pPr>
          </a:lstStyle>
          <a:p>
            <a:pPr marL="0" lvl="0" indent="0" algn="r" rtl="0">
              <a:spcBef>
                <a:spcPts val="0"/>
              </a:spcBef>
              <a:spcAft>
                <a:spcPts val="0"/>
              </a:spcAft>
              <a:buNone/>
            </a:pPr>
            <a:fld id="{00000000-1234-1234-1234-123412341234}" type="slidenum">
              <a:rPr lang="en"/>
              <a:t>‹#›</a:t>
            </a:fld>
            <a:endParaRPr sz="130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3">
  <p:cSld name="TITLE_4">
    <p:spTree>
      <p:nvGrpSpPr>
        <p:cNvPr id="1" name="Shape 447"/>
        <p:cNvGrpSpPr/>
        <p:nvPr/>
      </p:nvGrpSpPr>
      <p:grpSpPr>
        <a:xfrm>
          <a:off x="0" y="0"/>
          <a:ext cx="0" cy="0"/>
          <a:chOff x="0" y="0"/>
          <a:chExt cx="0" cy="0"/>
        </a:xfrm>
      </p:grpSpPr>
      <p:sp>
        <p:nvSpPr>
          <p:cNvPr id="448" name="Google Shape;448;ge0b1ee74f5_0_357"/>
          <p:cNvSpPr txBox="1">
            <a:spLocks noGrp="1"/>
          </p:cNvSpPr>
          <p:nvPr>
            <p:ph type="ctrTitle"/>
          </p:nvPr>
        </p:nvSpPr>
        <p:spPr>
          <a:xfrm>
            <a:off x="685971" y="1592415"/>
            <a:ext cx="7626600" cy="1100400"/>
          </a:xfrm>
          <a:prstGeom prst="rect">
            <a:avLst/>
          </a:prstGeom>
          <a:noFill/>
          <a:ln>
            <a:noFill/>
          </a:ln>
        </p:spPr>
        <p:txBody>
          <a:bodyPr spcFirstLastPara="1" wrap="square" lIns="34275" tIns="17150" rIns="34275" bIns="17150" anchor="ctr" anchorCtr="0">
            <a:normAutofit/>
          </a:bodyPr>
          <a:lstStyle>
            <a:lvl1pPr lvl="0" algn="ctr" rtl="0">
              <a:spcBef>
                <a:spcPts val="0"/>
              </a:spcBef>
              <a:spcAft>
                <a:spcPts val="0"/>
              </a:spcAft>
              <a:buClr>
                <a:schemeClr val="dk1"/>
              </a:buClr>
              <a:buSzPts val="7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49" name="Google Shape;449;ge0b1ee74f5_0_357"/>
          <p:cNvSpPr txBox="1">
            <a:spLocks noGrp="1"/>
          </p:cNvSpPr>
          <p:nvPr>
            <p:ph type="subTitle" idx="1"/>
          </p:nvPr>
        </p:nvSpPr>
        <p:spPr>
          <a:xfrm>
            <a:off x="1368862" y="2922443"/>
            <a:ext cx="6380400" cy="1293600"/>
          </a:xfrm>
          <a:prstGeom prst="rect">
            <a:avLst/>
          </a:prstGeom>
          <a:noFill/>
          <a:ln>
            <a:noFill/>
          </a:ln>
        </p:spPr>
        <p:txBody>
          <a:bodyPr spcFirstLastPara="1" wrap="square" lIns="34275" tIns="17150" rIns="34275" bIns="17150" anchor="t" anchorCtr="0">
            <a:normAutofit/>
          </a:bodyPr>
          <a:lstStyle>
            <a:lvl1pPr lvl="0" algn="ctr" rtl="0">
              <a:spcBef>
                <a:spcPts val="200"/>
              </a:spcBef>
              <a:spcAft>
                <a:spcPts val="0"/>
              </a:spcAft>
              <a:buClr>
                <a:srgbClr val="888888"/>
              </a:buClr>
              <a:buSzPts val="1200"/>
              <a:buNone/>
              <a:defRPr>
                <a:solidFill>
                  <a:srgbClr val="888888"/>
                </a:solidFill>
              </a:defRPr>
            </a:lvl1pPr>
            <a:lvl2pPr lvl="1" algn="ctr" rtl="0">
              <a:spcBef>
                <a:spcPts val="200"/>
              </a:spcBef>
              <a:spcAft>
                <a:spcPts val="0"/>
              </a:spcAft>
              <a:buClr>
                <a:srgbClr val="888888"/>
              </a:buClr>
              <a:buSzPts val="1100"/>
              <a:buNone/>
              <a:defRPr>
                <a:solidFill>
                  <a:srgbClr val="888888"/>
                </a:solidFill>
              </a:defRPr>
            </a:lvl2pPr>
            <a:lvl3pPr lvl="2" algn="ctr" rtl="0">
              <a:spcBef>
                <a:spcPts val="200"/>
              </a:spcBef>
              <a:spcAft>
                <a:spcPts val="0"/>
              </a:spcAft>
              <a:buClr>
                <a:srgbClr val="888888"/>
              </a:buClr>
              <a:buSzPts val="900"/>
              <a:buNone/>
              <a:defRPr>
                <a:solidFill>
                  <a:srgbClr val="888888"/>
                </a:solidFill>
              </a:defRPr>
            </a:lvl3pPr>
            <a:lvl4pPr lvl="3" algn="ctr" rtl="0">
              <a:spcBef>
                <a:spcPts val="200"/>
              </a:spcBef>
              <a:spcAft>
                <a:spcPts val="0"/>
              </a:spcAft>
              <a:buClr>
                <a:srgbClr val="888888"/>
              </a:buClr>
              <a:buSzPts val="800"/>
              <a:buNone/>
              <a:defRPr>
                <a:solidFill>
                  <a:srgbClr val="888888"/>
                </a:solidFill>
              </a:defRPr>
            </a:lvl4pPr>
            <a:lvl5pPr lvl="4" algn="ctr" rtl="0">
              <a:spcBef>
                <a:spcPts val="200"/>
              </a:spcBef>
              <a:spcAft>
                <a:spcPts val="0"/>
              </a:spcAft>
              <a:buClr>
                <a:srgbClr val="888888"/>
              </a:buClr>
              <a:buSzPts val="800"/>
              <a:buNone/>
              <a:defRPr>
                <a:solidFill>
                  <a:srgbClr val="888888"/>
                </a:solidFill>
              </a:defRPr>
            </a:lvl5pPr>
            <a:lvl6pPr lvl="5" algn="ctr" rtl="0">
              <a:spcBef>
                <a:spcPts val="200"/>
              </a:spcBef>
              <a:spcAft>
                <a:spcPts val="0"/>
              </a:spcAft>
              <a:buClr>
                <a:srgbClr val="888888"/>
              </a:buClr>
              <a:buSzPts val="800"/>
              <a:buNone/>
              <a:defRPr>
                <a:solidFill>
                  <a:srgbClr val="888888"/>
                </a:solidFill>
              </a:defRPr>
            </a:lvl6pPr>
            <a:lvl7pPr lvl="6" algn="ctr" rtl="0">
              <a:spcBef>
                <a:spcPts val="200"/>
              </a:spcBef>
              <a:spcAft>
                <a:spcPts val="0"/>
              </a:spcAft>
              <a:buClr>
                <a:srgbClr val="888888"/>
              </a:buClr>
              <a:buSzPts val="800"/>
              <a:buNone/>
              <a:defRPr>
                <a:solidFill>
                  <a:srgbClr val="888888"/>
                </a:solidFill>
              </a:defRPr>
            </a:lvl7pPr>
            <a:lvl8pPr lvl="7" algn="ctr" rtl="0">
              <a:spcBef>
                <a:spcPts val="200"/>
              </a:spcBef>
              <a:spcAft>
                <a:spcPts val="0"/>
              </a:spcAft>
              <a:buClr>
                <a:srgbClr val="888888"/>
              </a:buClr>
              <a:buSzPts val="800"/>
              <a:buNone/>
              <a:defRPr>
                <a:solidFill>
                  <a:srgbClr val="888888"/>
                </a:solidFill>
              </a:defRPr>
            </a:lvl8pPr>
            <a:lvl9pPr lvl="8" algn="ctr" rtl="0">
              <a:spcBef>
                <a:spcPts val="200"/>
              </a:spcBef>
              <a:spcAft>
                <a:spcPts val="0"/>
              </a:spcAft>
              <a:buClr>
                <a:srgbClr val="888888"/>
              </a:buClr>
              <a:buSzPts val="800"/>
              <a:buNone/>
              <a:defRPr>
                <a:solidFill>
                  <a:srgbClr val="888888"/>
                </a:solidFill>
              </a:defRPr>
            </a:lvl9pPr>
          </a:lstStyle>
          <a:p>
            <a:endParaRPr/>
          </a:p>
        </p:txBody>
      </p:sp>
      <p:sp>
        <p:nvSpPr>
          <p:cNvPr id="450" name="Google Shape;450;ge0b1ee74f5_0_357"/>
          <p:cNvSpPr txBox="1">
            <a:spLocks noGrp="1"/>
          </p:cNvSpPr>
          <p:nvPr>
            <p:ph type="dt" idx="10"/>
          </p:nvPr>
        </p:nvSpPr>
        <p:spPr>
          <a:xfrm>
            <a:off x="457200" y="4732020"/>
            <a:ext cx="2130600" cy="308700"/>
          </a:xfrm>
          <a:prstGeom prst="rect">
            <a:avLst/>
          </a:prstGeom>
          <a:noFill/>
          <a:ln>
            <a:noFill/>
          </a:ln>
        </p:spPr>
        <p:txBody>
          <a:bodyPr spcFirstLastPara="1" wrap="square" lIns="34275" tIns="17150" rIns="34275" bIns="17150" anchor="ctr" anchorCtr="0">
            <a:noAutofit/>
          </a:bodyPr>
          <a:lstStyle>
            <a:lvl1pPr lvl="0" algn="l"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51" name="Google Shape;451;ge0b1ee74f5_0_357"/>
          <p:cNvSpPr txBox="1">
            <a:spLocks noGrp="1"/>
          </p:cNvSpPr>
          <p:nvPr>
            <p:ph type="ftr" idx="11"/>
          </p:nvPr>
        </p:nvSpPr>
        <p:spPr>
          <a:xfrm>
            <a:off x="3118104" y="4732020"/>
            <a:ext cx="2898600" cy="308700"/>
          </a:xfrm>
          <a:prstGeom prst="rect">
            <a:avLst/>
          </a:prstGeom>
          <a:noFill/>
          <a:ln>
            <a:noFill/>
          </a:ln>
        </p:spPr>
        <p:txBody>
          <a:bodyPr spcFirstLastPara="1" wrap="square" lIns="34275" tIns="17150" rIns="34275" bIns="17150" anchor="ctr" anchorCtr="0">
            <a:noAutofit/>
          </a:bodyPr>
          <a:lstStyle>
            <a:lvl1pPr lvl="0" algn="ctr"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52" name="Google Shape;452;ge0b1ee74f5_0_357"/>
          <p:cNvSpPr txBox="1">
            <a:spLocks noGrp="1"/>
          </p:cNvSpPr>
          <p:nvPr>
            <p:ph type="sldNum" idx="12"/>
          </p:nvPr>
        </p:nvSpPr>
        <p:spPr>
          <a:xfrm>
            <a:off x="6547104" y="4732020"/>
            <a:ext cx="2139600" cy="308700"/>
          </a:xfrm>
          <a:prstGeom prst="rect">
            <a:avLst/>
          </a:prstGeom>
          <a:noFill/>
          <a:ln>
            <a:noFill/>
          </a:ln>
        </p:spPr>
        <p:txBody>
          <a:bodyPr spcFirstLastPara="1" wrap="square" lIns="34275" tIns="17150" rIns="34275" bIns="17150" anchor="ctr" anchorCtr="0">
            <a:noAutofit/>
          </a:bodyPr>
          <a:lstStyle>
            <a:lvl1pPr marL="0" lvl="0" indent="0" algn="r" rtl="0">
              <a:spcBef>
                <a:spcPts val="0"/>
              </a:spcBef>
              <a:buNone/>
              <a:defRPr sz="500">
                <a:solidFill>
                  <a:srgbClr val="888888"/>
                </a:solidFill>
              </a:defRPr>
            </a:lvl1pPr>
            <a:lvl2pPr marL="0" lvl="1" indent="0" algn="r" rtl="0">
              <a:spcBef>
                <a:spcPts val="0"/>
              </a:spcBef>
              <a:buNone/>
              <a:defRPr sz="500">
                <a:solidFill>
                  <a:srgbClr val="888888"/>
                </a:solidFill>
              </a:defRPr>
            </a:lvl2pPr>
            <a:lvl3pPr marL="0" lvl="2" indent="0" algn="r" rtl="0">
              <a:spcBef>
                <a:spcPts val="0"/>
              </a:spcBef>
              <a:buNone/>
              <a:defRPr sz="500">
                <a:solidFill>
                  <a:srgbClr val="888888"/>
                </a:solidFill>
              </a:defRPr>
            </a:lvl3pPr>
            <a:lvl4pPr marL="0" lvl="3" indent="0" algn="r" rtl="0">
              <a:spcBef>
                <a:spcPts val="0"/>
              </a:spcBef>
              <a:buNone/>
              <a:defRPr sz="500">
                <a:solidFill>
                  <a:srgbClr val="888888"/>
                </a:solidFill>
              </a:defRPr>
            </a:lvl4pPr>
            <a:lvl5pPr marL="0" lvl="4" indent="0" algn="r" rtl="0">
              <a:spcBef>
                <a:spcPts val="0"/>
              </a:spcBef>
              <a:buNone/>
              <a:defRPr sz="500">
                <a:solidFill>
                  <a:srgbClr val="888888"/>
                </a:solidFill>
              </a:defRPr>
            </a:lvl5pPr>
            <a:lvl6pPr marL="0" lvl="5" indent="0" algn="r" rtl="0">
              <a:spcBef>
                <a:spcPts val="0"/>
              </a:spcBef>
              <a:buNone/>
              <a:defRPr sz="500">
                <a:solidFill>
                  <a:srgbClr val="888888"/>
                </a:solidFill>
              </a:defRPr>
            </a:lvl6pPr>
            <a:lvl7pPr marL="0" lvl="6" indent="0" algn="r" rtl="0">
              <a:spcBef>
                <a:spcPts val="0"/>
              </a:spcBef>
              <a:buNone/>
              <a:defRPr sz="500">
                <a:solidFill>
                  <a:srgbClr val="888888"/>
                </a:solidFill>
              </a:defRPr>
            </a:lvl7pPr>
            <a:lvl8pPr marL="0" lvl="7" indent="0" algn="r" rtl="0">
              <a:spcBef>
                <a:spcPts val="0"/>
              </a:spcBef>
              <a:buNone/>
              <a:defRPr sz="500">
                <a:solidFill>
                  <a:srgbClr val="888888"/>
                </a:solidFill>
              </a:defRPr>
            </a:lvl8pPr>
            <a:lvl9pPr marL="0" lvl="8" indent="0" algn="r" rtl="0">
              <a:spcBef>
                <a:spcPts val="0"/>
              </a:spcBef>
              <a:buNone/>
              <a:defRPr sz="500">
                <a:solidFill>
                  <a:srgbClr val="888888"/>
                </a:solidFill>
              </a:defRPr>
            </a:lvl9pPr>
          </a:lstStyle>
          <a:p>
            <a:pPr marL="0" lvl="0" indent="0" algn="r" rtl="0">
              <a:spcBef>
                <a:spcPts val="0"/>
              </a:spcBef>
              <a:spcAft>
                <a:spcPts val="0"/>
              </a:spcAft>
              <a:buNone/>
            </a:pPr>
            <a:fld id="{00000000-1234-1234-1234-123412341234}" type="slidenum">
              <a:rPr lang="en"/>
              <a:t>‹#›</a:t>
            </a:fld>
            <a:endParaRPr sz="130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4">
  <p:cSld name="TITLE_5">
    <p:spTree>
      <p:nvGrpSpPr>
        <p:cNvPr id="1" name="Shape 453"/>
        <p:cNvGrpSpPr/>
        <p:nvPr/>
      </p:nvGrpSpPr>
      <p:grpSpPr>
        <a:xfrm>
          <a:off x="0" y="0"/>
          <a:ext cx="0" cy="0"/>
          <a:chOff x="0" y="0"/>
          <a:chExt cx="0" cy="0"/>
        </a:xfrm>
      </p:grpSpPr>
      <p:sp>
        <p:nvSpPr>
          <p:cNvPr id="454" name="Google Shape;454;ge0b1ee74f5_0_445"/>
          <p:cNvSpPr txBox="1">
            <a:spLocks noGrp="1"/>
          </p:cNvSpPr>
          <p:nvPr>
            <p:ph type="ctrTitle"/>
          </p:nvPr>
        </p:nvSpPr>
        <p:spPr>
          <a:xfrm>
            <a:off x="685971" y="1592415"/>
            <a:ext cx="7626600" cy="1100400"/>
          </a:xfrm>
          <a:prstGeom prst="rect">
            <a:avLst/>
          </a:prstGeom>
          <a:noFill/>
          <a:ln>
            <a:noFill/>
          </a:ln>
        </p:spPr>
        <p:txBody>
          <a:bodyPr spcFirstLastPara="1" wrap="square" lIns="34275" tIns="17150" rIns="34275" bIns="17150" anchor="ctr" anchorCtr="0">
            <a:normAutofit/>
          </a:bodyPr>
          <a:lstStyle>
            <a:lvl1pPr lvl="0" algn="ctr" rtl="0">
              <a:spcBef>
                <a:spcPts val="0"/>
              </a:spcBef>
              <a:spcAft>
                <a:spcPts val="0"/>
              </a:spcAft>
              <a:buClr>
                <a:schemeClr val="dk1"/>
              </a:buClr>
              <a:buSzPts val="7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55" name="Google Shape;455;ge0b1ee74f5_0_445"/>
          <p:cNvSpPr txBox="1">
            <a:spLocks noGrp="1"/>
          </p:cNvSpPr>
          <p:nvPr>
            <p:ph type="subTitle" idx="1"/>
          </p:nvPr>
        </p:nvSpPr>
        <p:spPr>
          <a:xfrm>
            <a:off x="1368862" y="2922443"/>
            <a:ext cx="6380400" cy="1293600"/>
          </a:xfrm>
          <a:prstGeom prst="rect">
            <a:avLst/>
          </a:prstGeom>
          <a:noFill/>
          <a:ln>
            <a:noFill/>
          </a:ln>
        </p:spPr>
        <p:txBody>
          <a:bodyPr spcFirstLastPara="1" wrap="square" lIns="34275" tIns="17150" rIns="34275" bIns="17150" anchor="t" anchorCtr="0">
            <a:normAutofit/>
          </a:bodyPr>
          <a:lstStyle>
            <a:lvl1pPr lvl="0" algn="ctr" rtl="0">
              <a:spcBef>
                <a:spcPts val="200"/>
              </a:spcBef>
              <a:spcAft>
                <a:spcPts val="0"/>
              </a:spcAft>
              <a:buClr>
                <a:srgbClr val="888888"/>
              </a:buClr>
              <a:buSzPts val="1200"/>
              <a:buNone/>
              <a:defRPr>
                <a:solidFill>
                  <a:srgbClr val="888888"/>
                </a:solidFill>
              </a:defRPr>
            </a:lvl1pPr>
            <a:lvl2pPr lvl="1" algn="ctr" rtl="0">
              <a:spcBef>
                <a:spcPts val="200"/>
              </a:spcBef>
              <a:spcAft>
                <a:spcPts val="0"/>
              </a:spcAft>
              <a:buClr>
                <a:srgbClr val="888888"/>
              </a:buClr>
              <a:buSzPts val="1100"/>
              <a:buNone/>
              <a:defRPr>
                <a:solidFill>
                  <a:srgbClr val="888888"/>
                </a:solidFill>
              </a:defRPr>
            </a:lvl2pPr>
            <a:lvl3pPr lvl="2" algn="ctr" rtl="0">
              <a:spcBef>
                <a:spcPts val="200"/>
              </a:spcBef>
              <a:spcAft>
                <a:spcPts val="0"/>
              </a:spcAft>
              <a:buClr>
                <a:srgbClr val="888888"/>
              </a:buClr>
              <a:buSzPts val="900"/>
              <a:buNone/>
              <a:defRPr>
                <a:solidFill>
                  <a:srgbClr val="888888"/>
                </a:solidFill>
              </a:defRPr>
            </a:lvl3pPr>
            <a:lvl4pPr lvl="3" algn="ctr" rtl="0">
              <a:spcBef>
                <a:spcPts val="200"/>
              </a:spcBef>
              <a:spcAft>
                <a:spcPts val="0"/>
              </a:spcAft>
              <a:buClr>
                <a:srgbClr val="888888"/>
              </a:buClr>
              <a:buSzPts val="800"/>
              <a:buNone/>
              <a:defRPr>
                <a:solidFill>
                  <a:srgbClr val="888888"/>
                </a:solidFill>
              </a:defRPr>
            </a:lvl4pPr>
            <a:lvl5pPr lvl="4" algn="ctr" rtl="0">
              <a:spcBef>
                <a:spcPts val="200"/>
              </a:spcBef>
              <a:spcAft>
                <a:spcPts val="0"/>
              </a:spcAft>
              <a:buClr>
                <a:srgbClr val="888888"/>
              </a:buClr>
              <a:buSzPts val="800"/>
              <a:buNone/>
              <a:defRPr>
                <a:solidFill>
                  <a:srgbClr val="888888"/>
                </a:solidFill>
              </a:defRPr>
            </a:lvl5pPr>
            <a:lvl6pPr lvl="5" algn="ctr" rtl="0">
              <a:spcBef>
                <a:spcPts val="200"/>
              </a:spcBef>
              <a:spcAft>
                <a:spcPts val="0"/>
              </a:spcAft>
              <a:buClr>
                <a:srgbClr val="888888"/>
              </a:buClr>
              <a:buSzPts val="800"/>
              <a:buNone/>
              <a:defRPr>
                <a:solidFill>
                  <a:srgbClr val="888888"/>
                </a:solidFill>
              </a:defRPr>
            </a:lvl6pPr>
            <a:lvl7pPr lvl="6" algn="ctr" rtl="0">
              <a:spcBef>
                <a:spcPts val="200"/>
              </a:spcBef>
              <a:spcAft>
                <a:spcPts val="0"/>
              </a:spcAft>
              <a:buClr>
                <a:srgbClr val="888888"/>
              </a:buClr>
              <a:buSzPts val="800"/>
              <a:buNone/>
              <a:defRPr>
                <a:solidFill>
                  <a:srgbClr val="888888"/>
                </a:solidFill>
              </a:defRPr>
            </a:lvl7pPr>
            <a:lvl8pPr lvl="7" algn="ctr" rtl="0">
              <a:spcBef>
                <a:spcPts val="200"/>
              </a:spcBef>
              <a:spcAft>
                <a:spcPts val="0"/>
              </a:spcAft>
              <a:buClr>
                <a:srgbClr val="888888"/>
              </a:buClr>
              <a:buSzPts val="800"/>
              <a:buNone/>
              <a:defRPr>
                <a:solidFill>
                  <a:srgbClr val="888888"/>
                </a:solidFill>
              </a:defRPr>
            </a:lvl8pPr>
            <a:lvl9pPr lvl="8" algn="ctr" rtl="0">
              <a:spcBef>
                <a:spcPts val="200"/>
              </a:spcBef>
              <a:spcAft>
                <a:spcPts val="0"/>
              </a:spcAft>
              <a:buClr>
                <a:srgbClr val="888888"/>
              </a:buClr>
              <a:buSzPts val="800"/>
              <a:buNone/>
              <a:defRPr>
                <a:solidFill>
                  <a:srgbClr val="888888"/>
                </a:solidFill>
              </a:defRPr>
            </a:lvl9pPr>
          </a:lstStyle>
          <a:p>
            <a:endParaRPr/>
          </a:p>
        </p:txBody>
      </p:sp>
      <p:sp>
        <p:nvSpPr>
          <p:cNvPr id="456" name="Google Shape;456;ge0b1ee74f5_0_445"/>
          <p:cNvSpPr txBox="1">
            <a:spLocks noGrp="1"/>
          </p:cNvSpPr>
          <p:nvPr>
            <p:ph type="dt" idx="10"/>
          </p:nvPr>
        </p:nvSpPr>
        <p:spPr>
          <a:xfrm>
            <a:off x="457200" y="4732020"/>
            <a:ext cx="2130600" cy="308700"/>
          </a:xfrm>
          <a:prstGeom prst="rect">
            <a:avLst/>
          </a:prstGeom>
          <a:noFill/>
          <a:ln>
            <a:noFill/>
          </a:ln>
        </p:spPr>
        <p:txBody>
          <a:bodyPr spcFirstLastPara="1" wrap="square" lIns="34275" tIns="17150" rIns="34275" bIns="17150" anchor="ctr" anchorCtr="0">
            <a:noAutofit/>
          </a:bodyPr>
          <a:lstStyle>
            <a:lvl1pPr lvl="0" algn="l"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57" name="Google Shape;457;ge0b1ee74f5_0_445"/>
          <p:cNvSpPr txBox="1">
            <a:spLocks noGrp="1"/>
          </p:cNvSpPr>
          <p:nvPr>
            <p:ph type="ftr" idx="11"/>
          </p:nvPr>
        </p:nvSpPr>
        <p:spPr>
          <a:xfrm>
            <a:off x="3118104" y="4732020"/>
            <a:ext cx="2898600" cy="308700"/>
          </a:xfrm>
          <a:prstGeom prst="rect">
            <a:avLst/>
          </a:prstGeom>
          <a:noFill/>
          <a:ln>
            <a:noFill/>
          </a:ln>
        </p:spPr>
        <p:txBody>
          <a:bodyPr spcFirstLastPara="1" wrap="square" lIns="34275" tIns="17150" rIns="34275" bIns="17150" anchor="ctr" anchorCtr="0">
            <a:noAutofit/>
          </a:bodyPr>
          <a:lstStyle>
            <a:lvl1pPr lvl="0" algn="ctr"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58" name="Google Shape;458;ge0b1ee74f5_0_445"/>
          <p:cNvSpPr txBox="1">
            <a:spLocks noGrp="1"/>
          </p:cNvSpPr>
          <p:nvPr>
            <p:ph type="sldNum" idx="12"/>
          </p:nvPr>
        </p:nvSpPr>
        <p:spPr>
          <a:xfrm>
            <a:off x="6547104" y="4732020"/>
            <a:ext cx="2139600" cy="308700"/>
          </a:xfrm>
          <a:prstGeom prst="rect">
            <a:avLst/>
          </a:prstGeom>
          <a:noFill/>
          <a:ln>
            <a:noFill/>
          </a:ln>
        </p:spPr>
        <p:txBody>
          <a:bodyPr spcFirstLastPara="1" wrap="square" lIns="34275" tIns="17150" rIns="34275" bIns="17150" anchor="ctr" anchorCtr="0">
            <a:noAutofit/>
          </a:bodyPr>
          <a:lstStyle>
            <a:lvl1pPr marL="0" lvl="0" indent="0" algn="r" rtl="0">
              <a:spcBef>
                <a:spcPts val="0"/>
              </a:spcBef>
              <a:buNone/>
              <a:defRPr sz="500">
                <a:solidFill>
                  <a:srgbClr val="888888"/>
                </a:solidFill>
              </a:defRPr>
            </a:lvl1pPr>
            <a:lvl2pPr marL="0" lvl="1" indent="0" algn="r" rtl="0">
              <a:spcBef>
                <a:spcPts val="0"/>
              </a:spcBef>
              <a:buNone/>
              <a:defRPr sz="500">
                <a:solidFill>
                  <a:srgbClr val="888888"/>
                </a:solidFill>
              </a:defRPr>
            </a:lvl2pPr>
            <a:lvl3pPr marL="0" lvl="2" indent="0" algn="r" rtl="0">
              <a:spcBef>
                <a:spcPts val="0"/>
              </a:spcBef>
              <a:buNone/>
              <a:defRPr sz="500">
                <a:solidFill>
                  <a:srgbClr val="888888"/>
                </a:solidFill>
              </a:defRPr>
            </a:lvl3pPr>
            <a:lvl4pPr marL="0" lvl="3" indent="0" algn="r" rtl="0">
              <a:spcBef>
                <a:spcPts val="0"/>
              </a:spcBef>
              <a:buNone/>
              <a:defRPr sz="500">
                <a:solidFill>
                  <a:srgbClr val="888888"/>
                </a:solidFill>
              </a:defRPr>
            </a:lvl4pPr>
            <a:lvl5pPr marL="0" lvl="4" indent="0" algn="r" rtl="0">
              <a:spcBef>
                <a:spcPts val="0"/>
              </a:spcBef>
              <a:buNone/>
              <a:defRPr sz="500">
                <a:solidFill>
                  <a:srgbClr val="888888"/>
                </a:solidFill>
              </a:defRPr>
            </a:lvl5pPr>
            <a:lvl6pPr marL="0" lvl="5" indent="0" algn="r" rtl="0">
              <a:spcBef>
                <a:spcPts val="0"/>
              </a:spcBef>
              <a:buNone/>
              <a:defRPr sz="500">
                <a:solidFill>
                  <a:srgbClr val="888888"/>
                </a:solidFill>
              </a:defRPr>
            </a:lvl6pPr>
            <a:lvl7pPr marL="0" lvl="6" indent="0" algn="r" rtl="0">
              <a:spcBef>
                <a:spcPts val="0"/>
              </a:spcBef>
              <a:buNone/>
              <a:defRPr sz="500">
                <a:solidFill>
                  <a:srgbClr val="888888"/>
                </a:solidFill>
              </a:defRPr>
            </a:lvl7pPr>
            <a:lvl8pPr marL="0" lvl="7" indent="0" algn="r" rtl="0">
              <a:spcBef>
                <a:spcPts val="0"/>
              </a:spcBef>
              <a:buNone/>
              <a:defRPr sz="500">
                <a:solidFill>
                  <a:srgbClr val="888888"/>
                </a:solidFill>
              </a:defRPr>
            </a:lvl8pPr>
            <a:lvl9pPr marL="0" lvl="8" indent="0" algn="r" rtl="0">
              <a:spcBef>
                <a:spcPts val="0"/>
              </a:spcBef>
              <a:buNone/>
              <a:defRPr sz="500">
                <a:solidFill>
                  <a:srgbClr val="888888"/>
                </a:solidFill>
              </a:defRPr>
            </a:lvl9pPr>
          </a:lstStyle>
          <a:p>
            <a:pPr marL="0" lvl="0" indent="0" algn="r" rtl="0">
              <a:spcBef>
                <a:spcPts val="0"/>
              </a:spcBef>
              <a:spcAft>
                <a:spcPts val="0"/>
              </a:spcAft>
              <a:buNone/>
            </a:pPr>
            <a:fld id="{00000000-1234-1234-1234-123412341234}" type="slidenum">
              <a:rPr lang="en"/>
              <a:t>‹#›</a:t>
            </a:fld>
            <a:endParaRPr sz="1300">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5">
  <p:cSld name="TITLE_6">
    <p:spTree>
      <p:nvGrpSpPr>
        <p:cNvPr id="1" name="Shape 459"/>
        <p:cNvGrpSpPr/>
        <p:nvPr/>
      </p:nvGrpSpPr>
      <p:grpSpPr>
        <a:xfrm>
          <a:off x="0" y="0"/>
          <a:ext cx="0" cy="0"/>
          <a:chOff x="0" y="0"/>
          <a:chExt cx="0" cy="0"/>
        </a:xfrm>
      </p:grpSpPr>
      <p:sp>
        <p:nvSpPr>
          <p:cNvPr id="460" name="Google Shape;460;ge0b1ee74f5_0_531"/>
          <p:cNvSpPr txBox="1">
            <a:spLocks noGrp="1"/>
          </p:cNvSpPr>
          <p:nvPr>
            <p:ph type="ctrTitle"/>
          </p:nvPr>
        </p:nvSpPr>
        <p:spPr>
          <a:xfrm>
            <a:off x="685971" y="1592415"/>
            <a:ext cx="7626600" cy="1100400"/>
          </a:xfrm>
          <a:prstGeom prst="rect">
            <a:avLst/>
          </a:prstGeom>
          <a:noFill/>
          <a:ln>
            <a:noFill/>
          </a:ln>
        </p:spPr>
        <p:txBody>
          <a:bodyPr spcFirstLastPara="1" wrap="square" lIns="34275" tIns="17150" rIns="34275" bIns="17150" anchor="ctr" anchorCtr="0">
            <a:normAutofit/>
          </a:bodyPr>
          <a:lstStyle>
            <a:lvl1pPr lvl="0" algn="ctr" rtl="0">
              <a:spcBef>
                <a:spcPts val="0"/>
              </a:spcBef>
              <a:spcAft>
                <a:spcPts val="0"/>
              </a:spcAft>
              <a:buClr>
                <a:schemeClr val="dk1"/>
              </a:buClr>
              <a:buSzPts val="7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61" name="Google Shape;461;ge0b1ee74f5_0_531"/>
          <p:cNvSpPr txBox="1">
            <a:spLocks noGrp="1"/>
          </p:cNvSpPr>
          <p:nvPr>
            <p:ph type="subTitle" idx="1"/>
          </p:nvPr>
        </p:nvSpPr>
        <p:spPr>
          <a:xfrm>
            <a:off x="1368862" y="2922443"/>
            <a:ext cx="6380400" cy="1293600"/>
          </a:xfrm>
          <a:prstGeom prst="rect">
            <a:avLst/>
          </a:prstGeom>
          <a:noFill/>
          <a:ln>
            <a:noFill/>
          </a:ln>
        </p:spPr>
        <p:txBody>
          <a:bodyPr spcFirstLastPara="1" wrap="square" lIns="34275" tIns="17150" rIns="34275" bIns="17150" anchor="t" anchorCtr="0">
            <a:normAutofit/>
          </a:bodyPr>
          <a:lstStyle>
            <a:lvl1pPr lvl="0" algn="ctr" rtl="0">
              <a:spcBef>
                <a:spcPts val="200"/>
              </a:spcBef>
              <a:spcAft>
                <a:spcPts val="0"/>
              </a:spcAft>
              <a:buClr>
                <a:srgbClr val="888888"/>
              </a:buClr>
              <a:buSzPts val="1200"/>
              <a:buNone/>
              <a:defRPr>
                <a:solidFill>
                  <a:srgbClr val="888888"/>
                </a:solidFill>
              </a:defRPr>
            </a:lvl1pPr>
            <a:lvl2pPr lvl="1" algn="ctr" rtl="0">
              <a:spcBef>
                <a:spcPts val="200"/>
              </a:spcBef>
              <a:spcAft>
                <a:spcPts val="0"/>
              </a:spcAft>
              <a:buClr>
                <a:srgbClr val="888888"/>
              </a:buClr>
              <a:buSzPts val="1100"/>
              <a:buNone/>
              <a:defRPr>
                <a:solidFill>
                  <a:srgbClr val="888888"/>
                </a:solidFill>
              </a:defRPr>
            </a:lvl2pPr>
            <a:lvl3pPr lvl="2" algn="ctr" rtl="0">
              <a:spcBef>
                <a:spcPts val="200"/>
              </a:spcBef>
              <a:spcAft>
                <a:spcPts val="0"/>
              </a:spcAft>
              <a:buClr>
                <a:srgbClr val="888888"/>
              </a:buClr>
              <a:buSzPts val="900"/>
              <a:buNone/>
              <a:defRPr>
                <a:solidFill>
                  <a:srgbClr val="888888"/>
                </a:solidFill>
              </a:defRPr>
            </a:lvl3pPr>
            <a:lvl4pPr lvl="3" algn="ctr" rtl="0">
              <a:spcBef>
                <a:spcPts val="200"/>
              </a:spcBef>
              <a:spcAft>
                <a:spcPts val="0"/>
              </a:spcAft>
              <a:buClr>
                <a:srgbClr val="888888"/>
              </a:buClr>
              <a:buSzPts val="800"/>
              <a:buNone/>
              <a:defRPr>
                <a:solidFill>
                  <a:srgbClr val="888888"/>
                </a:solidFill>
              </a:defRPr>
            </a:lvl4pPr>
            <a:lvl5pPr lvl="4" algn="ctr" rtl="0">
              <a:spcBef>
                <a:spcPts val="200"/>
              </a:spcBef>
              <a:spcAft>
                <a:spcPts val="0"/>
              </a:spcAft>
              <a:buClr>
                <a:srgbClr val="888888"/>
              </a:buClr>
              <a:buSzPts val="800"/>
              <a:buNone/>
              <a:defRPr>
                <a:solidFill>
                  <a:srgbClr val="888888"/>
                </a:solidFill>
              </a:defRPr>
            </a:lvl5pPr>
            <a:lvl6pPr lvl="5" algn="ctr" rtl="0">
              <a:spcBef>
                <a:spcPts val="200"/>
              </a:spcBef>
              <a:spcAft>
                <a:spcPts val="0"/>
              </a:spcAft>
              <a:buClr>
                <a:srgbClr val="888888"/>
              </a:buClr>
              <a:buSzPts val="800"/>
              <a:buNone/>
              <a:defRPr>
                <a:solidFill>
                  <a:srgbClr val="888888"/>
                </a:solidFill>
              </a:defRPr>
            </a:lvl6pPr>
            <a:lvl7pPr lvl="6" algn="ctr" rtl="0">
              <a:spcBef>
                <a:spcPts val="200"/>
              </a:spcBef>
              <a:spcAft>
                <a:spcPts val="0"/>
              </a:spcAft>
              <a:buClr>
                <a:srgbClr val="888888"/>
              </a:buClr>
              <a:buSzPts val="800"/>
              <a:buNone/>
              <a:defRPr>
                <a:solidFill>
                  <a:srgbClr val="888888"/>
                </a:solidFill>
              </a:defRPr>
            </a:lvl7pPr>
            <a:lvl8pPr lvl="7" algn="ctr" rtl="0">
              <a:spcBef>
                <a:spcPts val="200"/>
              </a:spcBef>
              <a:spcAft>
                <a:spcPts val="0"/>
              </a:spcAft>
              <a:buClr>
                <a:srgbClr val="888888"/>
              </a:buClr>
              <a:buSzPts val="800"/>
              <a:buNone/>
              <a:defRPr>
                <a:solidFill>
                  <a:srgbClr val="888888"/>
                </a:solidFill>
              </a:defRPr>
            </a:lvl8pPr>
            <a:lvl9pPr lvl="8" algn="ctr" rtl="0">
              <a:spcBef>
                <a:spcPts val="200"/>
              </a:spcBef>
              <a:spcAft>
                <a:spcPts val="0"/>
              </a:spcAft>
              <a:buClr>
                <a:srgbClr val="888888"/>
              </a:buClr>
              <a:buSzPts val="800"/>
              <a:buNone/>
              <a:defRPr>
                <a:solidFill>
                  <a:srgbClr val="888888"/>
                </a:solidFill>
              </a:defRPr>
            </a:lvl9pPr>
          </a:lstStyle>
          <a:p>
            <a:endParaRPr/>
          </a:p>
        </p:txBody>
      </p:sp>
      <p:sp>
        <p:nvSpPr>
          <p:cNvPr id="462" name="Google Shape;462;ge0b1ee74f5_0_531"/>
          <p:cNvSpPr txBox="1">
            <a:spLocks noGrp="1"/>
          </p:cNvSpPr>
          <p:nvPr>
            <p:ph type="dt" idx="10"/>
          </p:nvPr>
        </p:nvSpPr>
        <p:spPr>
          <a:xfrm>
            <a:off x="457200" y="4732020"/>
            <a:ext cx="2130600" cy="308700"/>
          </a:xfrm>
          <a:prstGeom prst="rect">
            <a:avLst/>
          </a:prstGeom>
          <a:noFill/>
          <a:ln>
            <a:noFill/>
          </a:ln>
        </p:spPr>
        <p:txBody>
          <a:bodyPr spcFirstLastPara="1" wrap="square" lIns="34275" tIns="17150" rIns="34275" bIns="17150" anchor="ctr" anchorCtr="0">
            <a:noAutofit/>
          </a:bodyPr>
          <a:lstStyle>
            <a:lvl1pPr lvl="0" algn="l"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63" name="Google Shape;463;ge0b1ee74f5_0_531"/>
          <p:cNvSpPr txBox="1">
            <a:spLocks noGrp="1"/>
          </p:cNvSpPr>
          <p:nvPr>
            <p:ph type="ftr" idx="11"/>
          </p:nvPr>
        </p:nvSpPr>
        <p:spPr>
          <a:xfrm>
            <a:off x="3118104" y="4732020"/>
            <a:ext cx="2898600" cy="308700"/>
          </a:xfrm>
          <a:prstGeom prst="rect">
            <a:avLst/>
          </a:prstGeom>
          <a:noFill/>
          <a:ln>
            <a:noFill/>
          </a:ln>
        </p:spPr>
        <p:txBody>
          <a:bodyPr spcFirstLastPara="1" wrap="square" lIns="34275" tIns="17150" rIns="34275" bIns="17150" anchor="ctr" anchorCtr="0">
            <a:noAutofit/>
          </a:bodyPr>
          <a:lstStyle>
            <a:lvl1pPr lvl="0" algn="ctr" rtl="0">
              <a:spcBef>
                <a:spcPts val="0"/>
              </a:spcBef>
              <a:spcAft>
                <a:spcPts val="0"/>
              </a:spcAft>
              <a:buSzPts val="500"/>
              <a:buNone/>
              <a:defRPr sz="500"/>
            </a:lvl1pPr>
            <a:lvl2pPr lvl="1" algn="l" rtl="0">
              <a:spcBef>
                <a:spcPts val="0"/>
              </a:spcBef>
              <a:spcAft>
                <a:spcPts val="0"/>
              </a:spcAft>
              <a:buSzPts val="500"/>
              <a:buNone/>
              <a:defRPr sz="500"/>
            </a:lvl2pPr>
            <a:lvl3pPr lvl="2" algn="l" rtl="0">
              <a:spcBef>
                <a:spcPts val="0"/>
              </a:spcBef>
              <a:spcAft>
                <a:spcPts val="0"/>
              </a:spcAft>
              <a:buSzPts val="500"/>
              <a:buNone/>
              <a:defRPr sz="500"/>
            </a:lvl3pPr>
            <a:lvl4pPr lvl="3" algn="l" rtl="0">
              <a:spcBef>
                <a:spcPts val="0"/>
              </a:spcBef>
              <a:spcAft>
                <a:spcPts val="0"/>
              </a:spcAft>
              <a:buSzPts val="500"/>
              <a:buNone/>
              <a:defRPr sz="500"/>
            </a:lvl4pPr>
            <a:lvl5pPr lvl="4" algn="l" rtl="0">
              <a:spcBef>
                <a:spcPts val="0"/>
              </a:spcBef>
              <a:spcAft>
                <a:spcPts val="0"/>
              </a:spcAft>
              <a:buSzPts val="500"/>
              <a:buNone/>
              <a:defRPr sz="500"/>
            </a:lvl5pPr>
            <a:lvl6pPr lvl="5" algn="l" rtl="0">
              <a:spcBef>
                <a:spcPts val="0"/>
              </a:spcBef>
              <a:spcAft>
                <a:spcPts val="0"/>
              </a:spcAft>
              <a:buSzPts val="500"/>
              <a:buNone/>
              <a:defRPr sz="500"/>
            </a:lvl6pPr>
            <a:lvl7pPr lvl="6" algn="l" rtl="0">
              <a:spcBef>
                <a:spcPts val="0"/>
              </a:spcBef>
              <a:spcAft>
                <a:spcPts val="0"/>
              </a:spcAft>
              <a:buSzPts val="500"/>
              <a:buNone/>
              <a:defRPr sz="500"/>
            </a:lvl7pPr>
            <a:lvl8pPr lvl="7" algn="l" rtl="0">
              <a:spcBef>
                <a:spcPts val="0"/>
              </a:spcBef>
              <a:spcAft>
                <a:spcPts val="0"/>
              </a:spcAft>
              <a:buSzPts val="500"/>
              <a:buNone/>
              <a:defRPr sz="500"/>
            </a:lvl8pPr>
            <a:lvl9pPr lvl="8" algn="l" rtl="0">
              <a:spcBef>
                <a:spcPts val="0"/>
              </a:spcBef>
              <a:spcAft>
                <a:spcPts val="0"/>
              </a:spcAft>
              <a:buSzPts val="500"/>
              <a:buNone/>
              <a:defRPr sz="500"/>
            </a:lvl9pPr>
          </a:lstStyle>
          <a:p>
            <a:endParaRPr/>
          </a:p>
        </p:txBody>
      </p:sp>
      <p:sp>
        <p:nvSpPr>
          <p:cNvPr id="464" name="Google Shape;464;ge0b1ee74f5_0_531"/>
          <p:cNvSpPr txBox="1">
            <a:spLocks noGrp="1"/>
          </p:cNvSpPr>
          <p:nvPr>
            <p:ph type="sldNum" idx="12"/>
          </p:nvPr>
        </p:nvSpPr>
        <p:spPr>
          <a:xfrm>
            <a:off x="6547104" y="4732020"/>
            <a:ext cx="2139600" cy="308700"/>
          </a:xfrm>
          <a:prstGeom prst="rect">
            <a:avLst/>
          </a:prstGeom>
          <a:noFill/>
          <a:ln>
            <a:noFill/>
          </a:ln>
        </p:spPr>
        <p:txBody>
          <a:bodyPr spcFirstLastPara="1" wrap="square" lIns="34275" tIns="17150" rIns="34275" bIns="17150" anchor="ctr" anchorCtr="0">
            <a:noAutofit/>
          </a:bodyPr>
          <a:lstStyle>
            <a:lvl1pPr marL="0" lvl="0" indent="0" algn="r" rtl="0">
              <a:spcBef>
                <a:spcPts val="0"/>
              </a:spcBef>
              <a:buNone/>
              <a:defRPr sz="500">
                <a:solidFill>
                  <a:srgbClr val="888888"/>
                </a:solidFill>
              </a:defRPr>
            </a:lvl1pPr>
            <a:lvl2pPr marL="0" lvl="1" indent="0" algn="r" rtl="0">
              <a:spcBef>
                <a:spcPts val="0"/>
              </a:spcBef>
              <a:buNone/>
              <a:defRPr sz="500">
                <a:solidFill>
                  <a:srgbClr val="888888"/>
                </a:solidFill>
              </a:defRPr>
            </a:lvl2pPr>
            <a:lvl3pPr marL="0" lvl="2" indent="0" algn="r" rtl="0">
              <a:spcBef>
                <a:spcPts val="0"/>
              </a:spcBef>
              <a:buNone/>
              <a:defRPr sz="500">
                <a:solidFill>
                  <a:srgbClr val="888888"/>
                </a:solidFill>
              </a:defRPr>
            </a:lvl3pPr>
            <a:lvl4pPr marL="0" lvl="3" indent="0" algn="r" rtl="0">
              <a:spcBef>
                <a:spcPts val="0"/>
              </a:spcBef>
              <a:buNone/>
              <a:defRPr sz="500">
                <a:solidFill>
                  <a:srgbClr val="888888"/>
                </a:solidFill>
              </a:defRPr>
            </a:lvl4pPr>
            <a:lvl5pPr marL="0" lvl="4" indent="0" algn="r" rtl="0">
              <a:spcBef>
                <a:spcPts val="0"/>
              </a:spcBef>
              <a:buNone/>
              <a:defRPr sz="500">
                <a:solidFill>
                  <a:srgbClr val="888888"/>
                </a:solidFill>
              </a:defRPr>
            </a:lvl5pPr>
            <a:lvl6pPr marL="0" lvl="5" indent="0" algn="r" rtl="0">
              <a:spcBef>
                <a:spcPts val="0"/>
              </a:spcBef>
              <a:buNone/>
              <a:defRPr sz="500">
                <a:solidFill>
                  <a:srgbClr val="888888"/>
                </a:solidFill>
              </a:defRPr>
            </a:lvl6pPr>
            <a:lvl7pPr marL="0" lvl="6" indent="0" algn="r" rtl="0">
              <a:spcBef>
                <a:spcPts val="0"/>
              </a:spcBef>
              <a:buNone/>
              <a:defRPr sz="500">
                <a:solidFill>
                  <a:srgbClr val="888888"/>
                </a:solidFill>
              </a:defRPr>
            </a:lvl7pPr>
            <a:lvl8pPr marL="0" lvl="7" indent="0" algn="r" rtl="0">
              <a:spcBef>
                <a:spcPts val="0"/>
              </a:spcBef>
              <a:buNone/>
              <a:defRPr sz="500">
                <a:solidFill>
                  <a:srgbClr val="888888"/>
                </a:solidFill>
              </a:defRPr>
            </a:lvl8pPr>
            <a:lvl9pPr marL="0" lvl="8" indent="0" algn="r" rtl="0">
              <a:spcBef>
                <a:spcPts val="0"/>
              </a:spcBef>
              <a:buNone/>
              <a:defRPr sz="500">
                <a:solidFill>
                  <a:srgbClr val="888888"/>
                </a:solidFill>
              </a:defRPr>
            </a:lvl9pPr>
          </a:lstStyle>
          <a:p>
            <a:pPr marL="0" lvl="0" indent="0" algn="r" rtl="0">
              <a:spcBef>
                <a:spcPts val="0"/>
              </a:spcBef>
              <a:spcAft>
                <a:spcPts val="0"/>
              </a:spcAft>
              <a:buNone/>
            </a:pPr>
            <a:fld id="{00000000-1234-1234-1234-123412341234}" type="slidenum">
              <a:rPr lang="en"/>
              <a:t>‹#›</a:t>
            </a:fld>
            <a:endParaRPr sz="130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69"/>
        <p:cNvGrpSpPr/>
        <p:nvPr/>
      </p:nvGrpSpPr>
      <p:grpSpPr>
        <a:xfrm>
          <a:off x="0" y="0"/>
          <a:ext cx="0" cy="0"/>
          <a:chOff x="0" y="0"/>
          <a:chExt cx="0" cy="0"/>
        </a:xfrm>
      </p:grpSpPr>
      <p:grpSp>
        <p:nvGrpSpPr>
          <p:cNvPr id="470" name="Google Shape;470;p30"/>
          <p:cNvGrpSpPr/>
          <p:nvPr/>
        </p:nvGrpSpPr>
        <p:grpSpPr>
          <a:xfrm>
            <a:off x="892" y="-11"/>
            <a:ext cx="3037586" cy="2252645"/>
            <a:chOff x="892" y="-11"/>
            <a:chExt cx="3037586" cy="2252645"/>
          </a:xfrm>
        </p:grpSpPr>
        <p:sp>
          <p:nvSpPr>
            <p:cNvPr id="471" name="Google Shape;471;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4" name="Google Shape;494;p30"/>
          <p:cNvGrpSpPr/>
          <p:nvPr/>
        </p:nvGrpSpPr>
        <p:grpSpPr>
          <a:xfrm>
            <a:off x="6714243" y="3860093"/>
            <a:ext cx="2429755" cy="1286711"/>
            <a:chOff x="6714243" y="3860093"/>
            <a:chExt cx="2429755" cy="1286711"/>
          </a:xfrm>
        </p:grpSpPr>
        <p:sp>
          <p:nvSpPr>
            <p:cNvPr id="495" name="Google Shape;495;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7" name="Google Shape;507;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08" name="Google Shape;508;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509" name="Google Shape;509;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510" name="Google Shape;510;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11"/>
        <p:cNvGrpSpPr/>
        <p:nvPr/>
      </p:nvGrpSpPr>
      <p:grpSpPr>
        <a:xfrm>
          <a:off x="0" y="0"/>
          <a:ext cx="0" cy="0"/>
          <a:chOff x="0" y="0"/>
          <a:chExt cx="0" cy="0"/>
        </a:xfrm>
      </p:grpSpPr>
      <p:grpSp>
        <p:nvGrpSpPr>
          <p:cNvPr id="512" name="Google Shape;512;p31"/>
          <p:cNvGrpSpPr/>
          <p:nvPr/>
        </p:nvGrpSpPr>
        <p:grpSpPr>
          <a:xfrm>
            <a:off x="6109812" y="-11"/>
            <a:ext cx="3037586" cy="5146815"/>
            <a:chOff x="6109812" y="-11"/>
            <a:chExt cx="3037586" cy="5146815"/>
          </a:xfrm>
        </p:grpSpPr>
        <p:sp>
          <p:nvSpPr>
            <p:cNvPr id="513" name="Google Shape;513;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8" name="Google Shape;54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9"/>
        <p:cNvGrpSpPr/>
        <p:nvPr/>
      </p:nvGrpSpPr>
      <p:grpSpPr>
        <a:xfrm>
          <a:off x="0" y="0"/>
          <a:ext cx="0" cy="0"/>
          <a:chOff x="0" y="0"/>
          <a:chExt cx="0" cy="0"/>
        </a:xfrm>
      </p:grpSpPr>
      <p:grpSp>
        <p:nvGrpSpPr>
          <p:cNvPr id="550" name="Google Shape;550;p34"/>
          <p:cNvGrpSpPr/>
          <p:nvPr/>
        </p:nvGrpSpPr>
        <p:grpSpPr>
          <a:xfrm>
            <a:off x="6714243" y="3860093"/>
            <a:ext cx="2429755" cy="1286711"/>
            <a:chOff x="6714243" y="3860093"/>
            <a:chExt cx="2429755" cy="1286711"/>
          </a:xfrm>
        </p:grpSpPr>
        <p:sp>
          <p:nvSpPr>
            <p:cNvPr id="551" name="Google Shape;551;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3" name="Google Shape;563;p34"/>
          <p:cNvGrpSpPr/>
          <p:nvPr/>
        </p:nvGrpSpPr>
        <p:grpSpPr>
          <a:xfrm>
            <a:off x="892" y="-11"/>
            <a:ext cx="3037586" cy="2252645"/>
            <a:chOff x="892" y="-11"/>
            <a:chExt cx="3037586" cy="2252645"/>
          </a:xfrm>
        </p:grpSpPr>
        <p:sp>
          <p:nvSpPr>
            <p:cNvPr id="564" name="Google Shape;564;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7" name="Google Shape;587;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88" name="Google Shape;588;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589" name="Google Shape;589;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92"/>
        <p:cNvGrpSpPr/>
        <p:nvPr/>
      </p:nvGrpSpPr>
      <p:grpSpPr>
        <a:xfrm>
          <a:off x="0" y="0"/>
          <a:ext cx="0" cy="0"/>
          <a:chOff x="0" y="0"/>
          <a:chExt cx="0" cy="0"/>
        </a:xfrm>
      </p:grpSpPr>
      <p:grpSp>
        <p:nvGrpSpPr>
          <p:cNvPr id="93" name="Google Shape;93;p18"/>
          <p:cNvGrpSpPr/>
          <p:nvPr/>
        </p:nvGrpSpPr>
        <p:grpSpPr>
          <a:xfrm rot="10800000" flipH="1">
            <a:off x="900" y="3856776"/>
            <a:ext cx="9143992" cy="1286720"/>
            <a:chOff x="900" y="0"/>
            <a:chExt cx="9143992" cy="1286720"/>
          </a:xfrm>
        </p:grpSpPr>
        <p:sp>
          <p:nvSpPr>
            <p:cNvPr id="94" name="Google Shape;94;p1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0"/>
        <p:cNvGrpSpPr/>
        <p:nvPr/>
      </p:nvGrpSpPr>
      <p:grpSpPr>
        <a:xfrm>
          <a:off x="0" y="0"/>
          <a:ext cx="0" cy="0"/>
          <a:chOff x="0" y="0"/>
          <a:chExt cx="0" cy="0"/>
        </a:xfrm>
      </p:grpSpPr>
      <p:grpSp>
        <p:nvGrpSpPr>
          <p:cNvPr id="591" name="Google Shape;591;p40"/>
          <p:cNvGrpSpPr/>
          <p:nvPr/>
        </p:nvGrpSpPr>
        <p:grpSpPr>
          <a:xfrm rot="10800000" flipH="1">
            <a:off x="900" y="3856776"/>
            <a:ext cx="9143992" cy="1286720"/>
            <a:chOff x="900" y="0"/>
            <a:chExt cx="9143992" cy="1286720"/>
          </a:xfrm>
        </p:grpSpPr>
        <p:sp>
          <p:nvSpPr>
            <p:cNvPr id="592" name="Google Shape;592;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0" name="Google Shape;640;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41" name="Google Shape;641;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642"/>
        <p:cNvGrpSpPr/>
        <p:nvPr/>
      </p:nvGrpSpPr>
      <p:grpSpPr>
        <a:xfrm>
          <a:off x="0" y="0"/>
          <a:ext cx="0" cy="0"/>
          <a:chOff x="0" y="0"/>
          <a:chExt cx="0" cy="0"/>
        </a:xfrm>
      </p:grpSpPr>
      <p:grpSp>
        <p:nvGrpSpPr>
          <p:cNvPr id="643" name="Google Shape;643;p35"/>
          <p:cNvGrpSpPr/>
          <p:nvPr/>
        </p:nvGrpSpPr>
        <p:grpSpPr>
          <a:xfrm rot="10800000" flipH="1">
            <a:off x="900" y="3856776"/>
            <a:ext cx="9143992" cy="1286720"/>
            <a:chOff x="900" y="0"/>
            <a:chExt cx="9143992" cy="1286720"/>
          </a:xfrm>
        </p:grpSpPr>
        <p:sp>
          <p:nvSpPr>
            <p:cNvPr id="644" name="Google Shape;644;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2" name="Google Shape;692;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736"/>
        <p:cNvGrpSpPr/>
        <p:nvPr/>
      </p:nvGrpSpPr>
      <p:grpSpPr>
        <a:xfrm>
          <a:off x="0" y="0"/>
          <a:ext cx="0" cy="0"/>
          <a:chOff x="0" y="0"/>
          <a:chExt cx="0" cy="0"/>
        </a:xfrm>
      </p:grpSpPr>
      <p:grpSp>
        <p:nvGrpSpPr>
          <p:cNvPr id="737" name="Google Shape;737;p17"/>
          <p:cNvGrpSpPr/>
          <p:nvPr/>
        </p:nvGrpSpPr>
        <p:grpSpPr>
          <a:xfrm>
            <a:off x="-6" y="-11"/>
            <a:ext cx="2429759" cy="1609289"/>
            <a:chOff x="608719" y="-11"/>
            <a:chExt cx="2429759" cy="1609289"/>
          </a:xfrm>
        </p:grpSpPr>
        <p:sp>
          <p:nvSpPr>
            <p:cNvPr id="738" name="Google Shape;738;p1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1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0" name="Google Shape;750;p17"/>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751" name="Google Shape;751;p17"/>
          <p:cNvGrpSpPr/>
          <p:nvPr/>
        </p:nvGrpSpPr>
        <p:grpSpPr>
          <a:xfrm>
            <a:off x="4894945" y="-11"/>
            <a:ext cx="4252453" cy="5146815"/>
            <a:chOff x="4894945" y="-11"/>
            <a:chExt cx="4252453" cy="5146815"/>
          </a:xfrm>
        </p:grpSpPr>
        <p:sp>
          <p:nvSpPr>
            <p:cNvPr id="752" name="Google Shape;752;p1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1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1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1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1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1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1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1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1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1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1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1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1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1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1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1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1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1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1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1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1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1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1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1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1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1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1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1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6" name="Google Shape;806;p17"/>
          <p:cNvGrpSpPr/>
          <p:nvPr/>
        </p:nvGrpSpPr>
        <p:grpSpPr>
          <a:xfrm flipH="1">
            <a:off x="-8" y="3860093"/>
            <a:ext cx="2429755" cy="1286711"/>
            <a:chOff x="6714243" y="3860093"/>
            <a:chExt cx="2429755" cy="1286711"/>
          </a:xfrm>
        </p:grpSpPr>
        <p:sp>
          <p:nvSpPr>
            <p:cNvPr id="807" name="Google Shape;807;p1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1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1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1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1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1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1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1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1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1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1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1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819"/>
        <p:cNvGrpSpPr/>
        <p:nvPr/>
      </p:nvGrpSpPr>
      <p:grpSpPr>
        <a:xfrm>
          <a:off x="0" y="0"/>
          <a:ext cx="0" cy="0"/>
          <a:chOff x="0" y="0"/>
          <a:chExt cx="0" cy="0"/>
        </a:xfrm>
      </p:grpSpPr>
      <p:grpSp>
        <p:nvGrpSpPr>
          <p:cNvPr id="820" name="Google Shape;820;p33"/>
          <p:cNvGrpSpPr/>
          <p:nvPr/>
        </p:nvGrpSpPr>
        <p:grpSpPr>
          <a:xfrm>
            <a:off x="900" y="0"/>
            <a:ext cx="9143992" cy="2564787"/>
            <a:chOff x="900" y="0"/>
            <a:chExt cx="9143992" cy="2564787"/>
          </a:xfrm>
        </p:grpSpPr>
        <p:sp>
          <p:nvSpPr>
            <p:cNvPr id="821" name="Google Shape;821;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2" name="Google Shape;872;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873" name="Google Shape;873;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874" name="Google Shape;874;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875"/>
        <p:cNvGrpSpPr/>
        <p:nvPr/>
      </p:nvGrpSpPr>
      <p:grpSpPr>
        <a:xfrm>
          <a:off x="0" y="0"/>
          <a:ext cx="0" cy="0"/>
          <a:chOff x="0" y="0"/>
          <a:chExt cx="0" cy="0"/>
        </a:xfrm>
      </p:grpSpPr>
      <p:grpSp>
        <p:nvGrpSpPr>
          <p:cNvPr id="876" name="Google Shape;876;p37"/>
          <p:cNvGrpSpPr/>
          <p:nvPr/>
        </p:nvGrpSpPr>
        <p:grpSpPr>
          <a:xfrm>
            <a:off x="4894945" y="-11"/>
            <a:ext cx="4251603" cy="5146815"/>
            <a:chOff x="4894945" y="-11"/>
            <a:chExt cx="4251603" cy="5146815"/>
          </a:xfrm>
        </p:grpSpPr>
        <p:sp>
          <p:nvSpPr>
            <p:cNvPr id="877" name="Google Shape;877;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14" name="Google Shape;914;p37"/>
          <p:cNvGrpSpPr/>
          <p:nvPr/>
        </p:nvGrpSpPr>
        <p:grpSpPr>
          <a:xfrm>
            <a:off x="-6" y="-11"/>
            <a:ext cx="2429759" cy="1609289"/>
            <a:chOff x="608719" y="-11"/>
            <a:chExt cx="2429759" cy="1609289"/>
          </a:xfrm>
        </p:grpSpPr>
        <p:sp>
          <p:nvSpPr>
            <p:cNvPr id="915" name="Google Shape;915;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27" name="Google Shape;927;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928" name="Google Shape;928;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929" name="Google Shape;929;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930" name="Google Shape;930;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1"/>
        <p:cNvGrpSpPr/>
        <p:nvPr/>
      </p:nvGrpSpPr>
      <p:grpSpPr>
        <a:xfrm>
          <a:off x="0" y="0"/>
          <a:ext cx="0" cy="0"/>
          <a:chOff x="0" y="0"/>
          <a:chExt cx="0" cy="0"/>
        </a:xfrm>
      </p:grpSpPr>
      <p:grpSp>
        <p:nvGrpSpPr>
          <p:cNvPr id="932" name="Google Shape;932;p38"/>
          <p:cNvGrpSpPr/>
          <p:nvPr/>
        </p:nvGrpSpPr>
        <p:grpSpPr>
          <a:xfrm>
            <a:off x="6714243" y="3860093"/>
            <a:ext cx="2429755" cy="1286711"/>
            <a:chOff x="6714243" y="3860093"/>
            <a:chExt cx="2429755" cy="1286711"/>
          </a:xfrm>
        </p:grpSpPr>
        <p:sp>
          <p:nvSpPr>
            <p:cNvPr id="933" name="Google Shape;933;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45" name="Google Shape;945;p38"/>
          <p:cNvGrpSpPr/>
          <p:nvPr/>
        </p:nvGrpSpPr>
        <p:grpSpPr>
          <a:xfrm>
            <a:off x="892" y="-11"/>
            <a:ext cx="3037586" cy="2252645"/>
            <a:chOff x="892" y="-11"/>
            <a:chExt cx="3037586" cy="2252645"/>
          </a:xfrm>
        </p:grpSpPr>
        <p:sp>
          <p:nvSpPr>
            <p:cNvPr id="946" name="Google Shape;946;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9" name="Google Shape;969;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547"/>
        <p:cNvGrpSpPr/>
        <p:nvPr/>
      </p:nvGrpSpPr>
      <p:grpSpPr>
        <a:xfrm>
          <a:off x="0" y="0"/>
          <a:ext cx="0" cy="0"/>
          <a:chOff x="0" y="0"/>
          <a:chExt cx="0" cy="0"/>
        </a:xfrm>
      </p:grpSpPr>
      <p:grpSp>
        <p:nvGrpSpPr>
          <p:cNvPr id="2548" name="Google Shape;2548;p75"/>
          <p:cNvGrpSpPr/>
          <p:nvPr/>
        </p:nvGrpSpPr>
        <p:grpSpPr>
          <a:xfrm>
            <a:off x="6714243" y="3860093"/>
            <a:ext cx="2429756" cy="1286711"/>
            <a:chOff x="6714243" y="3860093"/>
            <a:chExt cx="2429756" cy="1286711"/>
          </a:xfrm>
        </p:grpSpPr>
        <p:sp>
          <p:nvSpPr>
            <p:cNvPr id="2549" name="Google Shape;2549;p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1" name="Google Shape;2561;p75"/>
          <p:cNvGrpSpPr/>
          <p:nvPr/>
        </p:nvGrpSpPr>
        <p:grpSpPr>
          <a:xfrm>
            <a:off x="892" y="-11"/>
            <a:ext cx="3037586" cy="2252645"/>
            <a:chOff x="892" y="-11"/>
            <a:chExt cx="3037586" cy="2252645"/>
          </a:xfrm>
        </p:grpSpPr>
        <p:sp>
          <p:nvSpPr>
            <p:cNvPr id="2562" name="Google Shape;2562;p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p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p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85" name="Google Shape;2585;p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586" name="Google Shape;2586;p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7" name="Google Shape;2587;p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8" name="Google Shape;2588;p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9" name="Google Shape;258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325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3"/>
        <p:cNvGrpSpPr/>
        <p:nvPr/>
      </p:nvGrpSpPr>
      <p:grpSpPr>
        <a:xfrm>
          <a:off x="0" y="0"/>
          <a:ext cx="0" cy="0"/>
          <a:chOff x="0" y="0"/>
          <a:chExt cx="0" cy="0"/>
        </a:xfrm>
      </p:grpSpPr>
      <p:grpSp>
        <p:nvGrpSpPr>
          <p:cNvPr id="144" name="Google Shape;144;p19"/>
          <p:cNvGrpSpPr/>
          <p:nvPr/>
        </p:nvGrpSpPr>
        <p:grpSpPr>
          <a:xfrm>
            <a:off x="6714243" y="3860093"/>
            <a:ext cx="2429755" cy="1286711"/>
            <a:chOff x="6714243" y="3860093"/>
            <a:chExt cx="2429755" cy="1286711"/>
          </a:xfrm>
        </p:grpSpPr>
        <p:sp>
          <p:nvSpPr>
            <p:cNvPr id="145" name="Google Shape;145;p1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 name="Google Shape;157;p19"/>
          <p:cNvGrpSpPr/>
          <p:nvPr/>
        </p:nvGrpSpPr>
        <p:grpSpPr>
          <a:xfrm>
            <a:off x="892" y="-11"/>
            <a:ext cx="3037586" cy="2252645"/>
            <a:chOff x="892" y="-11"/>
            <a:chExt cx="3037586" cy="2252645"/>
          </a:xfrm>
        </p:grpSpPr>
        <p:sp>
          <p:nvSpPr>
            <p:cNvPr id="158" name="Google Shape;158;p1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1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2" name="Google Shape;182;p1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3" name="Google Shape;183;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p2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7" name="Google Shape;187;p20"/>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20"/>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90"/>
        <p:cNvGrpSpPr/>
        <p:nvPr/>
      </p:nvGrpSpPr>
      <p:grpSpPr>
        <a:xfrm>
          <a:off x="0" y="0"/>
          <a:ext cx="0" cy="0"/>
          <a:chOff x="0" y="0"/>
          <a:chExt cx="0" cy="0"/>
        </a:xfrm>
      </p:grpSpPr>
      <p:grpSp>
        <p:nvGrpSpPr>
          <p:cNvPr id="191" name="Google Shape;191;p21"/>
          <p:cNvGrpSpPr/>
          <p:nvPr/>
        </p:nvGrpSpPr>
        <p:grpSpPr>
          <a:xfrm>
            <a:off x="4894945" y="-11"/>
            <a:ext cx="4251603" cy="5146815"/>
            <a:chOff x="4894945" y="-11"/>
            <a:chExt cx="4251603" cy="5146815"/>
          </a:xfrm>
        </p:grpSpPr>
        <p:sp>
          <p:nvSpPr>
            <p:cNvPr id="192" name="Google Shape;192;p2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 name="Google Shape;229;p21"/>
          <p:cNvGrpSpPr/>
          <p:nvPr/>
        </p:nvGrpSpPr>
        <p:grpSpPr>
          <a:xfrm>
            <a:off x="-6" y="-11"/>
            <a:ext cx="2429759" cy="1609289"/>
            <a:chOff x="608719" y="-11"/>
            <a:chExt cx="2429759" cy="1609289"/>
          </a:xfrm>
        </p:grpSpPr>
        <p:sp>
          <p:nvSpPr>
            <p:cNvPr id="230" name="Google Shape;230;p2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2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43" name="Google Shape;243;p2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44" name="Google Shape;244;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2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46"/>
        <p:cNvGrpSpPr/>
        <p:nvPr/>
      </p:nvGrpSpPr>
      <p:grpSpPr>
        <a:xfrm>
          <a:off x="0" y="0"/>
          <a:ext cx="0" cy="0"/>
          <a:chOff x="0" y="0"/>
          <a:chExt cx="0" cy="0"/>
        </a:xfrm>
      </p:grpSpPr>
      <p:sp>
        <p:nvSpPr>
          <p:cNvPr id="247" name="Google Shape;247;p22"/>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8" name="Google Shape;248;p22"/>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
              <a:t>‹#›</a:t>
            </a:fld>
            <a:endParaRPr/>
          </a:p>
        </p:txBody>
      </p:sp>
      <p:sp>
        <p:nvSpPr>
          <p:cNvPr id="249" name="Google Shape;249;p22"/>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0" name="Google Shape;250;p22"/>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51" name="Google Shape;251;p22"/>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252" name="Google Shape;252;p22"/>
          <p:cNvGrpSpPr/>
          <p:nvPr/>
        </p:nvGrpSpPr>
        <p:grpSpPr>
          <a:xfrm>
            <a:off x="8852495" y="4901389"/>
            <a:ext cx="174223" cy="174233"/>
            <a:chOff x="9447488" y="6048704"/>
            <a:chExt cx="1800000" cy="1800200"/>
          </a:xfrm>
        </p:grpSpPr>
        <p:sp>
          <p:nvSpPr>
            <p:cNvPr id="253" name="Google Shape;253;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4" name="Google Shape;254;p22"/>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255" name="Google Shape;255;p22"/>
          <p:cNvGrpSpPr/>
          <p:nvPr/>
        </p:nvGrpSpPr>
        <p:grpSpPr>
          <a:xfrm>
            <a:off x="8386414" y="4901389"/>
            <a:ext cx="174223" cy="174233"/>
            <a:chOff x="9447488" y="6048704"/>
            <a:chExt cx="1800000" cy="1800200"/>
          </a:xfrm>
        </p:grpSpPr>
        <p:sp>
          <p:nvSpPr>
            <p:cNvPr id="256" name="Google Shape;256;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7" name="Google Shape;257;p22"/>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8"/>
        <p:cNvGrpSpPr/>
        <p:nvPr/>
      </p:nvGrpSpPr>
      <p:grpSpPr>
        <a:xfrm>
          <a:off x="0" y="0"/>
          <a:ext cx="0" cy="0"/>
          <a:chOff x="0" y="0"/>
          <a:chExt cx="0" cy="0"/>
        </a:xfrm>
      </p:grpSpPr>
      <p:grpSp>
        <p:nvGrpSpPr>
          <p:cNvPr id="259" name="Google Shape;259;p23"/>
          <p:cNvGrpSpPr/>
          <p:nvPr/>
        </p:nvGrpSpPr>
        <p:grpSpPr>
          <a:xfrm>
            <a:off x="892" y="-11"/>
            <a:ext cx="3037586" cy="2252645"/>
            <a:chOff x="892" y="-11"/>
            <a:chExt cx="3037586" cy="2252645"/>
          </a:xfrm>
        </p:grpSpPr>
        <p:sp>
          <p:nvSpPr>
            <p:cNvPr id="260" name="Google Shape;260;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 name="Google Shape;283;p23"/>
          <p:cNvGrpSpPr/>
          <p:nvPr/>
        </p:nvGrpSpPr>
        <p:grpSpPr>
          <a:xfrm>
            <a:off x="6714243" y="3860093"/>
            <a:ext cx="2429755" cy="1286711"/>
            <a:chOff x="6714243" y="3860093"/>
            <a:chExt cx="2429755" cy="1286711"/>
          </a:xfrm>
        </p:grpSpPr>
        <p:sp>
          <p:nvSpPr>
            <p:cNvPr id="284" name="Google Shape;284;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7" name="Google Shape;297;p23"/>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8" name="Google Shape;298;p23"/>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9" name="Google Shape;299;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0"/>
        <p:cNvGrpSpPr/>
        <p:nvPr/>
      </p:nvGrpSpPr>
      <p:grpSpPr>
        <a:xfrm>
          <a:off x="0" y="0"/>
          <a:ext cx="0" cy="0"/>
          <a:chOff x="0" y="0"/>
          <a:chExt cx="0" cy="0"/>
        </a:xfrm>
      </p:grpSpPr>
      <p:grpSp>
        <p:nvGrpSpPr>
          <p:cNvPr id="301" name="Google Shape;301;p24"/>
          <p:cNvGrpSpPr/>
          <p:nvPr/>
        </p:nvGrpSpPr>
        <p:grpSpPr>
          <a:xfrm>
            <a:off x="6714243" y="3860093"/>
            <a:ext cx="2429755" cy="1286711"/>
            <a:chOff x="6714243" y="3860093"/>
            <a:chExt cx="2429755" cy="1286711"/>
          </a:xfrm>
        </p:grpSpPr>
        <p:sp>
          <p:nvSpPr>
            <p:cNvPr id="302" name="Google Shape;302;p2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p24"/>
          <p:cNvGrpSpPr/>
          <p:nvPr/>
        </p:nvGrpSpPr>
        <p:grpSpPr>
          <a:xfrm>
            <a:off x="892" y="-11"/>
            <a:ext cx="3037586" cy="2252645"/>
            <a:chOff x="892" y="-11"/>
            <a:chExt cx="3037586" cy="2252645"/>
          </a:xfrm>
        </p:grpSpPr>
        <p:sp>
          <p:nvSpPr>
            <p:cNvPr id="315" name="Google Shape;315;p2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9"/>
        <p:cNvGrpSpPr/>
        <p:nvPr/>
      </p:nvGrpSpPr>
      <p:grpSpPr>
        <a:xfrm>
          <a:off x="0" y="0"/>
          <a:ext cx="0" cy="0"/>
          <a:chOff x="0" y="0"/>
          <a:chExt cx="0" cy="0"/>
        </a:xfrm>
      </p:grpSpPr>
      <p:grpSp>
        <p:nvGrpSpPr>
          <p:cNvPr id="340" name="Google Shape;340;p25"/>
          <p:cNvGrpSpPr/>
          <p:nvPr/>
        </p:nvGrpSpPr>
        <p:grpSpPr>
          <a:xfrm rot="10800000" flipH="1">
            <a:off x="900" y="3856776"/>
            <a:ext cx="9143992" cy="1286720"/>
            <a:chOff x="900" y="0"/>
            <a:chExt cx="9143992" cy="1286720"/>
          </a:xfrm>
        </p:grpSpPr>
        <p:sp>
          <p:nvSpPr>
            <p:cNvPr id="341" name="Google Shape;341;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25"/>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65"/>
        <p:cNvGrpSpPr/>
        <p:nvPr/>
      </p:nvGrpSpPr>
      <p:grpSpPr>
        <a:xfrm>
          <a:off x="0" y="0"/>
          <a:ext cx="0" cy="0"/>
          <a:chOff x="0" y="0"/>
          <a:chExt cx="0" cy="0"/>
        </a:xfrm>
      </p:grpSpPr>
      <p:sp>
        <p:nvSpPr>
          <p:cNvPr id="466" name="Google Shape;466;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67" name="Google Shape;467;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68" name="Google Shape;468;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2" r:id="rId6"/>
    <p:sldLayoutId id="2147483673" r:id="rId7"/>
    <p:sldLayoutId id="2147483674" r:id="rId8"/>
    <p:sldLayoutId id="2147483675" r:id="rId9"/>
    <p:sldLayoutId id="2147483676"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17.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hyperlink" Target="https://bit.ly/2QYig0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hyperlink" Target="http://creativecommons.org/licenses/by-sa/3.0/ie/" TargetMode="External"/><Relationship Id="rId4" Type="http://schemas.openxmlformats.org/officeDocument/2006/relationships/image" Target="../media/image25.png"/><Relationship Id="rId9"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313425824" TargetMode="External"/><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drive.google.com/file/d/0B3XgCqlxR2l7WW9lcnU4ZTBBRnNsb2g3czNPOWRFVDA0eC1v/view"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973"/>
        <p:cNvGrpSpPr/>
        <p:nvPr/>
      </p:nvGrpSpPr>
      <p:grpSpPr>
        <a:xfrm>
          <a:off x="0" y="0"/>
          <a:ext cx="0" cy="0"/>
          <a:chOff x="0" y="0"/>
          <a:chExt cx="0" cy="0"/>
        </a:xfrm>
      </p:grpSpPr>
      <p:sp>
        <p:nvSpPr>
          <p:cNvPr id="976" name="Google Shape;976;gd41a4ef779_0_5"/>
          <p:cNvSpPr txBox="1">
            <a:spLocks noGrp="1"/>
          </p:cNvSpPr>
          <p:nvPr>
            <p:ph type="ctrTitle"/>
          </p:nvPr>
        </p:nvSpPr>
        <p:spPr>
          <a:xfrm>
            <a:off x="1630800" y="3373025"/>
            <a:ext cx="5715000" cy="1073700"/>
          </a:xfrm>
          <a:prstGeom prst="rect">
            <a:avLst/>
          </a:prstGeom>
          <a:solidFill>
            <a:srgbClr val="D89F39">
              <a:alpha val="6353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 sz="2200">
                <a:solidFill>
                  <a:schemeClr val="lt1"/>
                </a:solidFill>
                <a:latin typeface="Arial"/>
                <a:ea typeface="Arial"/>
                <a:cs typeface="Arial"/>
                <a:sym typeface="Arial"/>
              </a:rPr>
              <a:t>SAFER INTERNET DAY</a:t>
            </a:r>
            <a:br>
              <a:rPr lang="en" sz="2200">
                <a:solidFill>
                  <a:schemeClr val="lt1"/>
                </a:solidFill>
                <a:latin typeface="Arial"/>
                <a:ea typeface="Arial"/>
                <a:cs typeface="Arial"/>
                <a:sym typeface="Arial"/>
              </a:rPr>
            </a:br>
            <a:r>
              <a:rPr lang="en" sz="2200">
                <a:solidFill>
                  <a:schemeClr val="lt1"/>
                </a:solidFill>
                <a:latin typeface="Arial"/>
                <a:ea typeface="Arial"/>
                <a:cs typeface="Arial"/>
                <a:sym typeface="Arial"/>
              </a:rPr>
              <a:t>TOGETHER FOR A BETTER INTERNET</a:t>
            </a:r>
            <a:endParaRPr sz="2200">
              <a:solidFill>
                <a:schemeClr val="lt1"/>
              </a:solidFill>
              <a:latin typeface="Arial"/>
              <a:ea typeface="Arial"/>
              <a:cs typeface="Arial"/>
              <a:sym typeface="Arial"/>
            </a:endParaRPr>
          </a:p>
          <a:p>
            <a:pPr marL="0" lvl="0" indent="0" algn="ctr" rtl="0">
              <a:lnSpc>
                <a:spcPct val="100000"/>
              </a:lnSpc>
              <a:spcBef>
                <a:spcPts val="0"/>
              </a:spcBef>
              <a:spcAft>
                <a:spcPts val="0"/>
              </a:spcAft>
              <a:buSzPts val="4000"/>
              <a:buNone/>
            </a:pPr>
            <a:r>
              <a:rPr lang="en" sz="2200">
                <a:solidFill>
                  <a:schemeClr val="lt1"/>
                </a:solidFill>
                <a:latin typeface="Arial"/>
                <a:ea typeface="Arial"/>
                <a:cs typeface="Arial"/>
                <a:sym typeface="Arial"/>
              </a:rPr>
              <a:t>3rd &amp; 4th CLASS</a:t>
            </a:r>
            <a:endParaRPr sz="2200">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0B0A2F42-F21F-9742-943F-97C4C553D57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g7fdba1de4f_0_33"/>
          <p:cNvSpPr txBox="1">
            <a:spLocks noGrp="1"/>
          </p:cNvSpPr>
          <p:nvPr>
            <p:ph type="title"/>
          </p:nvPr>
        </p:nvSpPr>
        <p:spPr>
          <a:xfrm>
            <a:off x="2481600" y="31229"/>
            <a:ext cx="6662400" cy="802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solidFill>
                  <a:srgbClr val="31A2EF"/>
                </a:solidFill>
              </a:rPr>
              <a:t>Ruby and Archie’s Online Safety Tips </a:t>
            </a:r>
            <a:endParaRPr>
              <a:solidFill>
                <a:srgbClr val="31A2EF"/>
              </a:solidFill>
            </a:endParaRPr>
          </a:p>
        </p:txBody>
      </p:sp>
      <p:sp>
        <p:nvSpPr>
          <p:cNvPr id="1078" name="Google Shape;1078;g7fdba1de4f_0_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10</a:t>
            </a:fld>
            <a:endParaRPr/>
          </a:p>
        </p:txBody>
      </p:sp>
      <p:pic>
        <p:nvPicPr>
          <p:cNvPr id="1079" name="Google Shape;1079;g7fdba1de4f_0_33"/>
          <p:cNvPicPr preferRelativeResize="0"/>
          <p:nvPr/>
        </p:nvPicPr>
        <p:blipFill rotWithShape="1">
          <a:blip r:embed="rId3">
            <a:alphaModFix/>
          </a:blip>
          <a:srcRect/>
          <a:stretch/>
        </p:blipFill>
        <p:spPr>
          <a:xfrm>
            <a:off x="326001" y="2159269"/>
            <a:ext cx="2362299" cy="2362299"/>
          </a:xfrm>
          <a:prstGeom prst="rect">
            <a:avLst/>
          </a:prstGeom>
          <a:noFill/>
          <a:ln>
            <a:noFill/>
          </a:ln>
        </p:spPr>
      </p:pic>
      <p:sp>
        <p:nvSpPr>
          <p:cNvPr id="1080" name="Google Shape;1080;g7fdba1de4f_0_33"/>
          <p:cNvSpPr txBox="1">
            <a:spLocks noGrp="1"/>
          </p:cNvSpPr>
          <p:nvPr>
            <p:ph type="body" idx="1"/>
          </p:nvPr>
        </p:nvSpPr>
        <p:spPr>
          <a:xfrm>
            <a:off x="2431125" y="1133350"/>
            <a:ext cx="6455700" cy="3012000"/>
          </a:xfrm>
          <a:prstGeom prst="rect">
            <a:avLst/>
          </a:prstGeom>
          <a:noFill/>
          <a:ln>
            <a:noFill/>
          </a:ln>
        </p:spPr>
        <p:txBody>
          <a:bodyPr spcFirstLastPara="1" wrap="square" lIns="91425" tIns="91425" rIns="91425" bIns="91425" anchor="t" anchorCtr="0">
            <a:noAutofit/>
          </a:bodyPr>
          <a:lstStyle/>
          <a:p>
            <a:pPr marL="400050" lvl="0" indent="-285750" algn="l" rtl="0">
              <a:lnSpc>
                <a:spcPct val="100000"/>
              </a:lnSpc>
              <a:spcBef>
                <a:spcPts val="600"/>
              </a:spcBef>
              <a:spcAft>
                <a:spcPts val="0"/>
              </a:spcAft>
              <a:buClr>
                <a:srgbClr val="274E13"/>
              </a:buClr>
              <a:buSzPts val="1800"/>
              <a:buChar char="◂"/>
            </a:pPr>
            <a:r>
              <a:rPr lang="en" sz="1800" b="1">
                <a:solidFill>
                  <a:srgbClr val="141414"/>
                </a:solidFill>
                <a:latin typeface="Montserrat"/>
                <a:ea typeface="Montserrat"/>
                <a:cs typeface="Montserrat"/>
                <a:sym typeface="Montserrat"/>
              </a:rPr>
              <a:t>Stick to safe websites - look out for a padlock and https at the beginning of the web address </a:t>
            </a:r>
            <a:endParaRPr/>
          </a:p>
          <a:p>
            <a:pPr marL="628650" lvl="0" indent="-31750" algn="l" rtl="0">
              <a:lnSpc>
                <a:spcPct val="100000"/>
              </a:lnSpc>
              <a:spcBef>
                <a:spcPts val="600"/>
              </a:spcBef>
              <a:spcAft>
                <a:spcPts val="0"/>
              </a:spcAft>
              <a:buSzPts val="2200"/>
              <a:buNone/>
            </a:pPr>
            <a:endParaRPr sz="600" b="1">
              <a:solidFill>
                <a:srgbClr val="141414"/>
              </a:solidFill>
              <a:latin typeface="Montserrat"/>
              <a:ea typeface="Montserrat"/>
              <a:cs typeface="Montserrat"/>
              <a:sym typeface="Montserrat"/>
            </a:endParaRPr>
          </a:p>
          <a:p>
            <a:pPr marL="400050" lvl="0" indent="-285750" algn="l" rtl="0">
              <a:lnSpc>
                <a:spcPct val="100000"/>
              </a:lnSpc>
              <a:spcBef>
                <a:spcPts val="600"/>
              </a:spcBef>
              <a:spcAft>
                <a:spcPts val="0"/>
              </a:spcAft>
              <a:buClr>
                <a:srgbClr val="FF0000"/>
              </a:buClr>
              <a:buSzPts val="1800"/>
              <a:buChar char="◂"/>
            </a:pPr>
            <a:r>
              <a:rPr lang="en" sz="1800" b="1">
                <a:solidFill>
                  <a:srgbClr val="141414"/>
                </a:solidFill>
                <a:latin typeface="Montserrat"/>
                <a:ea typeface="Montserrat"/>
                <a:cs typeface="Montserrat"/>
                <a:sym typeface="Montserrat"/>
              </a:rPr>
              <a:t>Don’t download from unsecure websites </a:t>
            </a:r>
            <a:endParaRPr/>
          </a:p>
          <a:p>
            <a:pPr marL="628650" lvl="0" indent="-31750" algn="l" rtl="0">
              <a:lnSpc>
                <a:spcPct val="100000"/>
              </a:lnSpc>
              <a:spcBef>
                <a:spcPts val="600"/>
              </a:spcBef>
              <a:spcAft>
                <a:spcPts val="0"/>
              </a:spcAft>
              <a:buSzPts val="2200"/>
              <a:buNone/>
            </a:pPr>
            <a:endParaRPr sz="600" b="1">
              <a:solidFill>
                <a:srgbClr val="141414"/>
              </a:solidFill>
              <a:latin typeface="Montserrat"/>
              <a:ea typeface="Montserrat"/>
              <a:cs typeface="Montserrat"/>
              <a:sym typeface="Montserrat"/>
            </a:endParaRPr>
          </a:p>
          <a:p>
            <a:pPr marL="400050" lvl="0" indent="-285750" algn="l" rtl="0">
              <a:lnSpc>
                <a:spcPct val="100000"/>
              </a:lnSpc>
              <a:spcBef>
                <a:spcPts val="600"/>
              </a:spcBef>
              <a:spcAft>
                <a:spcPts val="0"/>
              </a:spcAft>
              <a:buClr>
                <a:srgbClr val="A64D79"/>
              </a:buClr>
              <a:buSzPts val="1800"/>
              <a:buChar char="◂"/>
            </a:pPr>
            <a:r>
              <a:rPr lang="en" sz="1800" b="1">
                <a:solidFill>
                  <a:srgbClr val="141414"/>
                </a:solidFill>
                <a:latin typeface="Montserrat"/>
                <a:ea typeface="Montserrat"/>
                <a:cs typeface="Montserrat"/>
                <a:sym typeface="Montserrat"/>
              </a:rPr>
              <a:t>Set your personal information online to private </a:t>
            </a:r>
            <a:endParaRPr/>
          </a:p>
          <a:p>
            <a:pPr marL="628650" lvl="0" indent="-31750" algn="l" rtl="0">
              <a:lnSpc>
                <a:spcPct val="100000"/>
              </a:lnSpc>
              <a:spcBef>
                <a:spcPts val="600"/>
              </a:spcBef>
              <a:spcAft>
                <a:spcPts val="0"/>
              </a:spcAft>
              <a:buSzPts val="2200"/>
              <a:buNone/>
            </a:pPr>
            <a:endParaRPr sz="600" b="1">
              <a:solidFill>
                <a:srgbClr val="141414"/>
              </a:solidFill>
              <a:latin typeface="Montserrat"/>
              <a:ea typeface="Montserrat"/>
              <a:cs typeface="Montserrat"/>
              <a:sym typeface="Montserrat"/>
            </a:endParaRPr>
          </a:p>
          <a:p>
            <a:pPr marL="400050" lvl="0" indent="-285750" algn="l" rtl="0">
              <a:lnSpc>
                <a:spcPct val="100000"/>
              </a:lnSpc>
              <a:spcBef>
                <a:spcPts val="600"/>
              </a:spcBef>
              <a:spcAft>
                <a:spcPts val="0"/>
              </a:spcAft>
              <a:buClr>
                <a:srgbClr val="FF9900"/>
              </a:buClr>
              <a:buSzPts val="1800"/>
              <a:buChar char="◂"/>
            </a:pPr>
            <a:r>
              <a:rPr lang="en" sz="1800" b="1">
                <a:solidFill>
                  <a:srgbClr val="141414"/>
                </a:solidFill>
                <a:latin typeface="Montserrat"/>
                <a:ea typeface="Montserrat"/>
                <a:cs typeface="Montserrat"/>
                <a:sym typeface="Montserrat"/>
              </a:rPr>
              <a:t>Use strong passwords that include a combination of numbers, symbols and letters (upper and lower case)</a:t>
            </a:r>
            <a:endParaRPr/>
          </a:p>
          <a:p>
            <a:pPr marL="628650" lvl="0" indent="-31750" algn="l" rtl="0">
              <a:lnSpc>
                <a:spcPct val="100000"/>
              </a:lnSpc>
              <a:spcBef>
                <a:spcPts val="600"/>
              </a:spcBef>
              <a:spcAft>
                <a:spcPts val="0"/>
              </a:spcAft>
              <a:buSzPts val="2200"/>
              <a:buNone/>
            </a:pPr>
            <a:endParaRPr sz="600" b="1">
              <a:solidFill>
                <a:srgbClr val="141414"/>
              </a:solidFill>
              <a:latin typeface="Montserrat"/>
              <a:ea typeface="Montserrat"/>
              <a:cs typeface="Montserrat"/>
              <a:sym typeface="Montserrat"/>
            </a:endParaRPr>
          </a:p>
          <a:p>
            <a:pPr marL="400050" lvl="0" indent="-285750" algn="l" rtl="0">
              <a:lnSpc>
                <a:spcPct val="100000"/>
              </a:lnSpc>
              <a:spcBef>
                <a:spcPts val="600"/>
              </a:spcBef>
              <a:spcAft>
                <a:spcPts val="0"/>
              </a:spcAft>
              <a:buClr>
                <a:srgbClr val="1155CC"/>
              </a:buClr>
              <a:buSzPts val="1800"/>
              <a:buChar char="◂"/>
            </a:pPr>
            <a:r>
              <a:rPr lang="en" sz="1800" b="1">
                <a:solidFill>
                  <a:srgbClr val="141414"/>
                </a:solidFill>
                <a:latin typeface="Montserrat"/>
                <a:ea typeface="Montserrat"/>
                <a:cs typeface="Montserrat"/>
                <a:sym typeface="Montserrat"/>
              </a:rPr>
              <a:t>Don’t reply to messages from strangers </a:t>
            </a:r>
            <a:endParaRPr/>
          </a:p>
          <a:p>
            <a:pPr marL="114300" lvl="0" indent="0" algn="l" rtl="0">
              <a:lnSpc>
                <a:spcPct val="100000"/>
              </a:lnSpc>
              <a:spcBef>
                <a:spcPts val="600"/>
              </a:spcBef>
              <a:spcAft>
                <a:spcPts val="0"/>
              </a:spcAft>
              <a:buClr>
                <a:srgbClr val="274E13"/>
              </a:buClr>
              <a:buSzPts val="1800"/>
              <a:buNone/>
            </a:pPr>
            <a:endParaRPr sz="1800" b="1">
              <a:solidFill>
                <a:srgbClr val="141414"/>
              </a:solidFill>
              <a:latin typeface="Montserrat"/>
              <a:ea typeface="Montserrat"/>
              <a:cs typeface="Montserrat"/>
              <a:sym typeface="Montserrat"/>
            </a:endParaRPr>
          </a:p>
        </p:txBody>
      </p:sp>
      <p:pic>
        <p:nvPicPr>
          <p:cNvPr id="1081" name="Google Shape;1081;g7fdba1de4f_0_33"/>
          <p:cNvPicPr preferRelativeResize="0"/>
          <p:nvPr/>
        </p:nvPicPr>
        <p:blipFill rotWithShape="1">
          <a:blip r:embed="rId4">
            <a:alphaModFix/>
          </a:blip>
          <a:srcRect/>
          <a:stretch/>
        </p:blipFill>
        <p:spPr>
          <a:xfrm>
            <a:off x="377906" y="4630339"/>
            <a:ext cx="1984393" cy="4387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gd41a4ef779_0_50"/>
          <p:cNvSpPr txBox="1">
            <a:spLocks noGrp="1"/>
          </p:cNvSpPr>
          <p:nvPr>
            <p:ph type="title"/>
          </p:nvPr>
        </p:nvSpPr>
        <p:spPr>
          <a:xfrm>
            <a:off x="2110150" y="521800"/>
            <a:ext cx="6828000" cy="8025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sz="2200">
                <a:solidFill>
                  <a:srgbClr val="31A2EF"/>
                </a:solidFill>
              </a:rPr>
              <a:t>Playing Online </a:t>
            </a:r>
            <a:endParaRPr sz="2200">
              <a:solidFill>
                <a:srgbClr val="31A2EF"/>
              </a:solidFill>
            </a:endParaRPr>
          </a:p>
          <a:p>
            <a:pPr marL="457200" lvl="0" indent="0" algn="r" rtl="0">
              <a:spcBef>
                <a:spcPts val="600"/>
              </a:spcBef>
              <a:spcAft>
                <a:spcPts val="0"/>
              </a:spcAft>
              <a:buNone/>
            </a:pPr>
            <a:r>
              <a:rPr lang="en" sz="2200">
                <a:solidFill>
                  <a:srgbClr val="FF9900"/>
                </a:solidFill>
              </a:rPr>
              <a:t>What are the benefits of playing games?</a:t>
            </a:r>
            <a:endParaRPr sz="2200">
              <a:solidFill>
                <a:srgbClr val="FF9900"/>
              </a:solidFill>
            </a:endParaRPr>
          </a:p>
          <a:p>
            <a:pPr marL="0" lvl="0" indent="0" algn="r" rtl="0">
              <a:lnSpc>
                <a:spcPct val="100000"/>
              </a:lnSpc>
              <a:spcBef>
                <a:spcPts val="0"/>
              </a:spcBef>
              <a:spcAft>
                <a:spcPts val="0"/>
              </a:spcAft>
              <a:buSzPts val="2400"/>
              <a:buNone/>
            </a:pPr>
            <a:endParaRPr>
              <a:solidFill>
                <a:srgbClr val="31A2EF"/>
              </a:solidFill>
            </a:endParaRPr>
          </a:p>
        </p:txBody>
      </p:sp>
      <p:sp>
        <p:nvSpPr>
          <p:cNvPr id="1087" name="Google Shape;1087;gd41a4ef779_0_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11</a:t>
            </a:fld>
            <a:endParaRPr/>
          </a:p>
        </p:txBody>
      </p:sp>
      <p:pic>
        <p:nvPicPr>
          <p:cNvPr id="1088" name="Google Shape;1088;gd41a4ef779_0_50"/>
          <p:cNvPicPr preferRelativeResize="0"/>
          <p:nvPr/>
        </p:nvPicPr>
        <p:blipFill rotWithShape="1">
          <a:blip r:embed="rId3">
            <a:alphaModFix/>
          </a:blip>
          <a:srcRect/>
          <a:stretch/>
        </p:blipFill>
        <p:spPr>
          <a:xfrm>
            <a:off x="125756" y="83064"/>
            <a:ext cx="1984393" cy="438735"/>
          </a:xfrm>
          <a:prstGeom prst="rect">
            <a:avLst/>
          </a:prstGeom>
          <a:noFill/>
          <a:ln>
            <a:noFill/>
          </a:ln>
        </p:spPr>
      </p:pic>
      <p:pic>
        <p:nvPicPr>
          <p:cNvPr id="1089" name="Google Shape;1089;gd41a4ef779_0_50"/>
          <p:cNvPicPr preferRelativeResize="0"/>
          <p:nvPr/>
        </p:nvPicPr>
        <p:blipFill>
          <a:blip r:embed="rId4">
            <a:alphaModFix/>
          </a:blip>
          <a:stretch>
            <a:fillRect/>
          </a:stretch>
        </p:blipFill>
        <p:spPr>
          <a:xfrm>
            <a:off x="1829979" y="1118763"/>
            <a:ext cx="5484050" cy="3530225"/>
          </a:xfrm>
          <a:prstGeom prst="rect">
            <a:avLst/>
          </a:prstGeom>
          <a:noFill/>
          <a:ln w="76200"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gd41a4ef779_0_38"/>
          <p:cNvSpPr txBox="1">
            <a:spLocks noGrp="1"/>
          </p:cNvSpPr>
          <p:nvPr>
            <p:ph type="title"/>
          </p:nvPr>
        </p:nvSpPr>
        <p:spPr>
          <a:xfrm>
            <a:off x="2462400" y="148650"/>
            <a:ext cx="6384000" cy="668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200">
                <a:solidFill>
                  <a:srgbClr val="FF0000"/>
                </a:solidFill>
              </a:rPr>
              <a:t>Educational Games: Let’s Play</a:t>
            </a:r>
            <a:endParaRPr sz="2200">
              <a:solidFill>
                <a:srgbClr val="FF0000"/>
              </a:solidFill>
            </a:endParaRPr>
          </a:p>
        </p:txBody>
      </p:sp>
      <p:sp>
        <p:nvSpPr>
          <p:cNvPr id="1095" name="Google Shape;1095;gd41a4ef779_0_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12</a:t>
            </a:fld>
            <a:endParaRPr/>
          </a:p>
        </p:txBody>
      </p:sp>
      <p:pic>
        <p:nvPicPr>
          <p:cNvPr id="1096" name="Google Shape;1096;gd41a4ef779_0_38"/>
          <p:cNvPicPr preferRelativeResize="0"/>
          <p:nvPr/>
        </p:nvPicPr>
        <p:blipFill>
          <a:blip r:embed="rId3">
            <a:alphaModFix/>
          </a:blip>
          <a:stretch>
            <a:fillRect/>
          </a:stretch>
        </p:blipFill>
        <p:spPr>
          <a:xfrm>
            <a:off x="1938379" y="1106163"/>
            <a:ext cx="5484050" cy="3530225"/>
          </a:xfrm>
          <a:prstGeom prst="rect">
            <a:avLst/>
          </a:prstGeom>
          <a:noFill/>
          <a:ln w="76200" cap="flat" cmpd="sng">
            <a:solidFill>
              <a:schemeClr val="dk2"/>
            </a:solidFill>
            <a:prstDash val="solid"/>
            <a:round/>
            <a:headEnd type="none" w="sm" len="sm"/>
            <a:tailEnd type="none" w="sm" len="sm"/>
          </a:ln>
        </p:spPr>
      </p:pic>
      <p:pic>
        <p:nvPicPr>
          <p:cNvPr id="1097" name="Google Shape;1097;gd41a4ef779_0_38"/>
          <p:cNvPicPr preferRelativeResize="0"/>
          <p:nvPr/>
        </p:nvPicPr>
        <p:blipFill rotWithShape="1">
          <a:blip r:embed="rId4">
            <a:alphaModFix/>
          </a:blip>
          <a:srcRect/>
          <a:stretch/>
        </p:blipFill>
        <p:spPr>
          <a:xfrm>
            <a:off x="61274" y="148651"/>
            <a:ext cx="2246601" cy="4966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gd41a4ef779_0_19"/>
          <p:cNvPicPr preferRelativeResize="0"/>
          <p:nvPr/>
        </p:nvPicPr>
        <p:blipFill>
          <a:blip r:embed="rId3">
            <a:alphaModFix/>
          </a:blip>
          <a:stretch>
            <a:fillRect/>
          </a:stretch>
        </p:blipFill>
        <p:spPr>
          <a:xfrm>
            <a:off x="0" y="2958576"/>
            <a:ext cx="2184924" cy="2184924"/>
          </a:xfrm>
          <a:prstGeom prst="rect">
            <a:avLst/>
          </a:prstGeom>
          <a:noFill/>
          <a:ln>
            <a:noFill/>
          </a:ln>
        </p:spPr>
      </p:pic>
      <p:pic>
        <p:nvPicPr>
          <p:cNvPr id="1103" name="Google Shape;1103;gd41a4ef779_0_19"/>
          <p:cNvPicPr preferRelativeResize="0"/>
          <p:nvPr/>
        </p:nvPicPr>
        <p:blipFill>
          <a:blip r:embed="rId4">
            <a:alphaModFix/>
          </a:blip>
          <a:stretch>
            <a:fillRect/>
          </a:stretch>
        </p:blipFill>
        <p:spPr>
          <a:xfrm>
            <a:off x="6858875" y="31225"/>
            <a:ext cx="2246600" cy="2246600"/>
          </a:xfrm>
          <a:prstGeom prst="rect">
            <a:avLst/>
          </a:prstGeom>
          <a:noFill/>
          <a:ln>
            <a:noFill/>
          </a:ln>
        </p:spPr>
      </p:pic>
      <p:sp>
        <p:nvSpPr>
          <p:cNvPr id="1104" name="Google Shape;1104;gd41a4ef779_0_19"/>
          <p:cNvSpPr txBox="1">
            <a:spLocks noGrp="1"/>
          </p:cNvSpPr>
          <p:nvPr>
            <p:ph type="title"/>
          </p:nvPr>
        </p:nvSpPr>
        <p:spPr>
          <a:xfrm>
            <a:off x="2443075" y="326376"/>
            <a:ext cx="6662400" cy="697200"/>
          </a:xfrm>
          <a:prstGeom prst="rect">
            <a:avLst/>
          </a:prstGeom>
          <a:noFill/>
          <a:ln>
            <a:noFill/>
          </a:ln>
        </p:spPr>
        <p:txBody>
          <a:bodyPr spcFirstLastPara="1" wrap="square" lIns="91425" tIns="91425" rIns="91425" bIns="91425" anchor="b" anchorCtr="0">
            <a:noAutofit/>
          </a:bodyPr>
          <a:lstStyle/>
          <a:p>
            <a:pPr marL="457200" lvl="0" indent="457200" algn="l" rtl="0">
              <a:lnSpc>
                <a:spcPct val="100000"/>
              </a:lnSpc>
              <a:spcBef>
                <a:spcPts val="0"/>
              </a:spcBef>
              <a:spcAft>
                <a:spcPts val="0"/>
              </a:spcAft>
              <a:buSzPts val="2400"/>
              <a:buNone/>
            </a:pPr>
            <a:r>
              <a:rPr lang="en" sz="2800">
                <a:solidFill>
                  <a:srgbClr val="31A2EF"/>
                </a:solidFill>
              </a:rPr>
              <a:t>Playing Online</a:t>
            </a:r>
            <a:endParaRPr sz="2800">
              <a:solidFill>
                <a:srgbClr val="31A2EF"/>
              </a:solidFill>
            </a:endParaRPr>
          </a:p>
        </p:txBody>
      </p:sp>
      <p:sp>
        <p:nvSpPr>
          <p:cNvPr id="1105" name="Google Shape;1105;gd41a4ef779_0_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13</a:t>
            </a:fld>
            <a:endParaRPr/>
          </a:p>
        </p:txBody>
      </p:sp>
      <p:sp>
        <p:nvSpPr>
          <p:cNvPr id="1106" name="Google Shape;1106;gd41a4ef779_0_19"/>
          <p:cNvSpPr txBox="1">
            <a:spLocks noGrp="1"/>
          </p:cNvSpPr>
          <p:nvPr>
            <p:ph type="body" idx="1"/>
          </p:nvPr>
        </p:nvSpPr>
        <p:spPr>
          <a:xfrm>
            <a:off x="1725975" y="1864275"/>
            <a:ext cx="6987000" cy="3012000"/>
          </a:xfrm>
          <a:prstGeom prst="rect">
            <a:avLst/>
          </a:prstGeom>
          <a:noFill/>
          <a:ln>
            <a:noFill/>
          </a:ln>
        </p:spPr>
        <p:txBody>
          <a:bodyPr spcFirstLastPara="1" wrap="square" lIns="91425" tIns="91425" rIns="91425" bIns="91425" anchor="t" anchorCtr="0">
            <a:noAutofit/>
          </a:bodyPr>
          <a:lstStyle/>
          <a:p>
            <a:pPr marL="400050" lvl="0" indent="-273050" algn="l" rtl="0">
              <a:lnSpc>
                <a:spcPct val="150000"/>
              </a:lnSpc>
              <a:spcBef>
                <a:spcPts val="600"/>
              </a:spcBef>
              <a:spcAft>
                <a:spcPts val="0"/>
              </a:spcAft>
              <a:buClr>
                <a:srgbClr val="000000"/>
              </a:buClr>
              <a:buSzPts val="1600"/>
              <a:buFont typeface="Montserrat"/>
              <a:buChar char="◂"/>
            </a:pPr>
            <a:r>
              <a:rPr lang="en" sz="1800" b="1">
                <a:solidFill>
                  <a:srgbClr val="000000"/>
                </a:solidFill>
                <a:latin typeface="Montserrat"/>
                <a:ea typeface="Montserrat"/>
                <a:cs typeface="Montserrat"/>
                <a:sym typeface="Montserrat"/>
              </a:rPr>
              <a:t>What do you enjoy about using a game to learn?</a:t>
            </a:r>
            <a:endParaRPr sz="1800" b="1">
              <a:solidFill>
                <a:srgbClr val="000000"/>
              </a:solidFill>
              <a:latin typeface="Montserrat"/>
              <a:ea typeface="Montserrat"/>
              <a:cs typeface="Montserrat"/>
              <a:sym typeface="Montserrat"/>
            </a:endParaRPr>
          </a:p>
          <a:p>
            <a:pPr marL="400050" lvl="0" indent="-285750" algn="l" rtl="0">
              <a:lnSpc>
                <a:spcPct val="150000"/>
              </a:lnSpc>
              <a:spcBef>
                <a:spcPts val="600"/>
              </a:spcBef>
              <a:spcAft>
                <a:spcPts val="0"/>
              </a:spcAft>
              <a:buClr>
                <a:srgbClr val="000000"/>
              </a:buClr>
              <a:buSzPts val="1800"/>
              <a:buFont typeface="Montserrat"/>
              <a:buChar char="◂"/>
            </a:pPr>
            <a:r>
              <a:rPr lang="en" sz="1800" b="1">
                <a:solidFill>
                  <a:srgbClr val="000000"/>
                </a:solidFill>
                <a:latin typeface="Montserrat"/>
                <a:ea typeface="Montserrat"/>
                <a:cs typeface="Montserrat"/>
                <a:sym typeface="Montserrat"/>
              </a:rPr>
              <a:t>How do you think playing educational games could help you in your learning?</a:t>
            </a:r>
            <a:endParaRPr sz="1800" b="1">
              <a:solidFill>
                <a:srgbClr val="000000"/>
              </a:solidFill>
              <a:latin typeface="Montserrat"/>
              <a:ea typeface="Montserrat"/>
              <a:cs typeface="Montserrat"/>
              <a:sym typeface="Montserrat"/>
            </a:endParaRPr>
          </a:p>
          <a:p>
            <a:pPr marL="400050" lvl="0" indent="-285750" algn="l" rtl="0">
              <a:lnSpc>
                <a:spcPct val="150000"/>
              </a:lnSpc>
              <a:spcBef>
                <a:spcPts val="600"/>
              </a:spcBef>
              <a:spcAft>
                <a:spcPts val="0"/>
              </a:spcAft>
              <a:buClr>
                <a:srgbClr val="000000"/>
              </a:buClr>
              <a:buSzPts val="1800"/>
              <a:buFont typeface="Montserrat"/>
              <a:buChar char="◂"/>
            </a:pPr>
            <a:r>
              <a:rPr lang="en" sz="1800" b="1">
                <a:solidFill>
                  <a:srgbClr val="000000"/>
                </a:solidFill>
                <a:latin typeface="Montserrat"/>
                <a:ea typeface="Montserrat"/>
                <a:cs typeface="Montserrat"/>
                <a:sym typeface="Montserrat"/>
              </a:rPr>
              <a:t>What types of games can you play online?</a:t>
            </a:r>
            <a:endParaRPr sz="1800" b="1">
              <a:solidFill>
                <a:srgbClr val="000000"/>
              </a:solidFill>
              <a:latin typeface="Montserrat"/>
              <a:ea typeface="Montserrat"/>
              <a:cs typeface="Montserrat"/>
              <a:sym typeface="Montserrat"/>
            </a:endParaRPr>
          </a:p>
          <a:p>
            <a:pPr marL="0" lvl="0" indent="0" algn="l" rtl="0">
              <a:lnSpc>
                <a:spcPct val="100000"/>
              </a:lnSpc>
              <a:spcBef>
                <a:spcPts val="600"/>
              </a:spcBef>
              <a:spcAft>
                <a:spcPts val="0"/>
              </a:spcAft>
              <a:buNone/>
            </a:pPr>
            <a:endParaRPr sz="1800">
              <a:solidFill>
                <a:srgbClr val="141414"/>
              </a:solidFill>
              <a:latin typeface="Montserrat"/>
              <a:ea typeface="Montserrat"/>
              <a:cs typeface="Montserrat"/>
              <a:sym typeface="Montserrat"/>
            </a:endParaRPr>
          </a:p>
        </p:txBody>
      </p:sp>
      <p:pic>
        <p:nvPicPr>
          <p:cNvPr id="1107" name="Google Shape;1107;gd41a4ef779_0_19"/>
          <p:cNvPicPr preferRelativeResize="0"/>
          <p:nvPr/>
        </p:nvPicPr>
        <p:blipFill rotWithShape="1">
          <a:blip r:embed="rId5">
            <a:alphaModFix/>
          </a:blip>
          <a:srcRect/>
          <a:stretch/>
        </p:blipFill>
        <p:spPr>
          <a:xfrm>
            <a:off x="61274" y="148651"/>
            <a:ext cx="2246601" cy="4966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1112" name="Google Shape;1112;gd41a4ef779_0_27"/>
          <p:cNvPicPr preferRelativeResize="0"/>
          <p:nvPr/>
        </p:nvPicPr>
        <p:blipFill>
          <a:blip r:embed="rId3">
            <a:alphaModFix/>
          </a:blip>
          <a:stretch>
            <a:fillRect/>
          </a:stretch>
        </p:blipFill>
        <p:spPr>
          <a:xfrm>
            <a:off x="3124200" y="0"/>
            <a:ext cx="1447801" cy="1501427"/>
          </a:xfrm>
          <a:prstGeom prst="rect">
            <a:avLst/>
          </a:prstGeom>
          <a:noFill/>
          <a:ln>
            <a:noFill/>
          </a:ln>
        </p:spPr>
      </p:pic>
      <p:sp>
        <p:nvSpPr>
          <p:cNvPr id="1113" name="Google Shape;1113;gd41a4ef779_0_27"/>
          <p:cNvSpPr txBox="1">
            <a:spLocks noGrp="1"/>
          </p:cNvSpPr>
          <p:nvPr>
            <p:ph type="title"/>
          </p:nvPr>
        </p:nvSpPr>
        <p:spPr>
          <a:xfrm>
            <a:off x="2307875" y="332250"/>
            <a:ext cx="6455700" cy="668100"/>
          </a:xfrm>
          <a:prstGeom prst="rect">
            <a:avLst/>
          </a:prstGeom>
        </p:spPr>
        <p:txBody>
          <a:bodyPr spcFirstLastPara="1" wrap="square" lIns="91425" tIns="91425" rIns="91425" bIns="91425" anchor="b" anchorCtr="0">
            <a:noAutofit/>
          </a:bodyPr>
          <a:lstStyle/>
          <a:p>
            <a:pPr marL="0" lvl="0" indent="0" algn="r" rtl="0">
              <a:lnSpc>
                <a:spcPct val="115000"/>
              </a:lnSpc>
              <a:spcBef>
                <a:spcPts val="0"/>
              </a:spcBef>
              <a:spcAft>
                <a:spcPts val="0"/>
              </a:spcAft>
              <a:buNone/>
            </a:pPr>
            <a:r>
              <a:rPr lang="en" sz="2200">
                <a:solidFill>
                  <a:srgbClr val="FF9900"/>
                </a:solidFill>
              </a:rPr>
              <a:t>Archie and Ruby’s </a:t>
            </a:r>
            <a:endParaRPr sz="2200">
              <a:solidFill>
                <a:srgbClr val="FF9900"/>
              </a:solidFill>
            </a:endParaRPr>
          </a:p>
          <a:p>
            <a:pPr marL="0" lvl="0" indent="0" algn="r" rtl="0">
              <a:lnSpc>
                <a:spcPct val="115000"/>
              </a:lnSpc>
              <a:spcBef>
                <a:spcPts val="0"/>
              </a:spcBef>
              <a:spcAft>
                <a:spcPts val="0"/>
              </a:spcAft>
              <a:buClr>
                <a:schemeClr val="dk1"/>
              </a:buClr>
              <a:buSzPts val="1100"/>
              <a:buFont typeface="Arial"/>
              <a:buNone/>
            </a:pPr>
            <a:r>
              <a:rPr lang="en" sz="2200">
                <a:solidFill>
                  <a:srgbClr val="FF9900"/>
                </a:solidFill>
              </a:rPr>
              <a:t>Top Tips for Playing Online</a:t>
            </a:r>
            <a:endParaRPr sz="2200">
              <a:solidFill>
                <a:srgbClr val="FF9900"/>
              </a:solidFill>
            </a:endParaRPr>
          </a:p>
        </p:txBody>
      </p:sp>
      <p:sp>
        <p:nvSpPr>
          <p:cNvPr id="1114" name="Google Shape;1114;gd41a4ef779_0_27"/>
          <p:cNvSpPr txBox="1">
            <a:spLocks noGrp="1"/>
          </p:cNvSpPr>
          <p:nvPr>
            <p:ph type="body" idx="1"/>
          </p:nvPr>
        </p:nvSpPr>
        <p:spPr>
          <a:xfrm>
            <a:off x="1328125" y="1287650"/>
            <a:ext cx="7008000" cy="36063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1"/>
              </a:buClr>
              <a:buSzPts val="1400"/>
              <a:buFont typeface="Montserrat"/>
              <a:buAutoNum type="arabicPeriod"/>
            </a:pPr>
            <a:r>
              <a:rPr lang="en" sz="1400">
                <a:solidFill>
                  <a:schemeClr val="dk1"/>
                </a:solidFill>
                <a:latin typeface="Montserrat"/>
                <a:ea typeface="Montserrat"/>
                <a:cs typeface="Montserrat"/>
                <a:sym typeface="Montserrat"/>
              </a:rPr>
              <a:t>Ask </a:t>
            </a:r>
            <a:r>
              <a:rPr lang="en" sz="1400">
                <a:solidFill>
                  <a:srgbClr val="6AA84F"/>
                </a:solidFill>
                <a:latin typeface="Montserrat"/>
                <a:ea typeface="Montserrat"/>
                <a:cs typeface="Montserrat"/>
                <a:sym typeface="Montserrat"/>
              </a:rPr>
              <a:t>permission </a:t>
            </a:r>
            <a:r>
              <a:rPr lang="en" sz="1400">
                <a:solidFill>
                  <a:schemeClr val="dk1"/>
                </a:solidFill>
                <a:latin typeface="Montserrat"/>
                <a:ea typeface="Montserrat"/>
                <a:cs typeface="Montserrat"/>
                <a:sym typeface="Montserrat"/>
              </a:rPr>
              <a:t>from your parents/guardian first before downloading a game.</a:t>
            </a:r>
            <a:endParaRPr sz="140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en" sz="1400">
                <a:solidFill>
                  <a:schemeClr val="dk1"/>
                </a:solidFill>
                <a:latin typeface="Montserrat"/>
                <a:ea typeface="Montserrat"/>
                <a:cs typeface="Montserrat"/>
                <a:sym typeface="Montserrat"/>
              </a:rPr>
              <a:t>Always check the </a:t>
            </a:r>
            <a:r>
              <a:rPr lang="en" sz="1400">
                <a:solidFill>
                  <a:srgbClr val="6AA84F"/>
                </a:solidFill>
                <a:latin typeface="Montserrat"/>
                <a:ea typeface="Montserrat"/>
                <a:cs typeface="Montserrat"/>
                <a:sym typeface="Montserrat"/>
              </a:rPr>
              <a:t>age rating</a:t>
            </a:r>
            <a:r>
              <a:rPr lang="en" sz="1400">
                <a:solidFill>
                  <a:schemeClr val="dk1"/>
                </a:solidFill>
                <a:latin typeface="Montserrat"/>
                <a:ea typeface="Montserrat"/>
                <a:cs typeface="Montserrat"/>
                <a:sym typeface="Montserrat"/>
              </a:rPr>
              <a:t> of the game before you play. </a:t>
            </a:r>
            <a:endParaRPr sz="140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en" sz="1400">
                <a:solidFill>
                  <a:schemeClr val="dk1"/>
                </a:solidFill>
                <a:latin typeface="Montserrat"/>
                <a:ea typeface="Montserrat"/>
                <a:cs typeface="Montserrat"/>
                <a:sym typeface="Montserrat"/>
              </a:rPr>
              <a:t>Make sure your </a:t>
            </a:r>
            <a:r>
              <a:rPr lang="en" sz="1400">
                <a:solidFill>
                  <a:srgbClr val="6AA84F"/>
                </a:solidFill>
                <a:latin typeface="Montserrat"/>
                <a:ea typeface="Montserrat"/>
                <a:cs typeface="Montserrat"/>
                <a:sym typeface="Montserrat"/>
              </a:rPr>
              <a:t>location sharing or tagging</a:t>
            </a:r>
            <a:r>
              <a:rPr lang="en" sz="1400">
                <a:solidFill>
                  <a:schemeClr val="dk1"/>
                </a:solidFill>
                <a:latin typeface="Montserrat"/>
                <a:ea typeface="Montserrat"/>
                <a:cs typeface="Montserrat"/>
                <a:sym typeface="Montserrat"/>
              </a:rPr>
              <a:t> is off.</a:t>
            </a:r>
            <a:endParaRPr sz="140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en" sz="1400">
                <a:solidFill>
                  <a:srgbClr val="6AA84F"/>
                </a:solidFill>
                <a:latin typeface="Montserrat"/>
                <a:ea typeface="Montserrat"/>
                <a:cs typeface="Montserrat"/>
                <a:sym typeface="Montserrat"/>
              </a:rPr>
              <a:t>Never buy </a:t>
            </a:r>
            <a:r>
              <a:rPr lang="en" sz="1400">
                <a:solidFill>
                  <a:schemeClr val="dk1"/>
                </a:solidFill>
                <a:latin typeface="Montserrat"/>
                <a:ea typeface="Montserrat"/>
                <a:cs typeface="Montserrat"/>
                <a:sym typeface="Montserrat"/>
              </a:rPr>
              <a:t>a game </a:t>
            </a:r>
            <a:r>
              <a:rPr lang="en" sz="1400">
                <a:solidFill>
                  <a:srgbClr val="6AA84F"/>
                </a:solidFill>
                <a:latin typeface="Montserrat"/>
                <a:ea typeface="Montserrat"/>
                <a:cs typeface="Montserrat"/>
                <a:sym typeface="Montserrat"/>
              </a:rPr>
              <a:t>or pay</a:t>
            </a:r>
            <a:r>
              <a:rPr lang="en" sz="1400">
                <a:solidFill>
                  <a:schemeClr val="dk1"/>
                </a:solidFill>
                <a:latin typeface="Montserrat"/>
                <a:ea typeface="Montserrat"/>
                <a:cs typeface="Montserrat"/>
                <a:sym typeface="Montserrat"/>
              </a:rPr>
              <a:t> for anything in the game without getting permission from your parent/guardian first. </a:t>
            </a:r>
            <a:endParaRPr sz="140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en" sz="1400">
                <a:solidFill>
                  <a:schemeClr val="dk1"/>
                </a:solidFill>
                <a:latin typeface="Montserrat"/>
                <a:ea typeface="Montserrat"/>
                <a:cs typeface="Montserrat"/>
                <a:sym typeface="Montserrat"/>
              </a:rPr>
              <a:t>Keep your profile </a:t>
            </a:r>
            <a:r>
              <a:rPr lang="en" sz="1400">
                <a:solidFill>
                  <a:srgbClr val="6AA84F"/>
                </a:solidFill>
                <a:latin typeface="Montserrat"/>
                <a:ea typeface="Montserrat"/>
                <a:cs typeface="Montserrat"/>
                <a:sym typeface="Montserrat"/>
              </a:rPr>
              <a:t>private</a:t>
            </a:r>
            <a:r>
              <a:rPr lang="en" sz="1400">
                <a:solidFill>
                  <a:schemeClr val="dk1"/>
                </a:solidFill>
                <a:latin typeface="Montserrat"/>
                <a:ea typeface="Montserrat"/>
                <a:cs typeface="Montserrat"/>
                <a:sym typeface="Montserrat"/>
              </a:rPr>
              <a:t> and don’t use real photos or your full name.</a:t>
            </a:r>
            <a:endParaRPr sz="140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en" sz="1400">
                <a:solidFill>
                  <a:schemeClr val="dk1"/>
                </a:solidFill>
                <a:latin typeface="Montserrat"/>
                <a:ea typeface="Montserrat"/>
                <a:cs typeface="Montserrat"/>
                <a:sym typeface="Montserrat"/>
              </a:rPr>
              <a:t>Don’t give out personal information to people you only know online.</a:t>
            </a:r>
            <a:endParaRPr sz="140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en" sz="1400">
                <a:solidFill>
                  <a:schemeClr val="dk1"/>
                </a:solidFill>
                <a:latin typeface="Montserrat"/>
                <a:ea typeface="Montserrat"/>
                <a:cs typeface="Montserrat"/>
                <a:sym typeface="Montserrat"/>
              </a:rPr>
              <a:t>If you see any bad stuff or rules being broken, </a:t>
            </a:r>
            <a:r>
              <a:rPr lang="en" sz="1400">
                <a:solidFill>
                  <a:srgbClr val="6AA84F"/>
                </a:solidFill>
                <a:latin typeface="Montserrat"/>
                <a:ea typeface="Montserrat"/>
                <a:cs typeface="Montserrat"/>
                <a:sym typeface="Montserrat"/>
              </a:rPr>
              <a:t>always tell </a:t>
            </a:r>
            <a:r>
              <a:rPr lang="en" sz="1400">
                <a:solidFill>
                  <a:schemeClr val="dk1"/>
                </a:solidFill>
                <a:latin typeface="Montserrat"/>
                <a:ea typeface="Montserrat"/>
                <a:cs typeface="Montserrat"/>
                <a:sym typeface="Montserrat"/>
              </a:rPr>
              <a:t>a parent or trusted adult, even when you feel you may have done something wrong.</a:t>
            </a:r>
            <a:endParaRPr sz="1400"/>
          </a:p>
        </p:txBody>
      </p:sp>
      <p:sp>
        <p:nvSpPr>
          <p:cNvPr id="1115" name="Google Shape;1115;gd41a4ef779_0_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14</a:t>
            </a:fld>
            <a:endParaRPr/>
          </a:p>
        </p:txBody>
      </p:sp>
      <p:pic>
        <p:nvPicPr>
          <p:cNvPr id="1116" name="Google Shape;1116;gd41a4ef779_0_27"/>
          <p:cNvPicPr preferRelativeResize="0"/>
          <p:nvPr/>
        </p:nvPicPr>
        <p:blipFill rotWithShape="1">
          <a:blip r:embed="rId4">
            <a:alphaModFix/>
          </a:blip>
          <a:srcRect/>
          <a:stretch/>
        </p:blipFill>
        <p:spPr>
          <a:xfrm>
            <a:off x="61274" y="1"/>
            <a:ext cx="2246601" cy="4966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g7f98d56b6c_1_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solidFill>
                  <a:srgbClr val="FFFFFF"/>
                </a:solidFill>
              </a:rPr>
              <a:t>15</a:t>
            </a:fld>
            <a:endParaRPr>
              <a:solidFill>
                <a:srgbClr val="FFFFFF"/>
              </a:solidFill>
            </a:endParaRPr>
          </a:p>
        </p:txBody>
      </p:sp>
      <p:sp>
        <p:nvSpPr>
          <p:cNvPr id="1122" name="Google Shape;1122;g7f98d56b6c_1_23"/>
          <p:cNvSpPr txBox="1"/>
          <p:nvPr/>
        </p:nvSpPr>
        <p:spPr>
          <a:xfrm>
            <a:off x="399500" y="382850"/>
            <a:ext cx="8356200" cy="16539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 sz="3000" b="1" i="0" u="none" strike="noStrike" cap="none">
                <a:solidFill>
                  <a:srgbClr val="FFA400"/>
                </a:solidFill>
                <a:latin typeface="Montserrat"/>
                <a:ea typeface="Montserrat"/>
                <a:cs typeface="Montserrat"/>
                <a:sym typeface="Montserrat"/>
              </a:rPr>
              <a:t>Take Home Safer Internet Day Activity </a:t>
            </a:r>
            <a:endParaRPr sz="3000" b="0" i="0" u="none" strike="noStrike" cap="none">
              <a:solidFill>
                <a:srgbClr val="FFA400"/>
              </a:solidFill>
              <a:latin typeface="Montserrat Light"/>
              <a:ea typeface="Montserrat Light"/>
              <a:cs typeface="Montserrat Light"/>
              <a:sym typeface="Montserrat Light"/>
            </a:endParaRPr>
          </a:p>
        </p:txBody>
      </p:sp>
      <p:pic>
        <p:nvPicPr>
          <p:cNvPr id="1123" name="Google Shape;1123;g7f98d56b6c_1_23"/>
          <p:cNvPicPr preferRelativeResize="0"/>
          <p:nvPr/>
        </p:nvPicPr>
        <p:blipFill rotWithShape="1">
          <a:blip r:embed="rId3">
            <a:alphaModFix/>
          </a:blip>
          <a:srcRect/>
          <a:stretch/>
        </p:blipFill>
        <p:spPr>
          <a:xfrm>
            <a:off x="3781674" y="4663241"/>
            <a:ext cx="1570000" cy="347116"/>
          </a:xfrm>
          <a:prstGeom prst="rect">
            <a:avLst/>
          </a:prstGeom>
          <a:noFill/>
          <a:ln>
            <a:noFill/>
          </a:ln>
        </p:spPr>
      </p:pic>
      <p:pic>
        <p:nvPicPr>
          <p:cNvPr id="1124" name="Google Shape;1124;g7f98d56b6c_1_23"/>
          <p:cNvPicPr preferRelativeResize="0"/>
          <p:nvPr/>
        </p:nvPicPr>
        <p:blipFill rotWithShape="1">
          <a:blip r:embed="rId4">
            <a:alphaModFix/>
          </a:blip>
          <a:srcRect/>
          <a:stretch/>
        </p:blipFill>
        <p:spPr>
          <a:xfrm>
            <a:off x="4577600" y="1122468"/>
            <a:ext cx="2750390" cy="2750390"/>
          </a:xfrm>
          <a:prstGeom prst="rect">
            <a:avLst/>
          </a:prstGeom>
          <a:noFill/>
          <a:ln>
            <a:noFill/>
          </a:ln>
        </p:spPr>
      </p:pic>
      <p:pic>
        <p:nvPicPr>
          <p:cNvPr id="6" name="Google Shape;1102;gd41a4ef779_0_19">
            <a:extLst>
              <a:ext uri="{FF2B5EF4-FFF2-40B4-BE49-F238E27FC236}">
                <a16:creationId xmlns:a16="http://schemas.microsoft.com/office/drawing/2014/main" id="{17F07604-BCA6-4C43-902B-98D3E244DDD3}"/>
              </a:ext>
            </a:extLst>
          </p:cNvPr>
          <p:cNvPicPr preferRelativeResize="0"/>
          <p:nvPr/>
        </p:nvPicPr>
        <p:blipFill>
          <a:blip r:embed="rId5">
            <a:alphaModFix/>
          </a:blip>
          <a:stretch>
            <a:fillRect/>
          </a:stretch>
        </p:blipFill>
        <p:spPr>
          <a:xfrm>
            <a:off x="2271860" y="1122468"/>
            <a:ext cx="2496009" cy="25336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g7f98d56b6c_1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16</a:t>
            </a:fld>
            <a:endParaRPr/>
          </a:p>
        </p:txBody>
      </p:sp>
      <p:pic>
        <p:nvPicPr>
          <p:cNvPr id="1131" name="Google Shape;1131;g7f98d56b6c_1_0"/>
          <p:cNvPicPr preferRelativeResize="0"/>
          <p:nvPr/>
        </p:nvPicPr>
        <p:blipFill rotWithShape="1">
          <a:blip r:embed="rId3">
            <a:alphaModFix/>
          </a:blip>
          <a:srcRect/>
          <a:stretch/>
        </p:blipFill>
        <p:spPr>
          <a:xfrm>
            <a:off x="6715589" y="317436"/>
            <a:ext cx="2220572" cy="490953"/>
          </a:xfrm>
          <a:prstGeom prst="rect">
            <a:avLst/>
          </a:prstGeom>
          <a:noFill/>
          <a:ln>
            <a:noFill/>
          </a:ln>
        </p:spPr>
      </p:pic>
      <p:sp>
        <p:nvSpPr>
          <p:cNvPr id="1132" name="Google Shape;1132;g7f98d56b6c_1_0"/>
          <p:cNvSpPr txBox="1"/>
          <p:nvPr/>
        </p:nvSpPr>
        <p:spPr>
          <a:xfrm>
            <a:off x="167575" y="128900"/>
            <a:ext cx="6372000" cy="3093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 sz="3000" b="1" i="0" u="none" strike="noStrike" cap="none" dirty="0">
                <a:solidFill>
                  <a:srgbClr val="FF0000"/>
                </a:solidFill>
                <a:latin typeface="Montserrat"/>
                <a:ea typeface="Montserrat"/>
                <a:cs typeface="Montserrat"/>
                <a:sym typeface="Montserrat"/>
              </a:rPr>
              <a:t>How to be safe online </a:t>
            </a:r>
            <a:endParaRPr sz="1800" b="1"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en" sz="1800" b="1" i="0" u="none" strike="noStrike" cap="none" dirty="0">
                <a:solidFill>
                  <a:schemeClr val="dk1"/>
                </a:solidFill>
                <a:latin typeface="Montserrat"/>
                <a:ea typeface="Montserrat"/>
                <a:cs typeface="Montserrat"/>
                <a:sym typeface="Montserrat"/>
              </a:rPr>
              <a:t>Take the Online Safer Internet Day Primary Quiz and find out! </a:t>
            </a:r>
            <a:endParaRPr sz="1800" b="1"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en" sz="1800" b="1" i="0" u="none" strike="noStrike" cap="none" dirty="0">
                <a:solidFill>
                  <a:schemeClr val="dk1"/>
                </a:solidFill>
                <a:latin typeface="Montserrat"/>
                <a:ea typeface="Montserrat"/>
                <a:cs typeface="Montserrat"/>
                <a:sym typeface="Montserrat"/>
              </a:rPr>
              <a:t>Go to </a:t>
            </a:r>
            <a:r>
              <a:rPr lang="en" sz="1800" b="1" dirty="0">
                <a:solidFill>
                  <a:schemeClr val="hlink"/>
                </a:solidFill>
                <a:uFill>
                  <a:noFill/>
                </a:uFill>
                <a:latin typeface="Montserrat"/>
                <a:ea typeface="Montserrat"/>
                <a:cs typeface="Montserrat"/>
                <a:sym typeface="Montserrat"/>
                <a:hlinkClick r:id="rId4"/>
              </a:rPr>
              <a:t>https://bit.ly/2QYig0S</a:t>
            </a:r>
            <a:r>
              <a:rPr lang="en" sz="1800" b="1" dirty="0">
                <a:solidFill>
                  <a:schemeClr val="dk1"/>
                </a:solidFill>
                <a:latin typeface="Montserrat"/>
                <a:ea typeface="Montserrat"/>
                <a:cs typeface="Montserrat"/>
                <a:sym typeface="Montserrat"/>
              </a:rPr>
              <a:t> </a:t>
            </a:r>
            <a:endParaRPr sz="1800" b="1" i="0" strike="noStrike" cap="none" dirty="0">
              <a:solidFill>
                <a:schemeClr val="dk1"/>
              </a:solidFill>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0D5008EC-9C8F-9B4E-B3AB-9C26A2EFC0BE}"/>
              </a:ext>
            </a:extLst>
          </p:cNvPr>
          <p:cNvPicPr>
            <a:picLocks noChangeAspect="1"/>
          </p:cNvPicPr>
          <p:nvPr/>
        </p:nvPicPr>
        <p:blipFill>
          <a:blip r:embed="rId5"/>
          <a:stretch>
            <a:fillRect/>
          </a:stretch>
        </p:blipFill>
        <p:spPr>
          <a:xfrm>
            <a:off x="38516" y="3779446"/>
            <a:ext cx="1364005" cy="1364005"/>
          </a:xfrm>
          <a:prstGeom prst="rect">
            <a:avLst/>
          </a:prstGeom>
        </p:spPr>
      </p:pic>
      <p:pic>
        <p:nvPicPr>
          <p:cNvPr id="7" name="Picture 6">
            <a:extLst>
              <a:ext uri="{FF2B5EF4-FFF2-40B4-BE49-F238E27FC236}">
                <a16:creationId xmlns:a16="http://schemas.microsoft.com/office/drawing/2014/main" id="{4885FEFE-E197-194B-B381-07B738B889A2}"/>
              </a:ext>
            </a:extLst>
          </p:cNvPr>
          <p:cNvPicPr>
            <a:picLocks noChangeAspect="1"/>
          </p:cNvPicPr>
          <p:nvPr/>
        </p:nvPicPr>
        <p:blipFill>
          <a:blip r:embed="rId6"/>
          <a:stretch>
            <a:fillRect/>
          </a:stretch>
        </p:blipFill>
        <p:spPr>
          <a:xfrm>
            <a:off x="2899182" y="2216476"/>
            <a:ext cx="2080470" cy="279812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17</a:t>
            </a:fld>
            <a:endParaRPr/>
          </a:p>
        </p:txBody>
      </p:sp>
      <p:sp>
        <p:nvSpPr>
          <p:cNvPr id="1138" name="Google Shape;1138;p13"/>
          <p:cNvSpPr txBox="1"/>
          <p:nvPr/>
        </p:nvSpPr>
        <p:spPr>
          <a:xfrm>
            <a:off x="2174875" y="2434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 sz="3000" b="1" i="0" u="none" strike="noStrike" cap="none">
                <a:solidFill>
                  <a:srgbClr val="FFA400"/>
                </a:solidFill>
                <a:latin typeface="Montserrat"/>
                <a:ea typeface="Montserrat"/>
                <a:cs typeface="Montserrat"/>
                <a:sym typeface="Montserrat"/>
              </a:rPr>
              <a:t>Safer Internet Day Selfie</a:t>
            </a:r>
            <a:endParaRPr sz="3000" b="0" i="0" u="none" strike="noStrike" cap="none">
              <a:solidFill>
                <a:srgbClr val="FFA400"/>
              </a:solidFill>
              <a:latin typeface="Montserrat Light"/>
              <a:ea typeface="Montserrat Light"/>
              <a:cs typeface="Montserrat Light"/>
              <a:sym typeface="Montserrat Light"/>
            </a:endParaRPr>
          </a:p>
        </p:txBody>
      </p:sp>
      <p:pic>
        <p:nvPicPr>
          <p:cNvPr id="1139" name="Google Shape;1139;p13"/>
          <p:cNvPicPr preferRelativeResize="0"/>
          <p:nvPr/>
        </p:nvPicPr>
        <p:blipFill rotWithShape="1">
          <a:blip r:embed="rId3">
            <a:alphaModFix/>
          </a:blip>
          <a:srcRect/>
          <a:stretch/>
        </p:blipFill>
        <p:spPr>
          <a:xfrm>
            <a:off x="1369834" y="-337054"/>
            <a:ext cx="2617073" cy="1869912"/>
          </a:xfrm>
          <a:prstGeom prst="rect">
            <a:avLst/>
          </a:prstGeom>
          <a:noFill/>
          <a:ln>
            <a:noFill/>
          </a:ln>
        </p:spPr>
      </p:pic>
      <p:pic>
        <p:nvPicPr>
          <p:cNvPr id="1140" name="Google Shape;1140;p13"/>
          <p:cNvPicPr preferRelativeResize="0"/>
          <p:nvPr/>
        </p:nvPicPr>
        <p:blipFill rotWithShape="1">
          <a:blip r:embed="rId4">
            <a:alphaModFix/>
          </a:blip>
          <a:srcRect/>
          <a:stretch/>
        </p:blipFill>
        <p:spPr>
          <a:xfrm>
            <a:off x="5023417" y="4489514"/>
            <a:ext cx="2355000" cy="520674"/>
          </a:xfrm>
          <a:prstGeom prst="rect">
            <a:avLst/>
          </a:prstGeom>
          <a:noFill/>
          <a:ln>
            <a:noFill/>
          </a:ln>
        </p:spPr>
      </p:pic>
      <p:pic>
        <p:nvPicPr>
          <p:cNvPr id="1141" name="Google Shape;1141;p13"/>
          <p:cNvPicPr preferRelativeResize="0"/>
          <p:nvPr/>
        </p:nvPicPr>
        <p:blipFill rotWithShape="1">
          <a:blip r:embed="rId5">
            <a:alphaModFix/>
          </a:blip>
          <a:srcRect t="13410"/>
          <a:stretch/>
        </p:blipFill>
        <p:spPr>
          <a:xfrm>
            <a:off x="111125" y="0"/>
            <a:ext cx="1778838" cy="1540294"/>
          </a:xfrm>
          <a:prstGeom prst="rect">
            <a:avLst/>
          </a:prstGeom>
          <a:noFill/>
          <a:ln>
            <a:noFill/>
          </a:ln>
        </p:spPr>
      </p:pic>
      <p:pic>
        <p:nvPicPr>
          <p:cNvPr id="1142" name="Google Shape;1142;p13"/>
          <p:cNvPicPr preferRelativeResize="0"/>
          <p:nvPr/>
        </p:nvPicPr>
        <p:blipFill rotWithShape="1">
          <a:blip r:embed="rId6">
            <a:alphaModFix/>
          </a:blip>
          <a:srcRect/>
          <a:stretch/>
        </p:blipFill>
        <p:spPr>
          <a:xfrm>
            <a:off x="5023417" y="1141925"/>
            <a:ext cx="3096700" cy="3403450"/>
          </a:xfrm>
          <a:prstGeom prst="rect">
            <a:avLst/>
          </a:prstGeom>
          <a:noFill/>
          <a:ln>
            <a:noFill/>
          </a:ln>
        </p:spPr>
      </p:pic>
      <p:sp>
        <p:nvSpPr>
          <p:cNvPr id="1143" name="Google Shape;1143;p13"/>
          <p:cNvSpPr txBox="1"/>
          <p:nvPr/>
        </p:nvSpPr>
        <p:spPr>
          <a:xfrm>
            <a:off x="407775" y="1334250"/>
            <a:ext cx="40047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Webwise love seeing all your photos from your online safety campaigns and Safer Internet Day activities.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endParaRPr sz="1600" b="1">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Send in your photos, videos and posters to Webwise and you could be in with a chance of winning some great prizes. </a:t>
            </a:r>
            <a:endParaRPr sz="1600" b="1"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GB" sz="2250" b="1" i="0" u="none" strike="noStrike" cap="none" dirty="0">
                <a:solidFill>
                  <a:schemeClr val="dk1"/>
                </a:solidFill>
                <a:latin typeface="Montserrat"/>
                <a:ea typeface="Montserrat"/>
                <a:cs typeface="Montserrat"/>
                <a:sym typeface="Montserrat"/>
              </a:rPr>
              <a:t>ANY QUESTIONS? </a:t>
            </a:r>
            <a:endParaRPr sz="2250" b="1" i="0" u="none" strike="noStrike" cap="none" dirty="0">
              <a:solidFill>
                <a:srgbClr val="00B0F0"/>
              </a:solidFill>
              <a:latin typeface="Montserrat"/>
              <a:ea typeface="Montserrat"/>
              <a:cs typeface="Montserrat"/>
              <a:sym typeface="Montserrat"/>
            </a:endParaRPr>
          </a:p>
        </p:txBody>
      </p:sp>
      <p:pic>
        <p:nvPicPr>
          <p:cNvPr id="3329" name="Google Shape;3329;p104"/>
          <p:cNvPicPr preferRelativeResize="0"/>
          <p:nvPr/>
        </p:nvPicPr>
        <p:blipFill rotWithShape="1">
          <a:blip r:embed="rId3">
            <a:alphaModFix/>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pic>
        <p:nvPicPr>
          <p:cNvPr id="3334" name="Google Shape;3334;p104"/>
          <p:cNvPicPr preferRelativeResize="0"/>
          <p:nvPr/>
        </p:nvPicPr>
        <p:blipFill rotWithShape="1">
          <a:blip r:embed="rId6">
            <a:alphaModFix/>
          </a:blip>
          <a:srcRect/>
          <a:stretch/>
        </p:blipFill>
        <p:spPr>
          <a:xfrm>
            <a:off x="6171242" y="285834"/>
            <a:ext cx="1570021" cy="219244"/>
          </a:xfrm>
          <a:prstGeom prst="rect">
            <a:avLst/>
          </a:prstGeom>
          <a:noFill/>
          <a:ln>
            <a:noFill/>
          </a:ln>
        </p:spPr>
      </p:pic>
      <p:pic>
        <p:nvPicPr>
          <p:cNvPr id="3335" name="Google Shape;3335;p104"/>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3336" name="Google Shape;3336;p104"/>
          <p:cNvPicPr preferRelativeResize="0"/>
          <p:nvPr/>
        </p:nvPicPr>
        <p:blipFill rotWithShape="1">
          <a:blip r:embed="rId8">
            <a:alphaModFix/>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9"/>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161"/>
        <p:cNvGrpSpPr/>
        <p:nvPr/>
      </p:nvGrpSpPr>
      <p:grpSpPr>
        <a:xfrm>
          <a:off x="0" y="0"/>
          <a:ext cx="0" cy="0"/>
          <a:chOff x="0" y="0"/>
          <a:chExt cx="0" cy="0"/>
        </a:xfrm>
      </p:grpSpPr>
      <p:pic>
        <p:nvPicPr>
          <p:cNvPr id="3" name="Picture 2">
            <a:extLst>
              <a:ext uri="{FF2B5EF4-FFF2-40B4-BE49-F238E27FC236}">
                <a16:creationId xmlns:a16="http://schemas.microsoft.com/office/drawing/2014/main" id="{7CD3E8A1-7102-C44E-87F6-DFED7EFF3308}"/>
              </a:ext>
            </a:extLst>
          </p:cNvPr>
          <p:cNvPicPr>
            <a:picLocks noChangeAspect="1"/>
          </p:cNvPicPr>
          <p:nvPr/>
        </p:nvPicPr>
        <p:blipFill>
          <a:blip r:embed="rId3"/>
          <a:stretch>
            <a:fillRect/>
          </a:stretch>
        </p:blipFill>
        <p:spPr>
          <a:xfrm>
            <a:off x="0" y="0"/>
            <a:ext cx="9144000" cy="5143500"/>
          </a:xfrm>
          <a:prstGeom prst="rect">
            <a:avLst/>
          </a:prstGeom>
        </p:spPr>
      </p:pic>
      <p:sp>
        <p:nvSpPr>
          <p:cNvPr id="1164" name="Google Shape;1164;ge0b1ee74f5_0_0"/>
          <p:cNvSpPr txBox="1">
            <a:spLocks noGrp="1"/>
          </p:cNvSpPr>
          <p:nvPr>
            <p:ph type="ctrTitle"/>
          </p:nvPr>
        </p:nvSpPr>
        <p:spPr>
          <a:xfrm>
            <a:off x="1781628" y="3090221"/>
            <a:ext cx="5715000" cy="1073700"/>
          </a:xfrm>
          <a:prstGeom prst="rect">
            <a:avLst/>
          </a:prstGeom>
          <a:solidFill>
            <a:srgbClr val="D89F39">
              <a:alpha val="635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a:solidFill>
                  <a:schemeClr val="lt1"/>
                </a:solidFill>
                <a:latin typeface="Arial"/>
                <a:ea typeface="Arial"/>
                <a:cs typeface="Arial"/>
                <a:sym typeface="Arial"/>
              </a:rPr>
              <a:t>EXTENDED SAFER INTERNET DAY ACTIVITIES</a:t>
            </a:r>
            <a:endParaRPr sz="22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a:t>
            </a:fld>
            <a:endParaRPr/>
          </a:p>
        </p:txBody>
      </p:sp>
      <p:pic>
        <p:nvPicPr>
          <p:cNvPr id="987" name="Google Shape;987;p3" descr="SID2.png"/>
          <p:cNvPicPr preferRelativeResize="0"/>
          <p:nvPr/>
        </p:nvPicPr>
        <p:blipFill rotWithShape="1">
          <a:blip r:embed="rId3">
            <a:alphaModFix/>
          </a:blip>
          <a:srcRect/>
          <a:stretch/>
        </p:blipFill>
        <p:spPr>
          <a:xfrm>
            <a:off x="-1" y="0"/>
            <a:ext cx="9247463" cy="5201698"/>
          </a:xfrm>
          <a:prstGeom prst="rect">
            <a:avLst/>
          </a:prstGeom>
          <a:noFill/>
          <a:ln>
            <a:noFill/>
          </a:ln>
        </p:spPr>
      </p:pic>
      <p:sp>
        <p:nvSpPr>
          <p:cNvPr id="988" name="Google Shape;988;p3"/>
          <p:cNvSpPr/>
          <p:nvPr/>
        </p:nvSpPr>
        <p:spPr>
          <a:xfrm>
            <a:off x="2536672" y="1541612"/>
            <a:ext cx="5824634" cy="3222421"/>
          </a:xfrm>
          <a:prstGeom prst="rect">
            <a:avLst/>
          </a:prstGeom>
          <a:noFill/>
          <a:ln>
            <a:noFill/>
          </a:ln>
        </p:spPr>
        <p:txBody>
          <a:bodyPr spcFirstLastPara="1" wrap="square" lIns="91425" tIns="45700" rIns="91425" bIns="45700" anchor="t" anchorCtr="0">
            <a:spAutoFit/>
          </a:bodyPr>
          <a:lstStyle/>
          <a:p>
            <a:pPr marL="0" marR="0" lvl="0" indent="457200" algn="l" rtl="0">
              <a:lnSpc>
                <a:spcPct val="115000"/>
              </a:lnSpc>
              <a:spcBef>
                <a:spcPts val="0"/>
              </a:spcBef>
              <a:spcAft>
                <a:spcPts val="0"/>
              </a:spcAft>
              <a:buClr>
                <a:srgbClr val="000000"/>
              </a:buClr>
              <a:buSzPts val="1800"/>
              <a:buFont typeface="Arial"/>
              <a:buNone/>
            </a:pPr>
            <a:r>
              <a:rPr lang="en" sz="1800" b="1" i="0" u="none" strike="noStrike" cap="none">
                <a:solidFill>
                  <a:srgbClr val="FFFFFF"/>
                </a:solidFill>
                <a:latin typeface="Montserrat"/>
                <a:ea typeface="Montserrat"/>
                <a:cs typeface="Montserrat"/>
                <a:sym typeface="Montserrat"/>
              </a:rPr>
              <a:t>       What is Safer Internet Day?</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A day to create awareness of a better internet for </a:t>
            </a:r>
            <a:r>
              <a:rPr lang="en" sz="1800" b="1" i="0" u="none" strike="noStrike" cap="none">
                <a:solidFill>
                  <a:srgbClr val="FFFFFF"/>
                </a:solidFill>
                <a:latin typeface="Montserrat"/>
                <a:ea typeface="Montserrat"/>
                <a:cs typeface="Montserrat"/>
                <a:sym typeface="Montserrat"/>
              </a:rPr>
              <a:t>ALL</a:t>
            </a:r>
            <a:r>
              <a:rPr lang="en" sz="1800" b="0" i="0" u="none" strike="noStrike" cap="none">
                <a:solidFill>
                  <a:srgbClr val="FFFFFF"/>
                </a:solidFill>
                <a:latin typeface="Montserrat"/>
                <a:ea typeface="Montserrat"/>
                <a:cs typeface="Montserrat"/>
                <a:sym typeface="Montserrat"/>
              </a:rPr>
              <a:t> users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The theme for Safer Internet </a:t>
            </a:r>
            <a:r>
              <a:rPr lang="en" sz="1800">
                <a:solidFill>
                  <a:srgbClr val="FFFFFF"/>
                </a:solidFill>
                <a:latin typeface="Montserrat"/>
                <a:ea typeface="Montserrat"/>
                <a:cs typeface="Montserrat"/>
                <a:sym typeface="Montserrat"/>
              </a:rPr>
              <a:t>D</a:t>
            </a:r>
            <a:r>
              <a:rPr lang="en" sz="1800" b="0" i="0" u="none" strike="noStrike" cap="none">
                <a:solidFill>
                  <a:srgbClr val="FFFFFF"/>
                </a:solidFill>
                <a:latin typeface="Montserrat"/>
                <a:ea typeface="Montserrat"/>
                <a:cs typeface="Montserrat"/>
                <a:sym typeface="Montserrat"/>
              </a:rPr>
              <a:t>ay is </a:t>
            </a:r>
            <a:r>
              <a:rPr lang="en" sz="1800" b="1" i="1" u="none" strike="noStrike" cap="none">
                <a:solidFill>
                  <a:srgbClr val="FFFFFF"/>
                </a:solidFill>
                <a:latin typeface="Montserrat"/>
                <a:ea typeface="Montserrat"/>
                <a:cs typeface="Montserrat"/>
                <a:sym typeface="Montserrat"/>
              </a:rPr>
              <a:t>“Together for a Better Internet”</a:t>
            </a:r>
            <a:r>
              <a:rPr lang="en" sz="1800" b="0" i="1" u="none" strike="noStrike" cap="none">
                <a:solidFill>
                  <a:srgbClr val="FFFFFF"/>
                </a:solidFill>
                <a:latin typeface="Montserrat"/>
                <a:ea typeface="Montserrat"/>
                <a:cs typeface="Montserrat"/>
                <a:sym typeface="Montserrat"/>
              </a:rPr>
              <a:t>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Safer Internet Day is celebrated all across Europe on the second Tuesday, of the second month, every year.</a:t>
            </a:r>
            <a:endParaRPr sz="1800" b="0" i="0" u="none" strike="noStrike" cap="none">
              <a:solidFill>
                <a:srgbClr val="FFFFFF"/>
              </a:solidFill>
              <a:latin typeface="Montserrat Light"/>
              <a:ea typeface="Montserrat Light"/>
              <a:cs typeface="Montserrat Light"/>
              <a:sym typeface="Montserrat Light"/>
            </a:endParaRPr>
          </a:p>
        </p:txBody>
      </p:sp>
      <p:pic>
        <p:nvPicPr>
          <p:cNvPr id="989" name="Google Shape;989;p3" descr="50051923_2178198305577176_3469331361729347584_o.jpg"/>
          <p:cNvPicPr preferRelativeResize="0"/>
          <p:nvPr/>
        </p:nvPicPr>
        <p:blipFill rotWithShape="1">
          <a:blip r:embed="rId4">
            <a:alphaModFix/>
          </a:blip>
          <a:srcRect l="21037" r="9240"/>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pic>
        <p:nvPicPr>
          <p:cNvPr id="1174" name="Google Shape;1174;ge0b1ee74f5_0_12" descr="A picture containing tex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175" name="Google Shape;1175;ge0b1ee74f5_0_12"/>
          <p:cNvPicPr preferRelativeResize="0"/>
          <p:nvPr/>
        </p:nvPicPr>
        <p:blipFill rotWithShape="1">
          <a:blip r:embed="rId4">
            <a:alphaModFix/>
          </a:blip>
          <a:srcRect/>
          <a:stretch/>
        </p:blipFill>
        <p:spPr>
          <a:xfrm>
            <a:off x="5023256" y="448858"/>
            <a:ext cx="3644496" cy="1779991"/>
          </a:xfrm>
          <a:prstGeom prst="rect">
            <a:avLst/>
          </a:prstGeom>
          <a:noFill/>
          <a:ln>
            <a:noFill/>
          </a:ln>
        </p:spPr>
      </p:pic>
      <p:sp>
        <p:nvSpPr>
          <p:cNvPr id="1176" name="Google Shape;1176;ge0b1ee74f5_0_12"/>
          <p:cNvSpPr txBox="1"/>
          <p:nvPr/>
        </p:nvSpPr>
        <p:spPr>
          <a:xfrm>
            <a:off x="5449106" y="736069"/>
            <a:ext cx="3039300" cy="1492800"/>
          </a:xfrm>
          <a:prstGeom prst="rect">
            <a:avLst/>
          </a:prstGeom>
          <a:noFill/>
          <a:ln>
            <a:noFill/>
          </a:ln>
        </p:spPr>
        <p:txBody>
          <a:bodyPr spcFirstLastPara="1" wrap="square" lIns="0" tIns="0" rIns="0" bIns="0" anchor="t" anchorCtr="0">
            <a:noAutofit/>
          </a:bodyPr>
          <a:lstStyle/>
          <a:p>
            <a:pPr marL="0" marR="0" lvl="0" indent="0" algn="l" rtl="0">
              <a:lnSpc>
                <a:spcPct val="113433"/>
              </a:lnSpc>
              <a:spcBef>
                <a:spcPts val="0"/>
              </a:spcBef>
              <a:spcAft>
                <a:spcPts val="0"/>
              </a:spcAft>
              <a:buNone/>
            </a:pPr>
            <a:r>
              <a:rPr lang="en" sz="3900" b="0" i="0" u="none" strike="noStrike" cap="none">
                <a:solidFill>
                  <a:srgbClr val="FFFFFF"/>
                </a:solidFill>
                <a:latin typeface="Metal"/>
                <a:ea typeface="Metal"/>
                <a:cs typeface="Metal"/>
                <a:sym typeface="Metal"/>
              </a:rPr>
              <a:t>Archie plays Robo Warriors</a:t>
            </a:r>
            <a:endParaRPr sz="5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pic>
        <p:nvPicPr>
          <p:cNvPr id="1181" name="Google Shape;1181;ge0b1ee74f5_0_99" descr="A picture containing tex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82" name="Google Shape;1182;ge0b1ee74f5_0_99"/>
          <p:cNvSpPr txBox="1"/>
          <p:nvPr/>
        </p:nvSpPr>
        <p:spPr>
          <a:xfrm>
            <a:off x="6175375" y="409575"/>
            <a:ext cx="2844600" cy="50481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0" u="none" strike="noStrike" cap="none">
                <a:solidFill>
                  <a:schemeClr val="dk1"/>
                </a:solidFill>
                <a:latin typeface="Metal"/>
                <a:ea typeface="Metal"/>
                <a:cs typeface="Metal"/>
                <a:sym typeface="Metal"/>
              </a:rPr>
              <a:t>‘It’s 12,’ said Archie.</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‘Then you can’t play it,’ said his mum. ‘It’s meant for older children, and wouldn’t be suitable for you. Why don’t you play Robo Warriors? You like that game.’</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​Though disappointed, Archie nodded his head. He did like Robo Warriors. A lot.</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In it, you played as a robot warrior, battling to protect your planet from an alien invasion. When you passed levels, you could unlock better armour and weapons. You played with other online players and worked as a team to defeat the enemy.</a:t>
            </a:r>
            <a:endParaRPr sz="500"/>
          </a:p>
        </p:txBody>
      </p:sp>
      <p:sp>
        <p:nvSpPr>
          <p:cNvPr id="1183" name="Google Shape;1183;ge0b1ee74f5_0_99"/>
          <p:cNvSpPr txBox="1"/>
          <p:nvPr/>
        </p:nvSpPr>
        <p:spPr>
          <a:xfrm>
            <a:off x="3325812" y="416718"/>
            <a:ext cx="2492400" cy="50481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0" u="none" strike="noStrike" cap="none">
                <a:solidFill>
                  <a:schemeClr val="dk1"/>
                </a:solidFill>
                <a:latin typeface="Metal"/>
                <a:ea typeface="Metal"/>
                <a:cs typeface="Metal"/>
                <a:sym typeface="Metal"/>
              </a:rPr>
              <a:t>He’d heard his friends talking about a new game called </a:t>
            </a:r>
            <a:r>
              <a:rPr lang="en" sz="1300" b="0" i="1" u="none" strike="noStrike" cap="none">
                <a:solidFill>
                  <a:schemeClr val="dk1"/>
                </a:solidFill>
                <a:latin typeface="Metal"/>
                <a:ea typeface="Metal"/>
                <a:cs typeface="Metal"/>
                <a:sym typeface="Metal"/>
              </a:rPr>
              <a:t>Magician of Doom </a:t>
            </a:r>
            <a:r>
              <a:rPr lang="en" sz="1300" b="0" i="0" u="none" strike="noStrike" cap="none">
                <a:solidFill>
                  <a:schemeClr val="dk1"/>
                </a:solidFill>
                <a:latin typeface="Metal"/>
                <a:ea typeface="Metal"/>
                <a:cs typeface="Metal"/>
                <a:sym typeface="Metal"/>
              </a:rPr>
              <a:t>and he couldn’t wait to try it. When he asked his mum if he could play it, she told him to check the age rating.</a:t>
            </a:r>
            <a:endParaRPr sz="500"/>
          </a:p>
          <a:p>
            <a:pPr marL="0" marR="0" lvl="0" indent="0" algn="ctr" rtl="0">
              <a:lnSpc>
                <a:spcPct val="128571"/>
              </a:lnSpc>
              <a:spcBef>
                <a:spcPts val="1500"/>
              </a:spcBef>
              <a:spcAft>
                <a:spcPts val="0"/>
              </a:spcAft>
              <a:buNone/>
            </a:pPr>
            <a:endParaRPr sz="1300" b="0" i="0" u="none" strike="noStrike" cap="none">
              <a:solidFill>
                <a:schemeClr val="dk1"/>
              </a:solidFill>
              <a:latin typeface="Metal"/>
              <a:ea typeface="Metal"/>
              <a:cs typeface="Metal"/>
              <a:sym typeface="Metal"/>
            </a:endParaRPr>
          </a:p>
        </p:txBody>
      </p:sp>
      <p:sp>
        <p:nvSpPr>
          <p:cNvPr id="1184" name="Google Shape;1184;ge0b1ee74f5_0_99"/>
          <p:cNvSpPr txBox="1"/>
          <p:nvPr/>
        </p:nvSpPr>
        <p:spPr>
          <a:xfrm>
            <a:off x="476250" y="409575"/>
            <a:ext cx="2492400" cy="50481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0" u="none" strike="noStrike" cap="none">
                <a:solidFill>
                  <a:schemeClr val="dk1"/>
                </a:solidFill>
                <a:latin typeface="Metal"/>
                <a:ea typeface="Metal"/>
                <a:cs typeface="Metal"/>
                <a:sym typeface="Metal"/>
              </a:rPr>
              <a:t>Archie’s favourite hobby is playing games. He loves playing with friends outside, and sometimes plays games on the internet. </a:t>
            </a:r>
            <a:endParaRPr sz="5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ge0b1ee74f5_0_187" descr="A picture containing tex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90" name="Google Shape;1190;ge0b1ee74f5_0_187"/>
          <p:cNvSpPr txBox="1"/>
          <p:nvPr/>
        </p:nvSpPr>
        <p:spPr>
          <a:xfrm>
            <a:off x="476250" y="409575"/>
            <a:ext cx="2095500" cy="50481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0" u="none" strike="noStrike" cap="none">
                <a:solidFill>
                  <a:schemeClr val="dk1"/>
                </a:solidFill>
                <a:latin typeface="Metal"/>
                <a:ea typeface="Metal"/>
                <a:cs typeface="Metal"/>
                <a:sym typeface="Metal"/>
              </a:rPr>
              <a:t>Today, there were two other players on Archie’s team. He had played with one of them before, crazycat971, but the other player was new.</a:t>
            </a:r>
            <a:endParaRPr sz="500"/>
          </a:p>
          <a:p>
            <a:pPr marL="0" marR="0" lvl="0" indent="0" algn="ctr" rtl="0">
              <a:lnSpc>
                <a:spcPct val="128571"/>
              </a:lnSpc>
              <a:spcBef>
                <a:spcPts val="1500"/>
              </a:spcBef>
              <a:spcAft>
                <a:spcPts val="0"/>
              </a:spcAft>
              <a:buNone/>
            </a:pPr>
            <a:endParaRPr sz="1300" b="0" i="0" u="none" strike="noStrike" cap="none">
              <a:solidFill>
                <a:schemeClr val="dk1"/>
              </a:solidFill>
              <a:latin typeface="Metal"/>
              <a:ea typeface="Metal"/>
              <a:cs typeface="Metal"/>
              <a:sym typeface="Metal"/>
            </a:endParaRPr>
          </a:p>
          <a:p>
            <a:pPr marL="0" marR="0" lvl="0" indent="0" algn="ctr" rtl="0">
              <a:lnSpc>
                <a:spcPct val="128571"/>
              </a:lnSpc>
              <a:spcBef>
                <a:spcPts val="1500"/>
              </a:spcBef>
              <a:spcAft>
                <a:spcPts val="0"/>
              </a:spcAft>
              <a:buNone/>
            </a:pPr>
            <a:endParaRPr sz="1300" b="0" i="0" u="none" strike="noStrike" cap="none">
              <a:solidFill>
                <a:schemeClr val="dk1"/>
              </a:solidFill>
              <a:latin typeface="Metal"/>
              <a:ea typeface="Metal"/>
              <a:cs typeface="Metal"/>
              <a:sym typeface="Metal"/>
            </a:endParaRPr>
          </a:p>
        </p:txBody>
      </p:sp>
      <p:sp>
        <p:nvSpPr>
          <p:cNvPr id="1191" name="Google Shape;1191;ge0b1ee74f5_0_187"/>
          <p:cNvSpPr txBox="1"/>
          <p:nvPr/>
        </p:nvSpPr>
        <p:spPr>
          <a:xfrm>
            <a:off x="3028950" y="409575"/>
            <a:ext cx="1800300" cy="40245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0" u="none" strike="noStrike" cap="none">
                <a:solidFill>
                  <a:schemeClr val="dk1"/>
                </a:solidFill>
                <a:latin typeface="Metal"/>
                <a:ea typeface="Metal"/>
                <a:cs typeface="Metal"/>
                <a:sym typeface="Metal"/>
              </a:rPr>
              <a:t>While Archie was hiding behind a crashed spaceship in the game, he received a message from the new player, jac008k.</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jac008k: Hi, my name’s Jack.</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Archie typed in a reply. My name’s Archie.</a:t>
            </a:r>
            <a:endParaRPr sz="500"/>
          </a:p>
          <a:p>
            <a:pPr marL="0" marR="0" lvl="0" indent="0" algn="ctr" rtl="0">
              <a:lnSpc>
                <a:spcPct val="128571"/>
              </a:lnSpc>
              <a:spcBef>
                <a:spcPts val="1500"/>
              </a:spcBef>
              <a:spcAft>
                <a:spcPts val="0"/>
              </a:spcAft>
              <a:buNone/>
            </a:pPr>
            <a:endParaRPr sz="1300" b="0" i="0" u="none" strike="noStrike" cap="none">
              <a:solidFill>
                <a:schemeClr val="dk1"/>
              </a:solidFill>
              <a:latin typeface="Metal"/>
              <a:ea typeface="Metal"/>
              <a:cs typeface="Metal"/>
              <a:sym typeface="Metal"/>
            </a:endParaRPr>
          </a:p>
          <a:p>
            <a:pPr marL="0" marR="0" lvl="0" indent="0" algn="ctr" rtl="0">
              <a:lnSpc>
                <a:spcPct val="128571"/>
              </a:lnSpc>
              <a:spcBef>
                <a:spcPts val="1100"/>
              </a:spcBef>
              <a:spcAft>
                <a:spcPts val="0"/>
              </a:spcAft>
              <a:buNone/>
            </a:pPr>
            <a:endParaRPr sz="1300" b="0" i="0" u="none" strike="noStrike" cap="none">
              <a:solidFill>
                <a:schemeClr val="dk1"/>
              </a:solidFill>
              <a:latin typeface="Metal"/>
              <a:ea typeface="Metal"/>
              <a:cs typeface="Metal"/>
              <a:sym typeface="Metal"/>
            </a:endParaRPr>
          </a:p>
        </p:txBody>
      </p:sp>
      <p:sp>
        <p:nvSpPr>
          <p:cNvPr id="1192" name="Google Shape;1192;ge0b1ee74f5_0_187"/>
          <p:cNvSpPr txBox="1"/>
          <p:nvPr/>
        </p:nvSpPr>
        <p:spPr>
          <a:xfrm>
            <a:off x="4143375" y="3209925"/>
            <a:ext cx="1800300" cy="40245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0" u="none" strike="noStrike" cap="none">
                <a:solidFill>
                  <a:schemeClr val="dk1"/>
                </a:solidFill>
                <a:latin typeface="Metal"/>
                <a:ea typeface="Metal"/>
                <a:cs typeface="Metal"/>
                <a:sym typeface="Metal"/>
              </a:rPr>
              <a:t>jac008k: You’re really good at this game.</a:t>
            </a:r>
            <a:endParaRPr sz="500"/>
          </a:p>
          <a:p>
            <a:pPr marL="0" marR="0" lvl="0" indent="0" algn="ctr" rtl="0">
              <a:lnSpc>
                <a:spcPct val="128571"/>
              </a:lnSpc>
              <a:spcBef>
                <a:spcPts val="1100"/>
              </a:spcBef>
              <a:spcAft>
                <a:spcPts val="0"/>
              </a:spcAft>
              <a:buNone/>
            </a:pPr>
            <a:r>
              <a:rPr lang="en" sz="1300" b="0" i="0" u="none" strike="noStrike" cap="none">
                <a:solidFill>
                  <a:schemeClr val="dk1"/>
                </a:solidFill>
                <a:latin typeface="Metal"/>
                <a:ea typeface="Metal"/>
                <a:cs typeface="Metal"/>
                <a:sym typeface="Metal"/>
              </a:rPr>
              <a:t>arch555: Thanks.</a:t>
            </a:r>
            <a:endParaRPr sz="500"/>
          </a:p>
          <a:p>
            <a:pPr marL="0" marR="0" lvl="0" indent="0" algn="ctr" rtl="0">
              <a:lnSpc>
                <a:spcPct val="128571"/>
              </a:lnSpc>
              <a:spcBef>
                <a:spcPts val="1100"/>
              </a:spcBef>
              <a:spcAft>
                <a:spcPts val="0"/>
              </a:spcAft>
              <a:buNone/>
            </a:pPr>
            <a:r>
              <a:rPr lang="en" sz="1300" b="0" i="0" u="none" strike="noStrike" cap="none">
                <a:solidFill>
                  <a:schemeClr val="dk1"/>
                </a:solidFill>
                <a:latin typeface="Metal"/>
                <a:ea typeface="Metal"/>
                <a:cs typeface="Metal"/>
                <a:sym typeface="Metal"/>
              </a:rPr>
              <a:t>jac008k: I’m 9 years old. What age are you?</a:t>
            </a:r>
            <a:endParaRPr sz="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pic>
        <p:nvPicPr>
          <p:cNvPr id="1197" name="Google Shape;1197;ge0b1ee74f5_0_275" descr="A close-up of a toy&#10;&#10;Description automatically generated with low confidence"/>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198" name="Google Shape;1198;ge0b1ee74f5_0_275"/>
          <p:cNvPicPr preferRelativeResize="0"/>
          <p:nvPr/>
        </p:nvPicPr>
        <p:blipFill rotWithShape="1">
          <a:blip r:embed="rId4">
            <a:alphaModFix/>
          </a:blip>
          <a:srcRect/>
          <a:stretch/>
        </p:blipFill>
        <p:spPr>
          <a:xfrm>
            <a:off x="-28575" y="0"/>
            <a:ext cx="9201148" cy="1714500"/>
          </a:xfrm>
          <a:prstGeom prst="rect">
            <a:avLst/>
          </a:prstGeom>
          <a:noFill/>
          <a:ln>
            <a:noFill/>
          </a:ln>
        </p:spPr>
      </p:pic>
      <p:sp>
        <p:nvSpPr>
          <p:cNvPr id="1199" name="Google Shape;1199;ge0b1ee74f5_0_275"/>
          <p:cNvSpPr txBox="1"/>
          <p:nvPr/>
        </p:nvSpPr>
        <p:spPr>
          <a:xfrm>
            <a:off x="3325812" y="432196"/>
            <a:ext cx="2492400" cy="42720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0" u="none" strike="noStrike" cap="none">
                <a:solidFill>
                  <a:schemeClr val="dk1"/>
                </a:solidFill>
                <a:latin typeface="Metal"/>
                <a:ea typeface="Metal"/>
                <a:cs typeface="Metal"/>
                <a:sym typeface="Metal"/>
              </a:rPr>
              <a:t>Archie wasn’t sure if he should say his age, but Jack was another kid, wasn’t he? So, it should be fine.</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When Archie said his age, Jack asked him where he went to school.</a:t>
            </a:r>
            <a:endParaRPr sz="500"/>
          </a:p>
        </p:txBody>
      </p:sp>
      <p:sp>
        <p:nvSpPr>
          <p:cNvPr id="1200" name="Google Shape;1200;ge0b1ee74f5_0_275"/>
          <p:cNvSpPr txBox="1"/>
          <p:nvPr/>
        </p:nvSpPr>
        <p:spPr>
          <a:xfrm>
            <a:off x="6175375" y="425053"/>
            <a:ext cx="2492400" cy="33336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1" u="none" strike="noStrike" cap="none">
                <a:solidFill>
                  <a:schemeClr val="dk1"/>
                </a:solidFill>
                <a:latin typeface="Metal"/>
                <a:ea typeface="Metal"/>
                <a:cs typeface="Metal"/>
                <a:sym typeface="Metal"/>
              </a:rPr>
              <a:t>Why does he want to know all this stuff? thought Archie.</a:t>
            </a:r>
            <a:endParaRPr sz="1300" b="0" i="0" u="none" strike="noStrike" cap="none">
              <a:solidFill>
                <a:schemeClr val="dk1"/>
              </a:solidFill>
              <a:latin typeface="Metal"/>
              <a:ea typeface="Metal"/>
              <a:cs typeface="Metal"/>
              <a:sym typeface="Metal"/>
            </a:endParaRPr>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Even if it felt a little wrong to do so, he told Jack where he went to school.</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jac008k: What’s your address, Archie?</a:t>
            </a:r>
            <a:endParaRPr sz="1300" b="0" i="0" u="none" strike="noStrike" cap="none">
              <a:solidFill>
                <a:schemeClr val="dk1"/>
              </a:solidFill>
              <a:latin typeface="Metal"/>
              <a:ea typeface="Metal"/>
              <a:cs typeface="Metal"/>
              <a:sym typeface="Metal"/>
            </a:endParaRPr>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Archie had a funny sensation in his tummy. It didn’t feel right that this stranger was asking him so many personal questions. How was he going to get out of this situation?</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jac008k: Archie, are you still there?</a:t>
            </a:r>
            <a:endParaRPr sz="5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pic>
        <p:nvPicPr>
          <p:cNvPr id="1205" name="Google Shape;1205;ge0b1ee74f5_0_363" descr="A picture containing text, indoor&#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206" name="Google Shape;1206;ge0b1ee74f5_0_363"/>
          <p:cNvPicPr preferRelativeResize="0"/>
          <p:nvPr/>
        </p:nvPicPr>
        <p:blipFill rotWithShape="1">
          <a:blip r:embed="rId4">
            <a:alphaModFix/>
          </a:blip>
          <a:srcRect/>
          <a:stretch/>
        </p:blipFill>
        <p:spPr>
          <a:xfrm>
            <a:off x="0" y="0"/>
            <a:ext cx="9201149" cy="2686051"/>
          </a:xfrm>
          <a:prstGeom prst="rect">
            <a:avLst/>
          </a:prstGeom>
          <a:noFill/>
          <a:ln>
            <a:noFill/>
          </a:ln>
        </p:spPr>
      </p:pic>
      <p:sp>
        <p:nvSpPr>
          <p:cNvPr id="1207" name="Google Shape;1207;ge0b1ee74f5_0_363"/>
          <p:cNvSpPr txBox="1"/>
          <p:nvPr/>
        </p:nvSpPr>
        <p:spPr>
          <a:xfrm>
            <a:off x="476250" y="428625"/>
            <a:ext cx="2492400" cy="52482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0" u="none" strike="noStrike" cap="none">
                <a:solidFill>
                  <a:schemeClr val="dk1"/>
                </a:solidFill>
                <a:latin typeface="Metal"/>
                <a:ea typeface="Metal"/>
                <a:cs typeface="Metal"/>
                <a:sym typeface="Metal"/>
              </a:rPr>
              <a:t>Archie jumped out of the game and ran away from the laptop to hide. Halfway across the teacher’s desk, he bumped into his mum.</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‘Archie,’ she said. ‘There are tears in your eyes. What’s wrong?’</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Archie wiped his eyes and told her the whole story. ‘I don’t think I should have told that kid so much about myself.’</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‘Correct,’ said Archie’s mum, ‘because you can’t even be sure that person was a kid.’</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‘I’m sorry,’ said Archie.</a:t>
            </a:r>
            <a:endParaRPr sz="500"/>
          </a:p>
        </p:txBody>
      </p:sp>
      <p:sp>
        <p:nvSpPr>
          <p:cNvPr id="1208" name="Google Shape;1208;ge0b1ee74f5_0_363"/>
          <p:cNvSpPr txBox="1"/>
          <p:nvPr/>
        </p:nvSpPr>
        <p:spPr>
          <a:xfrm>
            <a:off x="3325812" y="428625"/>
            <a:ext cx="2492400" cy="52482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0" u="none" strike="noStrike" cap="none">
                <a:solidFill>
                  <a:schemeClr val="dk1"/>
                </a:solidFill>
                <a:latin typeface="Metal"/>
                <a:ea typeface="Metal"/>
                <a:cs typeface="Metal"/>
                <a:sym typeface="Metal"/>
              </a:rPr>
              <a:t>‘It’s okay. You did the right thing by telling me. You should always tell an adult if something upsets you on the internet.’</a:t>
            </a:r>
            <a:endParaRPr sz="5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1213" name="Google Shape;1213;ge0b1ee74f5_0_451" descr="A picture containing tex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214" name="Google Shape;1214;ge0b1ee74f5_0_451"/>
          <p:cNvSpPr txBox="1"/>
          <p:nvPr/>
        </p:nvSpPr>
        <p:spPr>
          <a:xfrm>
            <a:off x="5715000" y="409575"/>
            <a:ext cx="2952900" cy="5048100"/>
          </a:xfrm>
          <a:prstGeom prst="rect">
            <a:avLst/>
          </a:prstGeom>
          <a:noFill/>
          <a:ln>
            <a:noFill/>
          </a:ln>
        </p:spPr>
        <p:txBody>
          <a:bodyPr spcFirstLastPara="1" wrap="square" lIns="0" tIns="0" rIns="0" bIns="0" anchor="t" anchorCtr="0">
            <a:noAutofit/>
          </a:bodyPr>
          <a:lstStyle/>
          <a:p>
            <a:pPr marL="0" marR="0" lvl="0" indent="0" algn="ctr" rtl="0">
              <a:lnSpc>
                <a:spcPct val="128571"/>
              </a:lnSpc>
              <a:spcBef>
                <a:spcPts val="0"/>
              </a:spcBef>
              <a:spcAft>
                <a:spcPts val="0"/>
              </a:spcAft>
              <a:buNone/>
            </a:pPr>
            <a:r>
              <a:rPr lang="en" sz="1300" b="0" i="0" u="none" strike="noStrike" cap="none">
                <a:solidFill>
                  <a:schemeClr val="dk1"/>
                </a:solidFill>
                <a:latin typeface="Metal"/>
                <a:ea typeface="Metal"/>
                <a:cs typeface="Metal"/>
                <a:sym typeface="Metal"/>
              </a:rPr>
              <a:t>‘Now, I don’t want to play </a:t>
            </a:r>
            <a:r>
              <a:rPr lang="en" sz="1300" b="0" i="1" u="none" strike="noStrike" cap="none">
                <a:solidFill>
                  <a:schemeClr val="dk1"/>
                </a:solidFill>
                <a:latin typeface="Metal"/>
                <a:ea typeface="Metal"/>
                <a:cs typeface="Metal"/>
                <a:sym typeface="Metal"/>
              </a:rPr>
              <a:t>Robo Warriors </a:t>
            </a:r>
            <a:r>
              <a:rPr lang="en" sz="1300" b="0" i="0" u="none" strike="noStrike" cap="none">
                <a:solidFill>
                  <a:schemeClr val="dk1"/>
                </a:solidFill>
                <a:latin typeface="Metal"/>
                <a:ea typeface="Metal"/>
                <a:cs typeface="Metal"/>
                <a:sym typeface="Metal"/>
              </a:rPr>
              <a:t>again,’ said Archie, ‘in case I bump into jac008k.’</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‘We can block that player,’ said Archie’s mum. ‘This means that jac008k can’t play with you or contact you again. Come on, let’s do it together.’</a:t>
            </a:r>
            <a:endParaRPr sz="500"/>
          </a:p>
          <a:p>
            <a:pPr marL="0" marR="0" lvl="0" indent="0" algn="ctr" rtl="0">
              <a:lnSpc>
                <a:spcPct val="128571"/>
              </a:lnSpc>
              <a:spcBef>
                <a:spcPts val="1500"/>
              </a:spcBef>
              <a:spcAft>
                <a:spcPts val="0"/>
              </a:spcAft>
              <a:buNone/>
            </a:pPr>
            <a:r>
              <a:rPr lang="en" sz="1300" b="0" i="0" u="none" strike="noStrike" cap="none">
                <a:solidFill>
                  <a:schemeClr val="dk1"/>
                </a:solidFill>
                <a:latin typeface="Metal"/>
                <a:ea typeface="Metal"/>
                <a:cs typeface="Metal"/>
                <a:sym typeface="Metal"/>
              </a:rPr>
              <a:t>Archie followed her back to the laptop. Today, he’d learned a big lesson. Never reveal personal information on the internet, and if you do get in trouble, always tell a trusted adult.</a:t>
            </a:r>
            <a:endParaRPr sz="5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ge0b1ee74f5_0_537"/>
          <p:cNvSpPr txBox="1">
            <a:spLocks noGrp="1"/>
          </p:cNvSpPr>
          <p:nvPr>
            <p:ph type="title"/>
          </p:nvPr>
        </p:nvSpPr>
        <p:spPr>
          <a:xfrm>
            <a:off x="2578000" y="98925"/>
            <a:ext cx="6527700" cy="802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200">
                <a:solidFill>
                  <a:srgbClr val="31A2EF"/>
                </a:solidFill>
              </a:rPr>
              <a:t>Archie Plays Robo Warriors</a:t>
            </a:r>
            <a:endParaRPr sz="2200">
              <a:solidFill>
                <a:srgbClr val="31A2EF"/>
              </a:solidFill>
            </a:endParaRPr>
          </a:p>
        </p:txBody>
      </p:sp>
      <p:sp>
        <p:nvSpPr>
          <p:cNvPr id="1220" name="Google Shape;1220;ge0b1ee74f5_0_5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26</a:t>
            </a:fld>
            <a:endParaRPr/>
          </a:p>
        </p:txBody>
      </p:sp>
      <p:pic>
        <p:nvPicPr>
          <p:cNvPr id="1221" name="Google Shape;1221;ge0b1ee74f5_0_537"/>
          <p:cNvPicPr preferRelativeResize="0"/>
          <p:nvPr/>
        </p:nvPicPr>
        <p:blipFill rotWithShape="1">
          <a:blip r:embed="rId3">
            <a:alphaModFix/>
          </a:blip>
          <a:srcRect/>
          <a:stretch/>
        </p:blipFill>
        <p:spPr>
          <a:xfrm>
            <a:off x="-51138" y="1672850"/>
            <a:ext cx="2305576" cy="2305576"/>
          </a:xfrm>
          <a:prstGeom prst="rect">
            <a:avLst/>
          </a:prstGeom>
          <a:noFill/>
          <a:ln>
            <a:noFill/>
          </a:ln>
        </p:spPr>
      </p:pic>
      <p:sp>
        <p:nvSpPr>
          <p:cNvPr id="1222" name="Google Shape;1222;ge0b1ee74f5_0_537"/>
          <p:cNvSpPr txBox="1">
            <a:spLocks noGrp="1"/>
          </p:cNvSpPr>
          <p:nvPr>
            <p:ph type="body" idx="1"/>
          </p:nvPr>
        </p:nvSpPr>
        <p:spPr>
          <a:xfrm>
            <a:off x="2093850" y="1092388"/>
            <a:ext cx="6828900" cy="34665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CF8ED2"/>
              </a:buClr>
              <a:buSzPts val="1400"/>
              <a:buFont typeface="Montserrat"/>
              <a:buChar char="➔"/>
            </a:pPr>
            <a:r>
              <a:rPr lang="en" sz="1400" b="1">
                <a:solidFill>
                  <a:srgbClr val="CF8ED2"/>
                </a:solidFill>
                <a:latin typeface="Montserrat"/>
                <a:ea typeface="Montserrat"/>
                <a:cs typeface="Montserrat"/>
                <a:sym typeface="Montserrat"/>
              </a:rPr>
              <a:t>What did Archie not have permission to play Magician of Doom? </a:t>
            </a:r>
            <a:endParaRPr sz="1400" b="1">
              <a:solidFill>
                <a:srgbClr val="CF8ED2"/>
              </a:solidFill>
              <a:latin typeface="Montserrat"/>
              <a:ea typeface="Montserrat"/>
              <a:cs typeface="Montserrat"/>
              <a:sym typeface="Montserrat"/>
            </a:endParaRPr>
          </a:p>
          <a:p>
            <a:pPr marL="457200" lvl="0" indent="-317500" algn="l" rtl="0">
              <a:lnSpc>
                <a:spcPct val="150000"/>
              </a:lnSpc>
              <a:spcBef>
                <a:spcPts val="0"/>
              </a:spcBef>
              <a:spcAft>
                <a:spcPts val="0"/>
              </a:spcAft>
              <a:buClr>
                <a:srgbClr val="CF8ED2"/>
              </a:buClr>
              <a:buSzPts val="1400"/>
              <a:buFont typeface="Montserrat"/>
              <a:buChar char="➔"/>
            </a:pPr>
            <a:r>
              <a:rPr lang="en" sz="1400" b="1">
                <a:solidFill>
                  <a:srgbClr val="CF8ED2"/>
                </a:solidFill>
                <a:latin typeface="Montserrat"/>
                <a:ea typeface="Montserrat"/>
                <a:cs typeface="Montserrat"/>
                <a:sym typeface="Montserrat"/>
              </a:rPr>
              <a:t>How did Archie feel when the stranger was asking him so many personal questions? </a:t>
            </a:r>
            <a:endParaRPr sz="1400" b="1">
              <a:solidFill>
                <a:srgbClr val="CF8ED2"/>
              </a:solidFill>
              <a:latin typeface="Montserrat"/>
              <a:ea typeface="Montserrat"/>
              <a:cs typeface="Montserrat"/>
              <a:sym typeface="Montserrat"/>
            </a:endParaRPr>
          </a:p>
          <a:p>
            <a:pPr marL="457200" lvl="0" indent="-317500" algn="l" rtl="0">
              <a:lnSpc>
                <a:spcPct val="150000"/>
              </a:lnSpc>
              <a:spcBef>
                <a:spcPts val="0"/>
              </a:spcBef>
              <a:spcAft>
                <a:spcPts val="0"/>
              </a:spcAft>
              <a:buClr>
                <a:srgbClr val="CF8ED2"/>
              </a:buClr>
              <a:buSzPts val="1400"/>
              <a:buFont typeface="Montserrat"/>
              <a:buChar char="➔"/>
            </a:pPr>
            <a:r>
              <a:rPr lang="en" sz="1400" b="1">
                <a:solidFill>
                  <a:srgbClr val="CF8ED2"/>
                </a:solidFill>
                <a:latin typeface="Montserrat"/>
                <a:ea typeface="Montserrat"/>
                <a:cs typeface="Montserrat"/>
                <a:sym typeface="Montserrat"/>
              </a:rPr>
              <a:t>(a) Why do you think Archie had a funny sensation in his tummy? </a:t>
            </a:r>
            <a:endParaRPr sz="1400" b="1">
              <a:solidFill>
                <a:srgbClr val="CF8ED2"/>
              </a:solidFill>
              <a:latin typeface="Montserrat"/>
              <a:ea typeface="Montserrat"/>
              <a:cs typeface="Montserrat"/>
              <a:sym typeface="Montserrat"/>
            </a:endParaRPr>
          </a:p>
          <a:p>
            <a:pPr marL="457200" lvl="0" indent="0" algn="l" rtl="0">
              <a:lnSpc>
                <a:spcPct val="150000"/>
              </a:lnSpc>
              <a:spcBef>
                <a:spcPts val="0"/>
              </a:spcBef>
              <a:spcAft>
                <a:spcPts val="0"/>
              </a:spcAft>
              <a:buNone/>
            </a:pPr>
            <a:r>
              <a:rPr lang="en" sz="1400" b="1">
                <a:solidFill>
                  <a:srgbClr val="CF8ED2"/>
                </a:solidFill>
                <a:latin typeface="Montserrat"/>
                <a:ea typeface="Montserrat"/>
                <a:cs typeface="Montserrat"/>
                <a:sym typeface="Montserrat"/>
              </a:rPr>
              <a:t>(b) Do you ever feel worried or anxious? What happens to you? What kind of things can you do if you are feeling worried or anxious?</a:t>
            </a:r>
            <a:endParaRPr sz="1400" b="1">
              <a:solidFill>
                <a:srgbClr val="CF8ED2"/>
              </a:solidFill>
              <a:latin typeface="Montserrat"/>
              <a:ea typeface="Montserrat"/>
              <a:cs typeface="Montserrat"/>
              <a:sym typeface="Montserrat"/>
            </a:endParaRPr>
          </a:p>
          <a:p>
            <a:pPr marL="457200" lvl="0" indent="-317500" algn="l" rtl="0">
              <a:lnSpc>
                <a:spcPct val="150000"/>
              </a:lnSpc>
              <a:spcBef>
                <a:spcPts val="0"/>
              </a:spcBef>
              <a:spcAft>
                <a:spcPts val="0"/>
              </a:spcAft>
              <a:buClr>
                <a:srgbClr val="CF8ED2"/>
              </a:buClr>
              <a:buSzPts val="1400"/>
              <a:buFont typeface="Montserrat"/>
              <a:buChar char="➔"/>
            </a:pPr>
            <a:r>
              <a:rPr lang="en" sz="1400" b="1">
                <a:solidFill>
                  <a:srgbClr val="CF8ED2"/>
                </a:solidFill>
                <a:latin typeface="Montserrat"/>
                <a:ea typeface="Montserrat"/>
                <a:cs typeface="Montserrat"/>
                <a:sym typeface="Montserrat"/>
              </a:rPr>
              <a:t>How did Archie’s mum react when he explained what had happened?  </a:t>
            </a:r>
            <a:endParaRPr sz="1400" b="1">
              <a:solidFill>
                <a:srgbClr val="CF8ED2"/>
              </a:solidFill>
              <a:latin typeface="Montserrat"/>
              <a:ea typeface="Montserrat"/>
              <a:cs typeface="Montserrat"/>
              <a:sym typeface="Montserrat"/>
            </a:endParaRPr>
          </a:p>
          <a:p>
            <a:pPr marL="457200" lvl="0" indent="-317500" algn="l" rtl="0">
              <a:lnSpc>
                <a:spcPct val="150000"/>
              </a:lnSpc>
              <a:spcBef>
                <a:spcPts val="0"/>
              </a:spcBef>
              <a:spcAft>
                <a:spcPts val="0"/>
              </a:spcAft>
              <a:buClr>
                <a:srgbClr val="CF8ED2"/>
              </a:buClr>
              <a:buSzPts val="1400"/>
              <a:buFont typeface="Montserrat"/>
              <a:buChar char="➔"/>
            </a:pPr>
            <a:r>
              <a:rPr lang="en" sz="1400" b="1">
                <a:solidFill>
                  <a:srgbClr val="CF8ED2"/>
                </a:solidFill>
                <a:latin typeface="Montserrat"/>
                <a:ea typeface="Montserrat"/>
                <a:cs typeface="Montserrat"/>
                <a:sym typeface="Montserrat"/>
              </a:rPr>
              <a:t>What big lesson did Archie learn in the story? </a:t>
            </a:r>
            <a:endParaRPr sz="1800" b="1">
              <a:solidFill>
                <a:srgbClr val="141414"/>
              </a:solidFill>
              <a:latin typeface="Montserrat"/>
              <a:ea typeface="Montserrat"/>
              <a:cs typeface="Montserrat"/>
              <a:sym typeface="Montserrat"/>
            </a:endParaRPr>
          </a:p>
        </p:txBody>
      </p:sp>
      <p:pic>
        <p:nvPicPr>
          <p:cNvPr id="1223" name="Google Shape;1223;ge0b1ee74f5_0_537"/>
          <p:cNvPicPr preferRelativeResize="0"/>
          <p:nvPr/>
        </p:nvPicPr>
        <p:blipFill rotWithShape="1">
          <a:blip r:embed="rId4">
            <a:alphaModFix/>
          </a:blip>
          <a:srcRect/>
          <a:stretch/>
        </p:blipFill>
        <p:spPr>
          <a:xfrm>
            <a:off x="109456" y="98914"/>
            <a:ext cx="1984393" cy="4387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3</a:t>
            </a:fld>
            <a:endParaRPr/>
          </a:p>
        </p:txBody>
      </p:sp>
      <p:sp>
        <p:nvSpPr>
          <p:cNvPr id="995" name="Google Shape;995;p4"/>
          <p:cNvSpPr txBox="1"/>
          <p:nvPr/>
        </p:nvSpPr>
        <p:spPr>
          <a:xfrm>
            <a:off x="249692" y="174415"/>
            <a:ext cx="11453216" cy="473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B0F0"/>
                </a:solidFill>
                <a:latin typeface="Montserrat"/>
                <a:ea typeface="Montserrat"/>
                <a:cs typeface="Montserrat"/>
                <a:sym typeface="Montserrat"/>
              </a:rPr>
              <a:t>WHAT IS THE INTERNET? </a:t>
            </a:r>
            <a:endParaRPr sz="2400" b="1" i="0" u="none" strike="noStrike" cap="none">
              <a:solidFill>
                <a:srgbClr val="00B0F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B0F0"/>
              </a:solidFill>
              <a:latin typeface="Montserrat"/>
              <a:ea typeface="Montserrat"/>
              <a:cs typeface="Montserrat"/>
              <a:sym typeface="Montserrat"/>
            </a:endParaRPr>
          </a:p>
        </p:txBody>
      </p:sp>
      <p:sp>
        <p:nvSpPr>
          <p:cNvPr id="996" name="Google Shape;996;p4"/>
          <p:cNvSpPr/>
          <p:nvPr/>
        </p:nvSpPr>
        <p:spPr>
          <a:xfrm>
            <a:off x="249692" y="2179795"/>
            <a:ext cx="7114839" cy="123161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 sz="1800" b="1" i="0" u="none" strike="noStrike" cap="none">
                <a:solidFill>
                  <a:srgbClr val="000000"/>
                </a:solidFill>
                <a:latin typeface="Montserrat"/>
                <a:ea typeface="Montserrat"/>
                <a:cs typeface="Montserrat"/>
                <a:sym typeface="Montserrat"/>
              </a:rPr>
              <a:t>Click the Link to play video:</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Arial"/>
              <a:buNone/>
            </a:pPr>
            <a:r>
              <a:rPr lang="en" sz="1800" b="0" i="0" u="sng" strike="noStrike" cap="none">
                <a:solidFill>
                  <a:schemeClr val="hlink"/>
                </a:solidFill>
                <a:latin typeface="Montserrat"/>
                <a:ea typeface="Montserrat"/>
                <a:cs typeface="Montserrat"/>
                <a:sym typeface="Montserrat"/>
                <a:hlinkClick r:id="rId3"/>
              </a:rPr>
              <a:t>https://vimeo.com/313425824</a:t>
            </a:r>
            <a:endParaRPr sz="1800" b="0" i="0" u="none" strike="noStrike" cap="none">
              <a:solidFill>
                <a:schemeClr val="dk1"/>
              </a:solidFill>
              <a:latin typeface="Montserrat"/>
              <a:ea typeface="Montserrat"/>
              <a:cs typeface="Montserrat"/>
              <a:sym typeface="Montserrat"/>
            </a:endParaRPr>
          </a:p>
          <a:p>
            <a:pPr marL="0" marR="0" lvl="0" indent="0" algn="l" rtl="0">
              <a:lnSpc>
                <a:spcPct val="90000"/>
              </a:lnSpc>
              <a:spcBef>
                <a:spcPts val="0"/>
              </a:spcBef>
              <a:spcAft>
                <a:spcPts val="0"/>
              </a:spcAft>
              <a:buClr>
                <a:srgbClr val="000000"/>
              </a:buClr>
              <a:buSzPts val="1800"/>
              <a:buFont typeface="Arial"/>
              <a:buNone/>
            </a:pPr>
            <a:r>
              <a:rPr lang="en" sz="1800" b="1" i="0" u="none" strike="noStrike" cap="none">
                <a:solidFill>
                  <a:srgbClr val="000000"/>
                </a:solidFill>
                <a:latin typeface="Montserrat"/>
                <a:ea typeface="Montserrat"/>
                <a:cs typeface="Montserrat"/>
                <a:sym typeface="Montserrat"/>
              </a:rPr>
              <a:t> </a:t>
            </a:r>
            <a:endParaRPr sz="1800" b="1" i="0" u="none" strike="noStrike" cap="none">
              <a:solidFill>
                <a:srgbClr val="000000"/>
              </a:solidFill>
              <a:latin typeface="Montserrat"/>
              <a:ea typeface="Montserrat"/>
              <a:cs typeface="Montserrat"/>
              <a:sym typeface="Montserrat"/>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pic>
        <p:nvPicPr>
          <p:cNvPr id="997" name="Google Shape;997;p4"/>
          <p:cNvPicPr preferRelativeResize="0"/>
          <p:nvPr/>
        </p:nvPicPr>
        <p:blipFill rotWithShape="1">
          <a:blip r:embed="rId4">
            <a:alphaModFix/>
          </a:blip>
          <a:srcRect/>
          <a:stretch/>
        </p:blipFill>
        <p:spPr>
          <a:xfrm>
            <a:off x="4153647" y="815171"/>
            <a:ext cx="4707405" cy="4104268"/>
          </a:xfrm>
          <a:prstGeom prst="rect">
            <a:avLst/>
          </a:prstGeom>
          <a:noFill/>
          <a:ln>
            <a:noFill/>
          </a:ln>
        </p:spPr>
      </p:pic>
      <p:pic>
        <p:nvPicPr>
          <p:cNvPr id="998" name="Google Shape;998;p4"/>
          <p:cNvPicPr preferRelativeResize="0"/>
          <p:nvPr/>
        </p:nvPicPr>
        <p:blipFill rotWithShape="1">
          <a:blip r:embed="rId5">
            <a:alphaModFix/>
          </a:blip>
          <a:srcRect/>
          <a:stretch/>
        </p:blipFill>
        <p:spPr>
          <a:xfrm>
            <a:off x="249692" y="4384171"/>
            <a:ext cx="2420910" cy="535268"/>
          </a:xfrm>
          <a:prstGeom prst="rect">
            <a:avLst/>
          </a:prstGeom>
          <a:noFill/>
          <a:ln>
            <a:noFill/>
          </a:ln>
        </p:spPr>
      </p:pic>
      <p:pic>
        <p:nvPicPr>
          <p:cNvPr id="999" name="Google Shape;999;p4"/>
          <p:cNvPicPr preferRelativeResize="0"/>
          <p:nvPr/>
        </p:nvPicPr>
        <p:blipFill rotWithShape="1">
          <a:blip r:embed="rId6">
            <a:alphaModFix/>
          </a:blip>
          <a:srcRect/>
          <a:stretch/>
        </p:blipFill>
        <p:spPr>
          <a:xfrm>
            <a:off x="2540264" y="4049958"/>
            <a:ext cx="1968324" cy="1399785"/>
          </a:xfrm>
          <a:prstGeom prst="rect">
            <a:avLst/>
          </a:prstGeom>
          <a:noFill/>
          <a:ln>
            <a:noFill/>
          </a:ln>
        </p:spPr>
      </p:pic>
      <p:pic>
        <p:nvPicPr>
          <p:cNvPr id="1000" name="Google Shape;1000;p4" descr="Copy of Presentation (16_9) – Untitled Design.png"/>
          <p:cNvPicPr preferRelativeResize="0"/>
          <p:nvPr/>
        </p:nvPicPr>
        <p:blipFill rotWithShape="1">
          <a:blip r:embed="rId7">
            <a:alphaModFix/>
          </a:blip>
          <a:srcRect/>
          <a:stretch/>
        </p:blipFill>
        <p:spPr>
          <a:xfrm>
            <a:off x="4222759" y="987896"/>
            <a:ext cx="4593470" cy="2583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4</a:t>
            </a:fld>
            <a:endParaRPr/>
          </a:p>
        </p:txBody>
      </p:sp>
      <p:pic>
        <p:nvPicPr>
          <p:cNvPr id="1006" name="Google Shape;1006;p5"/>
          <p:cNvPicPr preferRelativeResize="0"/>
          <p:nvPr/>
        </p:nvPicPr>
        <p:blipFill rotWithShape="1">
          <a:blip r:embed="rId3">
            <a:alphaModFix/>
          </a:blip>
          <a:srcRect/>
          <a:stretch/>
        </p:blipFill>
        <p:spPr>
          <a:xfrm>
            <a:off x="128900" y="2282829"/>
            <a:ext cx="5236912" cy="2860671"/>
          </a:xfrm>
          <a:prstGeom prst="rect">
            <a:avLst/>
          </a:prstGeom>
          <a:noFill/>
          <a:ln>
            <a:noFill/>
          </a:ln>
        </p:spPr>
      </p:pic>
      <p:pic>
        <p:nvPicPr>
          <p:cNvPr id="1007" name="Google Shape;1007;p5"/>
          <p:cNvPicPr preferRelativeResize="0"/>
          <p:nvPr/>
        </p:nvPicPr>
        <p:blipFill rotWithShape="1">
          <a:blip r:embed="rId4">
            <a:alphaModFix/>
          </a:blip>
          <a:srcRect/>
          <a:stretch/>
        </p:blipFill>
        <p:spPr>
          <a:xfrm>
            <a:off x="5559326" y="1584400"/>
            <a:ext cx="3523295" cy="2292400"/>
          </a:xfrm>
          <a:prstGeom prst="rect">
            <a:avLst/>
          </a:prstGeom>
          <a:noFill/>
          <a:ln>
            <a:noFill/>
          </a:ln>
        </p:spPr>
      </p:pic>
      <p:pic>
        <p:nvPicPr>
          <p:cNvPr id="1008" name="Google Shape;1008;p5"/>
          <p:cNvPicPr preferRelativeResize="0"/>
          <p:nvPr/>
        </p:nvPicPr>
        <p:blipFill rotWithShape="1">
          <a:blip r:embed="rId5">
            <a:alphaModFix/>
          </a:blip>
          <a:srcRect/>
          <a:stretch/>
        </p:blipFill>
        <p:spPr>
          <a:xfrm>
            <a:off x="249692" y="346416"/>
            <a:ext cx="2420910" cy="535268"/>
          </a:xfrm>
          <a:prstGeom prst="rect">
            <a:avLst/>
          </a:prstGeom>
          <a:noFill/>
          <a:ln>
            <a:noFill/>
          </a:ln>
        </p:spPr>
      </p:pic>
      <p:sp>
        <p:nvSpPr>
          <p:cNvPr id="1009" name="Google Shape;1009;p5"/>
          <p:cNvSpPr/>
          <p:nvPr/>
        </p:nvSpPr>
        <p:spPr>
          <a:xfrm>
            <a:off x="3327766" y="143020"/>
            <a:ext cx="7032818"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FFA400"/>
                </a:solidFill>
                <a:latin typeface="Montserrat"/>
                <a:ea typeface="Montserrat"/>
                <a:cs typeface="Montserrat"/>
                <a:sym typeface="Montserrat"/>
              </a:rPr>
              <a:t>Let’s consider…</a:t>
            </a:r>
            <a:endParaRPr sz="3000" b="1" i="0" u="none" strike="noStrike" cap="none">
              <a:solidFill>
                <a:srgbClr val="FFA4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FFA400"/>
                </a:solidFill>
                <a:latin typeface="Montserrat"/>
                <a:ea typeface="Montserrat"/>
                <a:cs typeface="Montserrat"/>
                <a:sym typeface="Montserrat"/>
              </a:rPr>
              <a:t>The positives and negatives </a:t>
            </a:r>
            <a:endParaRPr sz="3000" b="1" i="0" u="none" strike="noStrike" cap="none">
              <a:solidFill>
                <a:srgbClr val="FFA4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FFA400"/>
                </a:solidFill>
                <a:latin typeface="Montserrat"/>
                <a:ea typeface="Montserrat"/>
                <a:cs typeface="Montserrat"/>
                <a:sym typeface="Montserrat"/>
              </a:rPr>
              <a:t>of the internet?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5</a:t>
            </a:fld>
            <a:endParaRPr/>
          </a:p>
        </p:txBody>
      </p:sp>
      <p:sp>
        <p:nvSpPr>
          <p:cNvPr id="1015" name="Google Shape;1015;p9"/>
          <p:cNvSpPr txBox="1"/>
          <p:nvPr/>
        </p:nvSpPr>
        <p:spPr>
          <a:xfrm>
            <a:off x="2770788" y="396325"/>
            <a:ext cx="6455700" cy="8610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p:txBody>
      </p:sp>
      <p:sp>
        <p:nvSpPr>
          <p:cNvPr id="1016" name="Google Shape;1016;p9"/>
          <p:cNvSpPr txBox="1"/>
          <p:nvPr/>
        </p:nvSpPr>
        <p:spPr>
          <a:xfrm>
            <a:off x="214062" y="396325"/>
            <a:ext cx="6455700" cy="8610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3000"/>
              <a:buFont typeface="Arial"/>
              <a:buNone/>
            </a:pPr>
            <a:r>
              <a:rPr lang="en" sz="2600" b="1" i="0" u="none" strike="noStrike" cap="none">
                <a:solidFill>
                  <a:srgbClr val="FF0000"/>
                </a:solidFill>
                <a:latin typeface="Montserrat"/>
                <a:ea typeface="Montserrat"/>
                <a:cs typeface="Montserrat"/>
                <a:sym typeface="Montserrat"/>
              </a:rPr>
              <a:t>How can we avoid the negative things on the internet?</a:t>
            </a:r>
            <a:endParaRPr sz="2600" b="1" i="0" u="none" strike="noStrike" cap="none">
              <a:solidFill>
                <a:srgbClr val="FF0000"/>
              </a:solidFill>
              <a:latin typeface="Montserrat"/>
              <a:ea typeface="Montserrat"/>
              <a:cs typeface="Montserrat"/>
              <a:sym typeface="Montserrat"/>
            </a:endParaRPr>
          </a:p>
        </p:txBody>
      </p:sp>
      <p:grpSp>
        <p:nvGrpSpPr>
          <p:cNvPr id="1017" name="Google Shape;1017;p9"/>
          <p:cNvGrpSpPr/>
          <p:nvPr/>
        </p:nvGrpSpPr>
        <p:grpSpPr>
          <a:xfrm>
            <a:off x="428401" y="1443709"/>
            <a:ext cx="6180103" cy="3487063"/>
            <a:chOff x="-5715543" y="207647"/>
            <a:chExt cx="6625214" cy="3762852"/>
          </a:xfrm>
        </p:grpSpPr>
        <p:sp>
          <p:nvSpPr>
            <p:cNvPr id="1018" name="Google Shape;1018;p9"/>
            <p:cNvSpPr/>
            <p:nvPr/>
          </p:nvSpPr>
          <p:spPr>
            <a:xfrm>
              <a:off x="-2427524" y="282449"/>
              <a:ext cx="44887" cy="4377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19" name="Google Shape;1019;p9"/>
            <p:cNvSpPr/>
            <p:nvPr/>
          </p:nvSpPr>
          <p:spPr>
            <a:xfrm>
              <a:off x="-5081178" y="207647"/>
              <a:ext cx="5372676" cy="368148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20" name="Google Shape;1020;p9"/>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021" name="Google Shape;1021;p9"/>
            <p:cNvGrpSpPr/>
            <p:nvPr/>
          </p:nvGrpSpPr>
          <p:grpSpPr>
            <a:xfrm>
              <a:off x="-5715543" y="3770615"/>
              <a:ext cx="6625214" cy="199884"/>
              <a:chOff x="-5715543" y="3770615"/>
              <a:chExt cx="6625214" cy="199884"/>
            </a:xfrm>
          </p:grpSpPr>
          <p:sp>
            <p:nvSpPr>
              <p:cNvPr id="1022" name="Google Shape;1022;p9"/>
              <p:cNvSpPr/>
              <p:nvPr/>
            </p:nvSpPr>
            <p:spPr>
              <a:xfrm>
                <a:off x="-5706018" y="3849586"/>
                <a:ext cx="6599368" cy="120913"/>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00" scaled="0"/>
              </a:gradFill>
              <a:ln>
                <a:noFill/>
              </a:ln>
              <a:effectLst>
                <a:outerShdw blurRad="12700" dist="25400" dir="5400000" algn="t" rotWithShape="0">
                  <a:srgbClr val="262626"/>
                </a:outerShdw>
                <a:reflection stA="50000" endA="300" endPos="900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23" name="Google Shape;1023;p9"/>
              <p:cNvSpPr/>
              <p:nvPr/>
            </p:nvSpPr>
            <p:spPr>
              <a:xfrm>
                <a:off x="-5715543" y="3770615"/>
                <a:ext cx="6625214"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999" scaled="0"/>
              </a:gradFill>
              <a:ln>
                <a:noFill/>
              </a:ln>
              <a:effectLst>
                <a:reflection stA="50000" endA="300" endPos="900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024" name="Google Shape;1024;p9"/>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25" name="Google Shape;1025;p9"/>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pic>
        <p:nvPicPr>
          <p:cNvPr id="1026" name="Google Shape;1026;p9" descr="Screen Shot 2019-01-30 at 12.50.55 (1).png"/>
          <p:cNvPicPr preferRelativeResize="0"/>
          <p:nvPr/>
        </p:nvPicPr>
        <p:blipFill rotWithShape="1">
          <a:blip r:embed="rId3">
            <a:alphaModFix/>
          </a:blip>
          <a:srcRect l="6188" r="3728"/>
          <a:stretch/>
        </p:blipFill>
        <p:spPr>
          <a:xfrm>
            <a:off x="1201901" y="1656388"/>
            <a:ext cx="4638002" cy="2880784"/>
          </a:xfrm>
          <a:prstGeom prst="rect">
            <a:avLst/>
          </a:prstGeom>
          <a:noFill/>
          <a:ln>
            <a:noFill/>
          </a:ln>
        </p:spPr>
      </p:pic>
      <p:pic>
        <p:nvPicPr>
          <p:cNvPr id="1027" name="Google Shape;1027;p9"/>
          <p:cNvPicPr preferRelativeResize="0"/>
          <p:nvPr/>
        </p:nvPicPr>
        <p:blipFill rotWithShape="1">
          <a:blip r:embed="rId4">
            <a:alphaModFix/>
          </a:blip>
          <a:srcRect/>
          <a:stretch/>
        </p:blipFill>
        <p:spPr>
          <a:xfrm>
            <a:off x="6969448" y="223391"/>
            <a:ext cx="1992599" cy="440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fade">
                                      <p:cBhvr>
                                        <p:cTn id="7" dur="750"/>
                                        <p:tgtEl>
                                          <p:spTgt spid="1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6</a:t>
            </a:fld>
            <a:endParaRPr/>
          </a:p>
        </p:txBody>
      </p:sp>
      <p:sp>
        <p:nvSpPr>
          <p:cNvPr id="1033" name="Google Shape;1033;p10"/>
          <p:cNvSpPr txBox="1"/>
          <p:nvPr/>
        </p:nvSpPr>
        <p:spPr>
          <a:xfrm>
            <a:off x="705660" y="1904833"/>
            <a:ext cx="3535464" cy="18384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chemeClr val="dk1"/>
              </a:buClr>
              <a:buSzPts val="1100"/>
              <a:buFont typeface="Arial"/>
              <a:buNone/>
            </a:pPr>
            <a:r>
              <a:rPr lang="en" sz="3000" b="1" i="0" u="none" strike="noStrike" cap="none">
                <a:solidFill>
                  <a:srgbClr val="FFA400"/>
                </a:solidFill>
                <a:latin typeface="Montserrat"/>
                <a:ea typeface="Montserrat"/>
                <a:cs typeface="Montserrat"/>
                <a:sym typeface="Montserrat"/>
              </a:rPr>
              <a:t>Who would you tell if you saw something on the internet that you did not like?</a:t>
            </a:r>
            <a:endParaRPr sz="3000" b="1" i="0" u="none" strike="noStrike" cap="none">
              <a:solidFill>
                <a:srgbClr val="FFA400"/>
              </a:solidFill>
              <a:latin typeface="Montserrat"/>
              <a:ea typeface="Montserrat"/>
              <a:cs typeface="Montserrat"/>
              <a:sym typeface="Montserrat"/>
            </a:endParaRPr>
          </a:p>
        </p:txBody>
      </p:sp>
      <p:pic>
        <p:nvPicPr>
          <p:cNvPr id="1034" name="Google Shape;1034;p10"/>
          <p:cNvPicPr preferRelativeResize="0"/>
          <p:nvPr/>
        </p:nvPicPr>
        <p:blipFill rotWithShape="1">
          <a:blip r:embed="rId3">
            <a:alphaModFix/>
          </a:blip>
          <a:srcRect/>
          <a:stretch/>
        </p:blipFill>
        <p:spPr>
          <a:xfrm>
            <a:off x="4579652" y="1081299"/>
            <a:ext cx="4525832" cy="2776075"/>
          </a:xfrm>
          <a:prstGeom prst="rect">
            <a:avLst/>
          </a:prstGeom>
          <a:noFill/>
          <a:ln>
            <a:noFill/>
          </a:ln>
        </p:spPr>
      </p:pic>
      <p:pic>
        <p:nvPicPr>
          <p:cNvPr id="1035" name="Google Shape;1035;p10"/>
          <p:cNvPicPr preferRelativeResize="0"/>
          <p:nvPr/>
        </p:nvPicPr>
        <p:blipFill rotWithShape="1">
          <a:blip r:embed="rId4">
            <a:alphaModFix/>
          </a:blip>
          <a:srcRect/>
          <a:stretch/>
        </p:blipFill>
        <p:spPr>
          <a:xfrm>
            <a:off x="6969448" y="223391"/>
            <a:ext cx="1992599" cy="4405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1"/>
          <p:cNvSpPr txBox="1"/>
          <p:nvPr/>
        </p:nvSpPr>
        <p:spPr>
          <a:xfrm>
            <a:off x="250697" y="28534"/>
            <a:ext cx="9144000" cy="71750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chemeClr val="dk1"/>
              </a:buClr>
              <a:buSzPts val="1100"/>
              <a:buFont typeface="Arial"/>
              <a:buNone/>
            </a:pPr>
            <a:r>
              <a:rPr lang="en" sz="2400" b="1" i="0" u="none" strike="noStrike" cap="none">
                <a:solidFill>
                  <a:srgbClr val="5DC1FF"/>
                </a:solidFill>
                <a:latin typeface="Montserrat"/>
                <a:ea typeface="Montserrat"/>
                <a:cs typeface="Montserrat"/>
                <a:sym typeface="Montserrat"/>
              </a:rPr>
              <a:t>The Positives and Negatives of the Internet</a:t>
            </a:r>
            <a:endParaRPr sz="2400" b="1" i="0" u="none" strike="noStrike" cap="none">
              <a:solidFill>
                <a:srgbClr val="5DC1FF"/>
              </a:solidFill>
              <a:latin typeface="Montserrat"/>
              <a:ea typeface="Montserrat"/>
              <a:cs typeface="Montserrat"/>
              <a:sym typeface="Montserrat"/>
            </a:endParaRPr>
          </a:p>
        </p:txBody>
      </p:sp>
      <p:sp>
        <p:nvSpPr>
          <p:cNvPr id="1041" name="Google Shape;1041;p11"/>
          <p:cNvSpPr txBox="1"/>
          <p:nvPr/>
        </p:nvSpPr>
        <p:spPr>
          <a:xfrm>
            <a:off x="167500" y="834070"/>
            <a:ext cx="6611120" cy="3087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FFFFFF"/>
              </a:buClr>
              <a:buSzPts val="1600"/>
              <a:buFont typeface="Montserrat"/>
              <a:buChar char="●"/>
            </a:pPr>
            <a:r>
              <a:rPr lang="en" sz="1600" b="1" i="0" u="none" strike="noStrike" cap="none">
                <a:solidFill>
                  <a:srgbClr val="333333"/>
                </a:solidFill>
                <a:latin typeface="Montserrat"/>
                <a:ea typeface="Montserrat"/>
                <a:cs typeface="Montserrat"/>
                <a:sym typeface="Montserrat"/>
              </a:rPr>
              <a:t>The internet is a brilliant resource that you can use to do lots of different things. It’s not always your fault if you come across nasty stuff on the internet.</a:t>
            </a:r>
            <a:endParaRPr sz="1400" b="0" i="0" u="none" strike="noStrike" cap="none">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rgbClr val="FFFFFF"/>
              </a:buClr>
              <a:buSzPts val="1600"/>
              <a:buFont typeface="Montserrat"/>
              <a:buNone/>
            </a:pPr>
            <a:endParaRPr sz="1600" b="1" i="0" u="none" strike="noStrike" cap="none">
              <a:solidFill>
                <a:srgbClr val="333333"/>
              </a:solidFill>
              <a:latin typeface="Montserrat"/>
              <a:ea typeface="Montserrat"/>
              <a:cs typeface="Montserrat"/>
              <a:sym typeface="Montserrat"/>
            </a:endParaRPr>
          </a:p>
          <a:p>
            <a:pPr marL="457200" marR="0" lvl="0" indent="-330200" algn="l" rtl="0">
              <a:lnSpc>
                <a:spcPct val="115000"/>
              </a:lnSpc>
              <a:spcBef>
                <a:spcPts val="0"/>
              </a:spcBef>
              <a:spcAft>
                <a:spcPts val="0"/>
              </a:spcAft>
              <a:buClr>
                <a:srgbClr val="FFFFFF"/>
              </a:buClr>
              <a:buSzPts val="1600"/>
              <a:buFont typeface="Montserrat"/>
              <a:buChar char="●"/>
            </a:pPr>
            <a:r>
              <a:rPr lang="en" sz="1600" b="1" i="0" u="none" strike="noStrike" cap="none">
                <a:solidFill>
                  <a:srgbClr val="333333"/>
                </a:solidFill>
                <a:latin typeface="Montserrat"/>
                <a:ea typeface="Montserrat"/>
                <a:cs typeface="Montserrat"/>
                <a:sym typeface="Montserrat"/>
              </a:rPr>
              <a:t>The best thing to do if you see something online that worries you or makes you feel uncomfortable is: </a:t>
            </a:r>
            <a:endParaRPr sz="1400" b="0" i="0" u="none" strike="noStrike" cap="none">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rgbClr val="FFFFFF"/>
              </a:buClr>
              <a:buSzPts val="1600"/>
              <a:buFont typeface="Montserrat"/>
              <a:buNone/>
            </a:pPr>
            <a:endParaRPr sz="1600" b="1" i="0" u="none" strike="noStrike" cap="none">
              <a:solidFill>
                <a:srgbClr val="5DC1FF"/>
              </a:solidFill>
              <a:latin typeface="Montserrat"/>
              <a:ea typeface="Montserrat"/>
              <a:cs typeface="Montserrat"/>
              <a:sym typeface="Montserrat"/>
            </a:endParaRPr>
          </a:p>
        </p:txBody>
      </p:sp>
      <p:sp>
        <p:nvSpPr>
          <p:cNvPr id="1042" name="Google Shape;1042;p11"/>
          <p:cNvSpPr/>
          <p:nvPr/>
        </p:nvSpPr>
        <p:spPr>
          <a:xfrm>
            <a:off x="1715319" y="3911247"/>
            <a:ext cx="4207054" cy="817660"/>
          </a:xfrm>
          <a:prstGeom prst="rect">
            <a:avLst/>
          </a:prstGeom>
          <a:noFill/>
          <a:ln>
            <a:noFill/>
          </a:ln>
        </p:spPr>
        <p:txBody>
          <a:bodyPr spcFirstLastPara="1" wrap="square" lIns="91425" tIns="45700" rIns="91425" bIns="45700" anchor="t" anchorCtr="0">
            <a:spAutoFit/>
          </a:bodyPr>
          <a:lstStyle/>
          <a:p>
            <a:pPr marL="101600" marR="0" lvl="0" indent="0" algn="l" rtl="0">
              <a:lnSpc>
                <a:spcPct val="90000"/>
              </a:lnSpc>
              <a:spcBef>
                <a:spcPts val="0"/>
              </a:spcBef>
              <a:spcAft>
                <a:spcPts val="0"/>
              </a:spcAft>
              <a:buClr>
                <a:srgbClr val="000000"/>
              </a:buClr>
              <a:buSzPts val="1600"/>
              <a:buFont typeface="Arial"/>
              <a:buNone/>
            </a:pPr>
            <a:r>
              <a:rPr lang="en" sz="1600" b="1" i="0" u="none" strike="noStrike" cap="none">
                <a:solidFill>
                  <a:srgbClr val="333333"/>
                </a:solidFill>
                <a:latin typeface="Montserrat"/>
                <a:ea typeface="Montserrat"/>
                <a:cs typeface="Montserrat"/>
                <a:sym typeface="Montserrat"/>
              </a:rPr>
              <a:t>tell your parents/guardians or your teachers as soon as possible</a:t>
            </a:r>
            <a:endParaRPr sz="1400" b="0" i="0" u="none" strike="noStrike" cap="none">
              <a:solidFill>
                <a:srgbClr val="000000"/>
              </a:solidFill>
              <a:latin typeface="Arial"/>
              <a:ea typeface="Arial"/>
              <a:cs typeface="Arial"/>
              <a:sym typeface="Arial"/>
            </a:endParaRPr>
          </a:p>
          <a:p>
            <a:pPr marL="101600" marR="0" lvl="0" indent="0" algn="l" rtl="0">
              <a:lnSpc>
                <a:spcPct val="90000"/>
              </a:lnSpc>
              <a:spcBef>
                <a:spcPts val="0"/>
              </a:spcBef>
              <a:spcAft>
                <a:spcPts val="0"/>
              </a:spcAft>
              <a:buClr>
                <a:srgbClr val="000000"/>
              </a:buClr>
              <a:buSzPts val="2000"/>
              <a:buFont typeface="Arial"/>
              <a:buNone/>
            </a:pPr>
            <a:endParaRPr sz="2000" b="1" i="0" u="none" strike="noStrike" cap="none">
              <a:solidFill>
                <a:srgbClr val="141414"/>
              </a:solidFill>
              <a:latin typeface="Montserrat"/>
              <a:ea typeface="Montserrat"/>
              <a:cs typeface="Montserrat"/>
              <a:sym typeface="Montserrat"/>
            </a:endParaRPr>
          </a:p>
        </p:txBody>
      </p:sp>
      <p:sp>
        <p:nvSpPr>
          <p:cNvPr id="1043" name="Google Shape;1043;p11"/>
          <p:cNvSpPr/>
          <p:nvPr/>
        </p:nvSpPr>
        <p:spPr>
          <a:xfrm>
            <a:off x="1715318" y="2937731"/>
            <a:ext cx="4064346" cy="652486"/>
          </a:xfrm>
          <a:prstGeom prst="rect">
            <a:avLst/>
          </a:prstGeom>
          <a:noFill/>
          <a:ln>
            <a:noFill/>
          </a:ln>
        </p:spPr>
        <p:txBody>
          <a:bodyPr spcFirstLastPara="1" wrap="square" lIns="91425" tIns="45700" rIns="91425" bIns="45700" anchor="t" anchorCtr="0">
            <a:spAutoFit/>
          </a:bodyPr>
          <a:lstStyle/>
          <a:p>
            <a:pPr marL="127000" marR="0" lvl="0" indent="0" algn="l" rtl="0">
              <a:lnSpc>
                <a:spcPct val="115000"/>
              </a:lnSpc>
              <a:spcBef>
                <a:spcPts val="0"/>
              </a:spcBef>
              <a:spcAft>
                <a:spcPts val="0"/>
              </a:spcAft>
              <a:buClr>
                <a:srgbClr val="000000"/>
              </a:buClr>
              <a:buSzPts val="1600"/>
              <a:buFont typeface="Arial"/>
              <a:buNone/>
            </a:pPr>
            <a:r>
              <a:rPr lang="en" sz="1600" b="1" i="0" u="none" strike="noStrike" cap="none">
                <a:solidFill>
                  <a:srgbClr val="333333"/>
                </a:solidFill>
                <a:latin typeface="Montserrat"/>
                <a:ea typeface="Montserrat"/>
                <a:cs typeface="Montserrat"/>
                <a:sym typeface="Montserrat"/>
              </a:rPr>
              <a:t>close it down by clicking the X button at the top left of the screen</a:t>
            </a:r>
            <a:endParaRPr sz="1600" b="1" i="0" u="none" strike="noStrike" cap="none">
              <a:solidFill>
                <a:srgbClr val="333333"/>
              </a:solidFill>
              <a:latin typeface="Montserrat"/>
              <a:ea typeface="Montserrat"/>
              <a:cs typeface="Montserrat"/>
              <a:sym typeface="Montserrat"/>
            </a:endParaRPr>
          </a:p>
        </p:txBody>
      </p:sp>
      <p:sp>
        <p:nvSpPr>
          <p:cNvPr id="1044" name="Google Shape;1044;p11"/>
          <p:cNvSpPr/>
          <p:nvPr/>
        </p:nvSpPr>
        <p:spPr>
          <a:xfrm>
            <a:off x="927751" y="3921070"/>
            <a:ext cx="502515" cy="502515"/>
          </a:xfrm>
          <a:prstGeom prst="ellipse">
            <a:avLst/>
          </a:prstGeom>
          <a:solidFill>
            <a:srgbClr val="FEC50A"/>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1045" name="Google Shape;1045;p11"/>
          <p:cNvSpPr/>
          <p:nvPr/>
        </p:nvSpPr>
        <p:spPr>
          <a:xfrm>
            <a:off x="927751" y="2937731"/>
            <a:ext cx="502515" cy="502515"/>
          </a:xfrm>
          <a:prstGeom prst="ellipse">
            <a:avLst/>
          </a:prstGeom>
          <a:solidFill>
            <a:srgbClr val="00C0F3"/>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pic>
        <p:nvPicPr>
          <p:cNvPr id="1046" name="Google Shape;1046;p11"/>
          <p:cNvPicPr preferRelativeResize="0"/>
          <p:nvPr/>
        </p:nvPicPr>
        <p:blipFill rotWithShape="1">
          <a:blip r:embed="rId3">
            <a:alphaModFix/>
          </a:blip>
          <a:srcRect/>
          <a:stretch/>
        </p:blipFill>
        <p:spPr>
          <a:xfrm>
            <a:off x="6778550" y="2101940"/>
            <a:ext cx="2264626" cy="2676611"/>
          </a:xfrm>
          <a:prstGeom prst="rect">
            <a:avLst/>
          </a:prstGeom>
          <a:noFill/>
          <a:ln>
            <a:noFill/>
          </a:ln>
        </p:spPr>
      </p:pic>
      <p:pic>
        <p:nvPicPr>
          <p:cNvPr id="1047" name="Google Shape;1047;p11"/>
          <p:cNvPicPr preferRelativeResize="0"/>
          <p:nvPr/>
        </p:nvPicPr>
        <p:blipFill rotWithShape="1">
          <a:blip r:embed="rId4">
            <a:alphaModFix/>
          </a:blip>
          <a:srcRect/>
          <a:stretch/>
        </p:blipFill>
        <p:spPr>
          <a:xfrm>
            <a:off x="3989791" y="4594527"/>
            <a:ext cx="1664607" cy="3680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8</a:t>
            </a:fld>
            <a:endParaRPr/>
          </a:p>
        </p:txBody>
      </p:sp>
      <p:sp>
        <p:nvSpPr>
          <p:cNvPr id="1053" name="Google Shape;1053;p12"/>
          <p:cNvSpPr txBox="1"/>
          <p:nvPr/>
        </p:nvSpPr>
        <p:spPr>
          <a:xfrm>
            <a:off x="558623" y="424931"/>
            <a:ext cx="5951643" cy="519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800"/>
              <a:buFont typeface="Arial"/>
              <a:buNone/>
            </a:pPr>
            <a:r>
              <a:rPr lang="en" sz="2800" b="1" i="0" u="none" strike="noStrike" cap="none">
                <a:solidFill>
                  <a:srgbClr val="FF6600"/>
                </a:solidFill>
                <a:latin typeface="Montserrat"/>
                <a:ea typeface="Montserrat"/>
                <a:cs typeface="Montserrat"/>
                <a:sym typeface="Montserrat"/>
              </a:rPr>
              <a:t>RULES OF THE INTERNET</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a:p>
            <a:pPr marL="0" marR="0" lvl="0" indent="0" algn="l" rtl="0">
              <a:lnSpc>
                <a:spcPct val="107916"/>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7916"/>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pic>
        <p:nvPicPr>
          <p:cNvPr id="1054" name="Google Shape;1054;p12" title="Rules Of The Internet 2018.mp3">
            <a:hlinkClick r:id="rId3"/>
          </p:cNvPr>
          <p:cNvPicPr preferRelativeResize="0"/>
          <p:nvPr/>
        </p:nvPicPr>
        <p:blipFill rotWithShape="1">
          <a:blip r:embed="rId4">
            <a:alphaModFix/>
          </a:blip>
          <a:srcRect/>
          <a:stretch/>
        </p:blipFill>
        <p:spPr>
          <a:xfrm>
            <a:off x="5988723" y="105489"/>
            <a:ext cx="1368700" cy="1368750"/>
          </a:xfrm>
          <a:prstGeom prst="rect">
            <a:avLst/>
          </a:prstGeom>
          <a:noFill/>
          <a:ln>
            <a:noFill/>
          </a:ln>
        </p:spPr>
      </p:pic>
      <p:sp>
        <p:nvSpPr>
          <p:cNvPr id="1055" name="Google Shape;1055;p12"/>
          <p:cNvSpPr txBox="1"/>
          <p:nvPr/>
        </p:nvSpPr>
        <p:spPr>
          <a:xfrm>
            <a:off x="558623" y="1793681"/>
            <a:ext cx="5076267" cy="1095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800" b="0" i="0" u="none" strike="noStrike" cap="none">
                <a:solidFill>
                  <a:schemeClr val="dk1"/>
                </a:solidFill>
                <a:latin typeface="Montserrat"/>
                <a:ea typeface="Montserrat"/>
                <a:cs typeface="Montserrat"/>
                <a:sym typeface="Montserrat"/>
              </a:rPr>
              <a:t>Sing along to the ‘Rules of the Internet’ song and see if you can name the 6 rules of the internet listed in the song!</a:t>
            </a:r>
            <a:endParaRPr sz="1400" b="0" i="0" u="none" strike="noStrike" cap="none">
              <a:solidFill>
                <a:srgbClr val="000000"/>
              </a:solidFill>
              <a:latin typeface="Montserrat Light"/>
              <a:ea typeface="Montserrat Light"/>
              <a:cs typeface="Montserrat Light"/>
              <a:sym typeface="Montserrat Light"/>
            </a:endParaRPr>
          </a:p>
        </p:txBody>
      </p:sp>
      <p:pic>
        <p:nvPicPr>
          <p:cNvPr id="1056" name="Google Shape;1056;p12"/>
          <p:cNvPicPr preferRelativeResize="0"/>
          <p:nvPr/>
        </p:nvPicPr>
        <p:blipFill rotWithShape="1">
          <a:blip r:embed="rId5">
            <a:alphaModFix/>
          </a:blip>
          <a:srcRect/>
          <a:stretch/>
        </p:blipFill>
        <p:spPr>
          <a:xfrm>
            <a:off x="5574142" y="789864"/>
            <a:ext cx="3531342" cy="4199433"/>
          </a:xfrm>
          <a:prstGeom prst="rect">
            <a:avLst/>
          </a:prstGeom>
          <a:noFill/>
          <a:ln>
            <a:noFill/>
          </a:ln>
        </p:spPr>
      </p:pic>
      <p:pic>
        <p:nvPicPr>
          <p:cNvPr id="1057" name="Google Shape;1057;p12"/>
          <p:cNvPicPr preferRelativeResize="0"/>
          <p:nvPr/>
        </p:nvPicPr>
        <p:blipFill rotWithShape="1">
          <a:blip r:embed="rId6">
            <a:alphaModFix/>
          </a:blip>
          <a:srcRect/>
          <a:stretch/>
        </p:blipFill>
        <p:spPr>
          <a:xfrm>
            <a:off x="219371" y="4491934"/>
            <a:ext cx="2249473" cy="4973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g7f98d56b6c_1_16"/>
          <p:cNvSpPr/>
          <p:nvPr/>
        </p:nvSpPr>
        <p:spPr>
          <a:xfrm>
            <a:off x="1527457" y="3253762"/>
            <a:ext cx="502515" cy="502515"/>
          </a:xfrm>
          <a:prstGeom prst="ellipse">
            <a:avLst/>
          </a:prstGeom>
          <a:solidFill>
            <a:srgbClr val="F352D0"/>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Roboto Light"/>
                <a:ea typeface="Roboto Light"/>
                <a:cs typeface="Roboto Light"/>
                <a:sym typeface="Roboto Light"/>
              </a:rPr>
              <a:t>4</a:t>
            </a:r>
            <a:endParaRPr sz="1500" b="1" i="0" u="none" strike="noStrike" cap="none">
              <a:solidFill>
                <a:srgbClr val="FFFFFF"/>
              </a:solidFill>
              <a:latin typeface="Roboto Light"/>
              <a:ea typeface="Roboto Light"/>
              <a:cs typeface="Roboto Light"/>
              <a:sym typeface="Roboto Light"/>
            </a:endParaRPr>
          </a:p>
        </p:txBody>
      </p:sp>
      <p:sp>
        <p:nvSpPr>
          <p:cNvPr id="1063" name="Google Shape;1063;g7f98d56b6c_1_16"/>
          <p:cNvSpPr/>
          <p:nvPr/>
        </p:nvSpPr>
        <p:spPr>
          <a:xfrm>
            <a:off x="1527457" y="4498593"/>
            <a:ext cx="502515" cy="502515"/>
          </a:xfrm>
          <a:prstGeom prst="ellipse">
            <a:avLst/>
          </a:prstGeom>
          <a:solidFill>
            <a:srgbClr val="660066"/>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Roboto Light"/>
                <a:ea typeface="Roboto Light"/>
                <a:cs typeface="Roboto Light"/>
                <a:sym typeface="Roboto Light"/>
              </a:rPr>
              <a:t>6</a:t>
            </a:r>
            <a:endParaRPr sz="1500" b="1" i="0" u="none" strike="noStrike" cap="none">
              <a:solidFill>
                <a:srgbClr val="FFFFFF"/>
              </a:solidFill>
              <a:latin typeface="Roboto Light"/>
              <a:ea typeface="Roboto Light"/>
              <a:cs typeface="Roboto Light"/>
              <a:sym typeface="Roboto Light"/>
            </a:endParaRPr>
          </a:p>
        </p:txBody>
      </p:sp>
      <p:sp>
        <p:nvSpPr>
          <p:cNvPr id="1064" name="Google Shape;1064;g7f98d56b6c_1_16"/>
          <p:cNvSpPr/>
          <p:nvPr/>
        </p:nvSpPr>
        <p:spPr>
          <a:xfrm>
            <a:off x="1527457" y="3893100"/>
            <a:ext cx="502515" cy="502515"/>
          </a:xfrm>
          <a:prstGeom prst="ellipse">
            <a:avLst/>
          </a:prstGeom>
          <a:solidFill>
            <a:srgbClr val="20FF00"/>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Roboto Light"/>
                <a:ea typeface="Roboto Light"/>
                <a:cs typeface="Roboto Light"/>
                <a:sym typeface="Roboto Light"/>
              </a:rPr>
              <a:t>5</a:t>
            </a:r>
            <a:endParaRPr sz="1500" b="1" i="0" u="none" strike="noStrike" cap="none">
              <a:solidFill>
                <a:srgbClr val="FFFFFF"/>
              </a:solidFill>
              <a:latin typeface="Roboto Light"/>
              <a:ea typeface="Roboto Light"/>
              <a:cs typeface="Roboto Light"/>
              <a:sym typeface="Roboto Light"/>
            </a:endParaRPr>
          </a:p>
        </p:txBody>
      </p:sp>
      <p:sp>
        <p:nvSpPr>
          <p:cNvPr id="1065" name="Google Shape;1065;g7f98d56b6c_1_16"/>
          <p:cNvSpPr/>
          <p:nvPr/>
        </p:nvSpPr>
        <p:spPr>
          <a:xfrm>
            <a:off x="1527457" y="2596530"/>
            <a:ext cx="502515" cy="502515"/>
          </a:xfrm>
          <a:prstGeom prst="ellipse">
            <a:avLst/>
          </a:prstGeom>
          <a:solidFill>
            <a:srgbClr val="FF0000"/>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Roboto Light"/>
                <a:ea typeface="Roboto Light"/>
                <a:cs typeface="Roboto Light"/>
                <a:sym typeface="Roboto Light"/>
              </a:rPr>
              <a:t>3</a:t>
            </a:r>
            <a:endParaRPr sz="1500" b="1" i="0" u="none" strike="noStrike" cap="none">
              <a:solidFill>
                <a:srgbClr val="FFFFFF"/>
              </a:solidFill>
              <a:latin typeface="Roboto Light"/>
              <a:ea typeface="Roboto Light"/>
              <a:cs typeface="Roboto Light"/>
              <a:sym typeface="Roboto Light"/>
            </a:endParaRPr>
          </a:p>
        </p:txBody>
      </p:sp>
      <p:sp>
        <p:nvSpPr>
          <p:cNvPr id="1066" name="Google Shape;1066;g7f98d56b6c_1_16"/>
          <p:cNvSpPr/>
          <p:nvPr/>
        </p:nvSpPr>
        <p:spPr>
          <a:xfrm>
            <a:off x="1527457" y="1884278"/>
            <a:ext cx="502515" cy="502515"/>
          </a:xfrm>
          <a:prstGeom prst="ellipse">
            <a:avLst/>
          </a:prstGeom>
          <a:solidFill>
            <a:srgbClr val="FEC50A"/>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Roboto Light"/>
                <a:ea typeface="Roboto Light"/>
                <a:cs typeface="Roboto Light"/>
                <a:sym typeface="Roboto Light"/>
              </a:rPr>
              <a:t>2</a:t>
            </a:r>
            <a:endParaRPr sz="1500" b="1" i="0" u="none" strike="noStrike" cap="none">
              <a:solidFill>
                <a:srgbClr val="FFFFFF"/>
              </a:solidFill>
              <a:latin typeface="Roboto Light"/>
              <a:ea typeface="Roboto Light"/>
              <a:cs typeface="Roboto Light"/>
              <a:sym typeface="Roboto Light"/>
            </a:endParaRPr>
          </a:p>
        </p:txBody>
      </p:sp>
      <p:sp>
        <p:nvSpPr>
          <p:cNvPr id="1067" name="Google Shape;1067;g7f98d56b6c_1_16"/>
          <p:cNvSpPr/>
          <p:nvPr/>
        </p:nvSpPr>
        <p:spPr>
          <a:xfrm>
            <a:off x="1527457" y="1180515"/>
            <a:ext cx="502515" cy="502515"/>
          </a:xfrm>
          <a:prstGeom prst="ellipse">
            <a:avLst/>
          </a:prstGeom>
          <a:solidFill>
            <a:srgbClr val="00C0F3"/>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Roboto Light"/>
                <a:ea typeface="Roboto Light"/>
                <a:cs typeface="Roboto Light"/>
                <a:sym typeface="Roboto Light"/>
              </a:rPr>
              <a:t>1</a:t>
            </a:r>
            <a:endParaRPr sz="1500" b="1" i="0" u="none" strike="noStrike" cap="none">
              <a:solidFill>
                <a:srgbClr val="FFFFFF"/>
              </a:solidFill>
              <a:latin typeface="Roboto Light"/>
              <a:ea typeface="Roboto Light"/>
              <a:cs typeface="Roboto Light"/>
              <a:sym typeface="Roboto Light"/>
            </a:endParaRPr>
          </a:p>
        </p:txBody>
      </p:sp>
      <p:sp>
        <p:nvSpPr>
          <p:cNvPr id="1068" name="Google Shape;1068;g7f98d56b6c_1_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9</a:t>
            </a:fld>
            <a:endParaRPr/>
          </a:p>
        </p:txBody>
      </p:sp>
      <p:pic>
        <p:nvPicPr>
          <p:cNvPr id="1069" name="Google Shape;1069;g7f98d56b6c_1_16"/>
          <p:cNvPicPr preferRelativeResize="0"/>
          <p:nvPr/>
        </p:nvPicPr>
        <p:blipFill rotWithShape="1">
          <a:blip r:embed="rId3">
            <a:alphaModFix/>
          </a:blip>
          <a:srcRect/>
          <a:stretch/>
        </p:blipFill>
        <p:spPr>
          <a:xfrm>
            <a:off x="7187848" y="2231329"/>
            <a:ext cx="1831174" cy="2164295"/>
          </a:xfrm>
          <a:prstGeom prst="rect">
            <a:avLst/>
          </a:prstGeom>
          <a:noFill/>
          <a:ln>
            <a:noFill/>
          </a:ln>
        </p:spPr>
      </p:pic>
      <p:sp>
        <p:nvSpPr>
          <p:cNvPr id="1070" name="Google Shape;1070;g7f98d56b6c_1_16"/>
          <p:cNvSpPr txBox="1">
            <a:spLocks noGrp="1"/>
          </p:cNvSpPr>
          <p:nvPr>
            <p:ph type="title"/>
          </p:nvPr>
        </p:nvSpPr>
        <p:spPr>
          <a:xfrm>
            <a:off x="215425" y="645000"/>
            <a:ext cx="8803500" cy="917100"/>
          </a:xfrm>
          <a:prstGeom prst="rect">
            <a:avLst/>
          </a:prstGeom>
          <a:noFill/>
          <a:ln>
            <a:noFill/>
          </a:ln>
        </p:spPr>
        <p:txBody>
          <a:bodyPr spcFirstLastPara="1" wrap="square" lIns="91425" tIns="91425" rIns="91425" bIns="91425" anchor="b" anchorCtr="0">
            <a:noAutofit/>
          </a:bodyPr>
          <a:lstStyle/>
          <a:p>
            <a:pPr marL="0" lvl="0" indent="0" algn="ctr" rtl="0">
              <a:lnSpc>
                <a:spcPct val="107916"/>
              </a:lnSpc>
              <a:spcBef>
                <a:spcPts val="0"/>
              </a:spcBef>
              <a:spcAft>
                <a:spcPts val="0"/>
              </a:spcAft>
              <a:buClr>
                <a:schemeClr val="dk1"/>
              </a:buClr>
              <a:buSzPts val="1100"/>
              <a:buFont typeface="Arial"/>
              <a:buNone/>
            </a:pPr>
            <a:br>
              <a:rPr lang="en" sz="2200">
                <a:solidFill>
                  <a:schemeClr val="dk1"/>
                </a:solidFill>
                <a:latin typeface="Arial"/>
                <a:ea typeface="Arial"/>
                <a:cs typeface="Arial"/>
                <a:sym typeface="Arial"/>
              </a:rPr>
            </a:br>
            <a:r>
              <a:rPr lang="en" sz="2200">
                <a:solidFill>
                  <a:schemeClr val="dk1"/>
                </a:solidFill>
              </a:rPr>
              <a:t>According to the song, </a:t>
            </a:r>
            <a:br>
              <a:rPr lang="en" sz="2200">
                <a:solidFill>
                  <a:schemeClr val="dk1"/>
                </a:solidFill>
              </a:rPr>
            </a:br>
            <a:r>
              <a:rPr lang="en" sz="2200">
                <a:solidFill>
                  <a:schemeClr val="dk1"/>
                </a:solidFill>
              </a:rPr>
              <a:t>there are 6 rules of the internet:</a:t>
            </a:r>
            <a:endParaRPr sz="2000">
              <a:solidFill>
                <a:schemeClr val="dk1"/>
              </a:solidFill>
            </a:endParaRPr>
          </a:p>
          <a:p>
            <a:pPr marL="0" lvl="0" indent="0" algn="r" rtl="0">
              <a:lnSpc>
                <a:spcPct val="100000"/>
              </a:lnSpc>
              <a:spcBef>
                <a:spcPts val="0"/>
              </a:spcBef>
              <a:spcAft>
                <a:spcPts val="0"/>
              </a:spcAft>
              <a:buSzPts val="2400"/>
              <a:buNone/>
            </a:pPr>
            <a:endParaRPr/>
          </a:p>
        </p:txBody>
      </p:sp>
      <p:sp>
        <p:nvSpPr>
          <p:cNvPr id="1071" name="Google Shape;1071;g7f98d56b6c_1_16"/>
          <p:cNvSpPr txBox="1">
            <a:spLocks noGrp="1"/>
          </p:cNvSpPr>
          <p:nvPr>
            <p:ph type="body" idx="1"/>
          </p:nvPr>
        </p:nvSpPr>
        <p:spPr>
          <a:xfrm>
            <a:off x="1946284" y="1180515"/>
            <a:ext cx="6610500" cy="3215100"/>
          </a:xfrm>
          <a:prstGeom prst="rect">
            <a:avLst/>
          </a:prstGeom>
          <a:noFill/>
          <a:ln>
            <a:noFill/>
          </a:ln>
        </p:spPr>
        <p:txBody>
          <a:bodyPr spcFirstLastPara="1" wrap="square" lIns="91425" tIns="91425" rIns="91425" bIns="91425" anchor="t" anchorCtr="0">
            <a:noAutofit/>
          </a:bodyPr>
          <a:lstStyle/>
          <a:p>
            <a:pPr marL="114300" lvl="0" indent="0" algn="l" rtl="0">
              <a:lnSpc>
                <a:spcPct val="107916"/>
              </a:lnSpc>
              <a:spcBef>
                <a:spcPts val="0"/>
              </a:spcBef>
              <a:spcAft>
                <a:spcPts val="0"/>
              </a:spcAft>
              <a:buClr>
                <a:schemeClr val="dk1"/>
              </a:buClr>
              <a:buSzPts val="1800"/>
              <a:buNone/>
            </a:pPr>
            <a:r>
              <a:rPr lang="en" sz="1800">
                <a:solidFill>
                  <a:schemeClr val="dk1"/>
                </a:solidFill>
                <a:latin typeface="Montserrat"/>
                <a:ea typeface="Montserrat"/>
                <a:cs typeface="Montserrat"/>
                <a:sym typeface="Montserrat"/>
              </a:rPr>
              <a:t>  Keep your password safe</a:t>
            </a:r>
            <a:endParaRPr sz="1800">
              <a:solidFill>
                <a:schemeClr val="dk1"/>
              </a:solidFill>
              <a:latin typeface="Montserrat"/>
              <a:ea typeface="Montserrat"/>
              <a:cs typeface="Montserrat"/>
              <a:sym typeface="Montserrat"/>
            </a:endParaRPr>
          </a:p>
          <a:p>
            <a:pPr marL="457200" lvl="0" indent="0" algn="l" rtl="0">
              <a:lnSpc>
                <a:spcPct val="107916"/>
              </a:lnSpc>
              <a:spcBef>
                <a:spcPts val="0"/>
              </a:spcBef>
              <a:spcAft>
                <a:spcPts val="0"/>
              </a:spcAft>
              <a:buSzPts val="2200"/>
              <a:buNone/>
            </a:pPr>
            <a:endParaRPr sz="180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en" sz="1800">
                <a:solidFill>
                  <a:schemeClr val="dk1"/>
                </a:solidFill>
                <a:latin typeface="Montserrat"/>
                <a:ea typeface="Montserrat"/>
                <a:cs typeface="Montserrat"/>
                <a:sym typeface="Montserrat"/>
              </a:rPr>
              <a:t>  Know what you can share - don’t overshare </a:t>
            </a:r>
            <a:endParaRPr sz="180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en" sz="1800">
                <a:solidFill>
                  <a:schemeClr val="dk1"/>
                </a:solidFill>
                <a:latin typeface="Montserrat"/>
                <a:ea typeface="Montserrat"/>
                <a:cs typeface="Montserrat"/>
                <a:sym typeface="Montserrat"/>
              </a:rPr>
              <a:t>  personal information</a:t>
            </a:r>
            <a:endParaRPr sz="1800">
              <a:solidFill>
                <a:schemeClr val="dk1"/>
              </a:solidFill>
              <a:latin typeface="Montserrat"/>
              <a:ea typeface="Montserrat"/>
              <a:cs typeface="Montserrat"/>
              <a:sym typeface="Montserrat"/>
            </a:endParaRPr>
          </a:p>
          <a:p>
            <a:pPr marL="457200" lvl="0" indent="0" algn="l" rtl="0">
              <a:lnSpc>
                <a:spcPct val="107916"/>
              </a:lnSpc>
              <a:spcBef>
                <a:spcPts val="0"/>
              </a:spcBef>
              <a:spcAft>
                <a:spcPts val="0"/>
              </a:spcAft>
              <a:buSzPts val="2200"/>
              <a:buNone/>
            </a:pPr>
            <a:endParaRPr sz="180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en" sz="1800">
                <a:solidFill>
                  <a:schemeClr val="dk1"/>
                </a:solidFill>
                <a:latin typeface="Montserrat"/>
                <a:ea typeface="Montserrat"/>
                <a:cs typeface="Montserrat"/>
                <a:sym typeface="Montserrat"/>
              </a:rPr>
              <a:t>  Be careful of what you post</a:t>
            </a:r>
            <a:endParaRPr sz="1800">
              <a:solidFill>
                <a:schemeClr val="dk1"/>
              </a:solidFill>
              <a:latin typeface="Montserrat"/>
              <a:ea typeface="Montserrat"/>
              <a:cs typeface="Montserrat"/>
              <a:sym typeface="Montserrat"/>
            </a:endParaRPr>
          </a:p>
          <a:p>
            <a:pPr marL="457200" lvl="0" indent="0" algn="l" rtl="0">
              <a:lnSpc>
                <a:spcPct val="107916"/>
              </a:lnSpc>
              <a:spcBef>
                <a:spcPts val="0"/>
              </a:spcBef>
              <a:spcAft>
                <a:spcPts val="0"/>
              </a:spcAft>
              <a:buSzPts val="2200"/>
              <a:buNone/>
            </a:pPr>
            <a:endParaRPr sz="180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en" sz="1800">
                <a:solidFill>
                  <a:schemeClr val="dk1"/>
                </a:solidFill>
                <a:latin typeface="Montserrat"/>
                <a:ea typeface="Montserrat"/>
                <a:cs typeface="Montserrat"/>
                <a:sym typeface="Montserrat"/>
              </a:rPr>
              <a:t>  Keep it online for friends you don’t know</a:t>
            </a:r>
            <a:endParaRPr sz="1800">
              <a:solidFill>
                <a:schemeClr val="dk1"/>
              </a:solidFill>
              <a:latin typeface="Montserrat"/>
              <a:ea typeface="Montserrat"/>
              <a:cs typeface="Montserrat"/>
              <a:sym typeface="Montserrat"/>
            </a:endParaRPr>
          </a:p>
          <a:p>
            <a:pPr marL="457200" lvl="0" indent="0" algn="l" rtl="0">
              <a:lnSpc>
                <a:spcPct val="107916"/>
              </a:lnSpc>
              <a:spcBef>
                <a:spcPts val="0"/>
              </a:spcBef>
              <a:spcAft>
                <a:spcPts val="0"/>
              </a:spcAft>
              <a:buSzPts val="2200"/>
              <a:buNone/>
            </a:pPr>
            <a:endParaRPr sz="180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en" sz="1800">
                <a:solidFill>
                  <a:schemeClr val="dk1"/>
                </a:solidFill>
                <a:latin typeface="Montserrat"/>
                <a:ea typeface="Montserrat"/>
                <a:cs typeface="Montserrat"/>
                <a:sym typeface="Montserrat"/>
              </a:rPr>
              <a:t>  Don’t stay in chats you don’t like</a:t>
            </a:r>
            <a:endParaRPr sz="1800">
              <a:solidFill>
                <a:schemeClr val="dk1"/>
              </a:solidFill>
              <a:latin typeface="Montserrat"/>
              <a:ea typeface="Montserrat"/>
              <a:cs typeface="Montserrat"/>
              <a:sym typeface="Montserrat"/>
            </a:endParaRPr>
          </a:p>
          <a:p>
            <a:pPr marL="457200" lvl="0" indent="0" algn="l" rtl="0">
              <a:lnSpc>
                <a:spcPct val="107916"/>
              </a:lnSpc>
              <a:spcBef>
                <a:spcPts val="0"/>
              </a:spcBef>
              <a:spcAft>
                <a:spcPts val="0"/>
              </a:spcAft>
              <a:buSzPts val="2200"/>
              <a:buNone/>
            </a:pPr>
            <a:endParaRPr sz="180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en" sz="1800">
                <a:solidFill>
                  <a:schemeClr val="dk1"/>
                </a:solidFill>
                <a:latin typeface="Montserrat"/>
                <a:ea typeface="Montserrat"/>
                <a:cs typeface="Montserrat"/>
                <a:sym typeface="Montserrat"/>
              </a:rPr>
              <a:t>  Don’t download junk</a:t>
            </a:r>
            <a:endParaRPr sz="1800"/>
          </a:p>
        </p:txBody>
      </p:sp>
      <p:pic>
        <p:nvPicPr>
          <p:cNvPr id="1072" name="Google Shape;1072;g7f98d56b6c_1_16"/>
          <p:cNvPicPr preferRelativeResize="0"/>
          <p:nvPr/>
        </p:nvPicPr>
        <p:blipFill rotWithShape="1">
          <a:blip r:embed="rId4">
            <a:alphaModFix/>
          </a:blip>
          <a:srcRect/>
          <a:stretch/>
        </p:blipFill>
        <p:spPr>
          <a:xfrm>
            <a:off x="6725600" y="4596246"/>
            <a:ext cx="1831184" cy="404862"/>
          </a:xfrm>
          <a:prstGeom prst="rect">
            <a:avLst/>
          </a:prstGeom>
          <a:noFill/>
          <a:ln>
            <a:noFill/>
          </a:ln>
        </p:spPr>
      </p:pic>
    </p:spTree>
  </p:cSld>
  <p:clrMapOvr>
    <a:masterClrMapping/>
  </p:clrMapOvr>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4165</Words>
  <Application>Microsoft Macintosh PowerPoint</Application>
  <PresentationFormat>On-screen Show (16:9)</PresentationFormat>
  <Paragraphs>271</Paragraphs>
  <Slides>26</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Arial</vt:lpstr>
      <vt:lpstr>Oswald</vt:lpstr>
      <vt:lpstr>Montserrat Light</vt:lpstr>
      <vt:lpstr>Roboto Light</vt:lpstr>
      <vt:lpstr>Metal</vt:lpstr>
      <vt:lpstr>PT Sans</vt:lpstr>
      <vt:lpstr>Quattrocento Sans</vt:lpstr>
      <vt:lpstr>Montserrat</vt:lpstr>
      <vt:lpstr>Calibri</vt:lpstr>
      <vt:lpstr>Montserrat ExtraBold</vt:lpstr>
      <vt:lpstr>Open Sans</vt:lpstr>
      <vt:lpstr>1_Wart template</vt:lpstr>
      <vt:lpstr>Wart template</vt:lpstr>
      <vt:lpstr>SAFER INTERNET DAY TOGETHER FOR A BETTER INTERNET 3rd &amp; 4th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According to the song,  there are 6 rules of the internet: </vt:lpstr>
      <vt:lpstr>Ruby and Archie’s Online Safety Tips </vt:lpstr>
      <vt:lpstr>Playing Online  What are the benefits of playing games? </vt:lpstr>
      <vt:lpstr>Educational Games: Let’s Play</vt:lpstr>
      <vt:lpstr>Playing Online</vt:lpstr>
      <vt:lpstr>Archie and Ruby’s  Top Tips for Playing Online</vt:lpstr>
      <vt:lpstr>PowerPoint Presentation</vt:lpstr>
      <vt:lpstr>PowerPoint Presentation</vt:lpstr>
      <vt:lpstr>PowerPoint Presentation</vt:lpstr>
      <vt:lpstr>PowerPoint Presentation</vt:lpstr>
      <vt:lpstr>EXTENDED SAFER INTERNET DAY ACTIVITIES</vt:lpstr>
      <vt:lpstr>PowerPoint Presentation</vt:lpstr>
      <vt:lpstr>PowerPoint Presentation</vt:lpstr>
      <vt:lpstr>PowerPoint Presentation</vt:lpstr>
      <vt:lpstr>PowerPoint Presentation</vt:lpstr>
      <vt:lpstr>PowerPoint Presentation</vt:lpstr>
      <vt:lpstr>PowerPoint Presentation</vt:lpstr>
      <vt:lpstr>Archie Plays Robo Warriors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TOGETHER FOR A BETTER INTERNET 3rd &amp; 4th CLASS</dc:title>
  <cp:lastModifiedBy>Microsoft Office User</cp:lastModifiedBy>
  <cp:revision>10</cp:revision>
  <dcterms:modified xsi:type="dcterms:W3CDTF">2021-06-24T10:39:32Z</dcterms:modified>
</cp:coreProperties>
</file>