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13716000" cx="24384000"/>
  <p:notesSz cx="6858000" cy="9144000"/>
  <p:embeddedFontLst>
    <p:embeddedFont>
      <p:font typeface="Metal"/>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4" roundtripDataSignature="AMtx7mgBLk1jSRzEXffn4qngQJaly21Z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etal-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9"/>
          <p:cNvSpPr txBox="1"/>
          <p:nvPr>
            <p:ph type="title"/>
          </p:nvPr>
        </p:nvSpPr>
        <p:spPr>
          <a:xfrm>
            <a:off x="1219200" y="548640"/>
            <a:ext cx="21945600" cy="228659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9"/>
          <p:cNvSpPr txBox="1"/>
          <p:nvPr>
            <p:ph idx="1" type="body"/>
          </p:nvPr>
        </p:nvSpPr>
        <p:spPr>
          <a:xfrm>
            <a:off x="1219200" y="3195828"/>
            <a:ext cx="21945600" cy="901141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9"/>
          <p:cNvSpPr txBox="1"/>
          <p:nvPr>
            <p:ph idx="10" type="dt"/>
          </p:nvPr>
        </p:nvSpPr>
        <p:spPr>
          <a:xfrm>
            <a:off x="1219200" y="12618720"/>
            <a:ext cx="5681471" cy="8229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9"/>
          <p:cNvSpPr txBox="1"/>
          <p:nvPr>
            <p:ph idx="11" type="ftr"/>
          </p:nvPr>
        </p:nvSpPr>
        <p:spPr>
          <a:xfrm>
            <a:off x="8314944" y="12618720"/>
            <a:ext cx="7729728" cy="82296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9"/>
          <p:cNvSpPr txBox="1"/>
          <p:nvPr>
            <p:ph idx="12" type="sldNum"/>
          </p:nvPr>
        </p:nvSpPr>
        <p:spPr>
          <a:xfrm>
            <a:off x="17458944" y="12618720"/>
            <a:ext cx="5705856" cy="8229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8"/>
          <p:cNvSpPr txBox="1"/>
          <p:nvPr>
            <p:ph type="title"/>
          </p:nvPr>
        </p:nvSpPr>
        <p:spPr>
          <a:xfrm>
            <a:off x="1219200" y="548640"/>
            <a:ext cx="21945600" cy="228659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8"/>
          <p:cNvSpPr txBox="1"/>
          <p:nvPr>
            <p:ph idx="1" type="body"/>
          </p:nvPr>
        </p:nvSpPr>
        <p:spPr>
          <a:xfrm rot="5400000">
            <a:off x="7686294" y="-3271266"/>
            <a:ext cx="9011412" cy="21945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8"/>
          <p:cNvSpPr txBox="1"/>
          <p:nvPr>
            <p:ph idx="10" type="dt"/>
          </p:nvPr>
        </p:nvSpPr>
        <p:spPr>
          <a:xfrm>
            <a:off x="1219200" y="12618720"/>
            <a:ext cx="5681471" cy="8229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8"/>
          <p:cNvSpPr txBox="1"/>
          <p:nvPr>
            <p:ph idx="11" type="ftr"/>
          </p:nvPr>
        </p:nvSpPr>
        <p:spPr>
          <a:xfrm>
            <a:off x="8314944" y="12618720"/>
            <a:ext cx="7729728" cy="82296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
          <p:cNvSpPr txBox="1"/>
          <p:nvPr>
            <p:ph idx="12" type="sldNum"/>
          </p:nvPr>
        </p:nvSpPr>
        <p:spPr>
          <a:xfrm>
            <a:off x="17458944" y="12618720"/>
            <a:ext cx="5705856" cy="8229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9"/>
          <p:cNvSpPr txBox="1"/>
          <p:nvPr>
            <p:ph type="title"/>
          </p:nvPr>
        </p:nvSpPr>
        <p:spPr>
          <a:xfrm rot="5400000">
            <a:off x="14592300" y="3634740"/>
            <a:ext cx="11658600" cy="54864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9"/>
          <p:cNvSpPr txBox="1"/>
          <p:nvPr>
            <p:ph idx="1" type="body"/>
          </p:nvPr>
        </p:nvSpPr>
        <p:spPr>
          <a:xfrm rot="5400000">
            <a:off x="3412236" y="-1644396"/>
            <a:ext cx="11658600" cy="160446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9"/>
          <p:cNvSpPr txBox="1"/>
          <p:nvPr>
            <p:ph idx="10" type="dt"/>
          </p:nvPr>
        </p:nvSpPr>
        <p:spPr>
          <a:xfrm>
            <a:off x="1219200" y="12618720"/>
            <a:ext cx="5681471" cy="8229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9"/>
          <p:cNvSpPr txBox="1"/>
          <p:nvPr>
            <p:ph idx="11" type="ftr"/>
          </p:nvPr>
        </p:nvSpPr>
        <p:spPr>
          <a:xfrm>
            <a:off x="8314944" y="12618720"/>
            <a:ext cx="7729728" cy="82296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9"/>
          <p:cNvSpPr txBox="1"/>
          <p:nvPr>
            <p:ph idx="12" type="sldNum"/>
          </p:nvPr>
        </p:nvSpPr>
        <p:spPr>
          <a:xfrm>
            <a:off x="17458944" y="12618720"/>
            <a:ext cx="5705856" cy="8229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0"/>
          <p:cNvSpPr txBox="1"/>
          <p:nvPr>
            <p:ph type="ctrTitle"/>
          </p:nvPr>
        </p:nvSpPr>
        <p:spPr>
          <a:xfrm>
            <a:off x="1829257" y="4246439"/>
            <a:ext cx="20338015" cy="293471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0"/>
          <p:cNvSpPr txBox="1"/>
          <p:nvPr>
            <p:ph idx="1" type="subTitle"/>
          </p:nvPr>
        </p:nvSpPr>
        <p:spPr>
          <a:xfrm>
            <a:off x="3650299" y="7793181"/>
            <a:ext cx="17014107" cy="3449441"/>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10"/>
          <p:cNvSpPr txBox="1"/>
          <p:nvPr>
            <p:ph idx="10" type="dt"/>
          </p:nvPr>
        </p:nvSpPr>
        <p:spPr>
          <a:xfrm>
            <a:off x="1219200" y="12618720"/>
            <a:ext cx="5681471" cy="8229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1" type="ftr"/>
          </p:nvPr>
        </p:nvSpPr>
        <p:spPr>
          <a:xfrm>
            <a:off x="8314944" y="12618720"/>
            <a:ext cx="7729728" cy="82296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0"/>
          <p:cNvSpPr txBox="1"/>
          <p:nvPr>
            <p:ph idx="12" type="sldNum"/>
          </p:nvPr>
        </p:nvSpPr>
        <p:spPr>
          <a:xfrm>
            <a:off x="17458944" y="12618720"/>
            <a:ext cx="5705856" cy="8229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1"/>
          <p:cNvSpPr txBox="1"/>
          <p:nvPr>
            <p:ph type="title"/>
          </p:nvPr>
        </p:nvSpPr>
        <p:spPr>
          <a:xfrm>
            <a:off x="1926066" y="8792307"/>
            <a:ext cx="20735644" cy="2831421"/>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10666"/>
              <a:buFont typeface="Calibri"/>
              <a:buNone/>
              <a:defRPr b="1" sz="10666"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1"/>
          <p:cNvSpPr txBox="1"/>
          <p:nvPr>
            <p:ph idx="1" type="body"/>
          </p:nvPr>
        </p:nvSpPr>
        <p:spPr>
          <a:xfrm>
            <a:off x="1926066" y="5760720"/>
            <a:ext cx="20735644" cy="3017520"/>
          </a:xfrm>
          <a:prstGeom prst="rect">
            <a:avLst/>
          </a:prstGeom>
          <a:noFill/>
          <a:ln>
            <a:noFill/>
          </a:ln>
        </p:spPr>
        <p:txBody>
          <a:bodyPr anchorCtr="0" anchor="t" bIns="45700" lIns="91425" spcFirstLastPara="1" rIns="91425" wrap="square" tIns="45700">
            <a:normAutofit/>
          </a:bodyPr>
          <a:lstStyle>
            <a:lvl1pPr indent="-228600" lvl="0" marL="457200" algn="l">
              <a:spcBef>
                <a:spcPts val="2133"/>
              </a:spcBef>
              <a:spcAft>
                <a:spcPts val="0"/>
              </a:spcAft>
              <a:buClr>
                <a:srgbClr val="888888"/>
              </a:buClr>
              <a:buSzPts val="10666"/>
              <a:buNone/>
              <a:defRPr sz="10666">
                <a:solidFill>
                  <a:srgbClr val="888888"/>
                </a:solidFill>
              </a:defRPr>
            </a:lvl1pPr>
            <a:lvl2pPr indent="-228600" lvl="1" marL="914400" algn="l">
              <a:spcBef>
                <a:spcPts val="1920"/>
              </a:spcBef>
              <a:spcAft>
                <a:spcPts val="0"/>
              </a:spcAft>
              <a:buClr>
                <a:srgbClr val="888888"/>
              </a:buClr>
              <a:buSzPts val="9600"/>
              <a:buNone/>
              <a:defRPr sz="9600">
                <a:solidFill>
                  <a:srgbClr val="888888"/>
                </a:solidFill>
              </a:defRPr>
            </a:lvl2pPr>
            <a:lvl3pPr indent="-228600" lvl="2" marL="1371600" algn="l">
              <a:spcBef>
                <a:spcPts val="1707"/>
              </a:spcBef>
              <a:spcAft>
                <a:spcPts val="0"/>
              </a:spcAft>
              <a:buClr>
                <a:srgbClr val="888888"/>
              </a:buClr>
              <a:buSzPts val="8533"/>
              <a:buNone/>
              <a:defRPr sz="8533">
                <a:solidFill>
                  <a:srgbClr val="888888"/>
                </a:solidFill>
              </a:defRPr>
            </a:lvl3pPr>
            <a:lvl4pPr indent="-228600" lvl="3" marL="1828800" algn="l">
              <a:spcBef>
                <a:spcPts val="1493"/>
              </a:spcBef>
              <a:spcAft>
                <a:spcPts val="0"/>
              </a:spcAft>
              <a:buClr>
                <a:srgbClr val="888888"/>
              </a:buClr>
              <a:buSzPts val="7466"/>
              <a:buNone/>
              <a:defRPr sz="7466">
                <a:solidFill>
                  <a:srgbClr val="888888"/>
                </a:solidFill>
              </a:defRPr>
            </a:lvl4pPr>
            <a:lvl5pPr indent="-228600" lvl="4" marL="2286000" algn="l">
              <a:spcBef>
                <a:spcPts val="1280"/>
              </a:spcBef>
              <a:spcAft>
                <a:spcPts val="0"/>
              </a:spcAft>
              <a:buClr>
                <a:srgbClr val="888888"/>
              </a:buClr>
              <a:buSzPts val="6400"/>
              <a:buNone/>
              <a:defRPr sz="6400">
                <a:solidFill>
                  <a:srgbClr val="888888"/>
                </a:solidFill>
              </a:defRPr>
            </a:lvl5pPr>
            <a:lvl6pPr indent="-228600" lvl="5" marL="2743200" algn="l">
              <a:spcBef>
                <a:spcPts val="2133"/>
              </a:spcBef>
              <a:spcAft>
                <a:spcPts val="0"/>
              </a:spcAft>
              <a:buClr>
                <a:srgbClr val="888888"/>
              </a:buClr>
              <a:buSzPts val="10666"/>
              <a:buNone/>
              <a:defRPr sz="10666">
                <a:solidFill>
                  <a:srgbClr val="888888"/>
                </a:solidFill>
              </a:defRPr>
            </a:lvl6pPr>
            <a:lvl7pPr indent="-228600" lvl="6" marL="3200400" algn="l">
              <a:spcBef>
                <a:spcPts val="2133"/>
              </a:spcBef>
              <a:spcAft>
                <a:spcPts val="0"/>
              </a:spcAft>
              <a:buClr>
                <a:srgbClr val="888888"/>
              </a:buClr>
              <a:buSzPts val="10666"/>
              <a:buNone/>
              <a:defRPr sz="10666">
                <a:solidFill>
                  <a:srgbClr val="888888"/>
                </a:solidFill>
              </a:defRPr>
            </a:lvl7pPr>
            <a:lvl8pPr indent="-228600" lvl="7" marL="3657600" algn="l">
              <a:spcBef>
                <a:spcPts val="2133"/>
              </a:spcBef>
              <a:spcAft>
                <a:spcPts val="0"/>
              </a:spcAft>
              <a:buClr>
                <a:srgbClr val="888888"/>
              </a:buClr>
              <a:buSzPts val="10666"/>
              <a:buNone/>
              <a:defRPr sz="10666">
                <a:solidFill>
                  <a:srgbClr val="888888"/>
                </a:solidFill>
              </a:defRPr>
            </a:lvl8pPr>
            <a:lvl9pPr indent="-228600" lvl="8" marL="4114800" algn="l">
              <a:spcBef>
                <a:spcPts val="2133"/>
              </a:spcBef>
              <a:spcAft>
                <a:spcPts val="0"/>
              </a:spcAft>
              <a:buClr>
                <a:srgbClr val="888888"/>
              </a:buClr>
              <a:buSzPts val="10666"/>
              <a:buNone/>
              <a:defRPr sz="10666">
                <a:solidFill>
                  <a:srgbClr val="888888"/>
                </a:solidFill>
              </a:defRPr>
            </a:lvl9pPr>
          </a:lstStyle>
          <a:p/>
        </p:txBody>
      </p:sp>
      <p:sp>
        <p:nvSpPr>
          <p:cNvPr id="26" name="Google Shape;26;p11"/>
          <p:cNvSpPr txBox="1"/>
          <p:nvPr>
            <p:ph idx="10" type="dt"/>
          </p:nvPr>
        </p:nvSpPr>
        <p:spPr>
          <a:xfrm>
            <a:off x="1219200" y="12618720"/>
            <a:ext cx="5681471" cy="8229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1"/>
          <p:cNvSpPr txBox="1"/>
          <p:nvPr>
            <p:ph idx="11" type="ftr"/>
          </p:nvPr>
        </p:nvSpPr>
        <p:spPr>
          <a:xfrm>
            <a:off x="8314944" y="12618720"/>
            <a:ext cx="7729728" cy="82296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
          <p:cNvSpPr txBox="1"/>
          <p:nvPr>
            <p:ph idx="12" type="sldNum"/>
          </p:nvPr>
        </p:nvSpPr>
        <p:spPr>
          <a:xfrm>
            <a:off x="17458944" y="12618720"/>
            <a:ext cx="5705856" cy="8229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2"/>
          <p:cNvSpPr txBox="1"/>
          <p:nvPr>
            <p:ph type="title"/>
          </p:nvPr>
        </p:nvSpPr>
        <p:spPr>
          <a:xfrm>
            <a:off x="1219200" y="548640"/>
            <a:ext cx="21945600" cy="228659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2"/>
          <p:cNvSpPr txBox="1"/>
          <p:nvPr>
            <p:ph idx="1" type="body"/>
          </p:nvPr>
        </p:nvSpPr>
        <p:spPr>
          <a:xfrm>
            <a:off x="1219200" y="3154680"/>
            <a:ext cx="10753344" cy="905256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12"/>
          <p:cNvSpPr txBox="1"/>
          <p:nvPr>
            <p:ph idx="2" type="body"/>
          </p:nvPr>
        </p:nvSpPr>
        <p:spPr>
          <a:xfrm>
            <a:off x="12192000" y="3154680"/>
            <a:ext cx="10972800" cy="905256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12"/>
          <p:cNvSpPr txBox="1"/>
          <p:nvPr>
            <p:ph idx="10" type="dt"/>
          </p:nvPr>
        </p:nvSpPr>
        <p:spPr>
          <a:xfrm>
            <a:off x="1219200" y="12618720"/>
            <a:ext cx="5681471" cy="8229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
          <p:cNvSpPr txBox="1"/>
          <p:nvPr>
            <p:ph idx="11" type="ftr"/>
          </p:nvPr>
        </p:nvSpPr>
        <p:spPr>
          <a:xfrm>
            <a:off x="8314944" y="12618720"/>
            <a:ext cx="7729728" cy="82296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2" type="sldNum"/>
          </p:nvPr>
        </p:nvSpPr>
        <p:spPr>
          <a:xfrm>
            <a:off x="17458944" y="12618720"/>
            <a:ext cx="5705856" cy="8229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ion" type="twoTxTwoObj">
  <p:cSld name="TWO_OBJECTS_WITH_TEXT">
    <p:spTree>
      <p:nvGrpSpPr>
        <p:cNvPr id="36" name="Shape 36"/>
        <p:cNvGrpSpPr/>
        <p:nvPr/>
      </p:nvGrpSpPr>
      <p:grpSpPr>
        <a:xfrm>
          <a:off x="0" y="0"/>
          <a:ext cx="0" cy="0"/>
          <a:chOff x="0" y="0"/>
          <a:chExt cx="0" cy="0"/>
        </a:xfrm>
      </p:grpSpPr>
      <p:sp>
        <p:nvSpPr>
          <p:cNvPr id="37" name="Google Shape;37;p13"/>
          <p:cNvSpPr txBox="1"/>
          <p:nvPr>
            <p:ph type="title"/>
          </p:nvPr>
        </p:nvSpPr>
        <p:spPr>
          <a:xfrm>
            <a:off x="1219200" y="548640"/>
            <a:ext cx="21945600" cy="228659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3"/>
          <p:cNvSpPr txBox="1"/>
          <p:nvPr>
            <p:ph idx="1" type="body"/>
          </p:nvPr>
        </p:nvSpPr>
        <p:spPr>
          <a:xfrm>
            <a:off x="1219200" y="2795320"/>
            <a:ext cx="10772851" cy="1554023"/>
          </a:xfrm>
          <a:prstGeom prst="rect">
            <a:avLst/>
          </a:prstGeom>
          <a:noFill/>
          <a:ln>
            <a:noFill/>
          </a:ln>
        </p:spPr>
        <p:txBody>
          <a:bodyPr anchorCtr="0" anchor="b" bIns="45700" lIns="91425" spcFirstLastPara="1" rIns="91425" wrap="square" tIns="45700">
            <a:normAutofit/>
          </a:bodyPr>
          <a:lstStyle>
            <a:lvl1pPr indent="-228600" lvl="0" marL="457200" algn="l">
              <a:spcBef>
                <a:spcPts val="1459"/>
              </a:spcBef>
              <a:spcAft>
                <a:spcPts val="0"/>
              </a:spcAft>
              <a:buClr>
                <a:schemeClr val="dk1"/>
              </a:buClr>
              <a:buSzPts val="7295"/>
              <a:buNone/>
              <a:defRPr b="1" sz="7294"/>
            </a:lvl1pPr>
            <a:lvl2pPr indent="-228600" lvl="1" marL="914400" algn="l">
              <a:spcBef>
                <a:spcPts val="1152"/>
              </a:spcBef>
              <a:spcAft>
                <a:spcPts val="0"/>
              </a:spcAft>
              <a:buClr>
                <a:schemeClr val="dk1"/>
              </a:buClr>
              <a:buSzPts val="5759"/>
              <a:buNone/>
              <a:defRPr b="1" sz="5759"/>
            </a:lvl2pPr>
            <a:lvl3pPr indent="-228600" lvl="2" marL="1371600" algn="l">
              <a:spcBef>
                <a:spcPts val="1037"/>
              </a:spcBef>
              <a:spcAft>
                <a:spcPts val="0"/>
              </a:spcAft>
              <a:buClr>
                <a:schemeClr val="dk1"/>
              </a:buClr>
              <a:buSzPts val="5184"/>
              <a:buNone/>
              <a:defRPr b="1" sz="5184"/>
            </a:lvl3pPr>
            <a:lvl4pPr indent="-228600" lvl="3" marL="1828800" algn="l">
              <a:spcBef>
                <a:spcPts val="960"/>
              </a:spcBef>
              <a:spcAft>
                <a:spcPts val="0"/>
              </a:spcAft>
              <a:buClr>
                <a:schemeClr val="dk1"/>
              </a:buClr>
              <a:buSzPts val="4800"/>
              <a:buNone/>
              <a:defRPr b="1" sz="4800"/>
            </a:lvl4pPr>
            <a:lvl5pPr indent="-228600" lvl="4" marL="2286000" algn="l">
              <a:spcBef>
                <a:spcPts val="960"/>
              </a:spcBef>
              <a:spcAft>
                <a:spcPts val="0"/>
              </a:spcAft>
              <a:buClr>
                <a:schemeClr val="dk1"/>
              </a:buClr>
              <a:buSzPts val="4800"/>
              <a:buNone/>
              <a:defRPr b="1" sz="4800"/>
            </a:lvl5pPr>
            <a:lvl6pPr indent="-228600" lvl="5" marL="2743200" algn="l">
              <a:spcBef>
                <a:spcPts val="960"/>
              </a:spcBef>
              <a:spcAft>
                <a:spcPts val="0"/>
              </a:spcAft>
              <a:buClr>
                <a:schemeClr val="dk1"/>
              </a:buClr>
              <a:buSzPts val="4800"/>
              <a:buNone/>
              <a:defRPr b="1" sz="4800"/>
            </a:lvl6pPr>
            <a:lvl7pPr indent="-228600" lvl="6" marL="3200400" algn="l">
              <a:spcBef>
                <a:spcPts val="960"/>
              </a:spcBef>
              <a:spcAft>
                <a:spcPts val="0"/>
              </a:spcAft>
              <a:buClr>
                <a:schemeClr val="dk1"/>
              </a:buClr>
              <a:buSzPts val="4800"/>
              <a:buNone/>
              <a:defRPr b="1" sz="4800"/>
            </a:lvl7pPr>
            <a:lvl8pPr indent="-228600" lvl="7" marL="3657600" algn="l">
              <a:spcBef>
                <a:spcPts val="960"/>
              </a:spcBef>
              <a:spcAft>
                <a:spcPts val="0"/>
              </a:spcAft>
              <a:buClr>
                <a:schemeClr val="dk1"/>
              </a:buClr>
              <a:buSzPts val="4800"/>
              <a:buNone/>
              <a:defRPr b="1" sz="4800"/>
            </a:lvl8pPr>
            <a:lvl9pPr indent="-228600" lvl="8" marL="4114800" algn="l">
              <a:spcBef>
                <a:spcPts val="960"/>
              </a:spcBef>
              <a:spcAft>
                <a:spcPts val="0"/>
              </a:spcAft>
              <a:buClr>
                <a:schemeClr val="dk1"/>
              </a:buClr>
              <a:buSzPts val="4800"/>
              <a:buNone/>
              <a:defRPr b="1" sz="4800"/>
            </a:lvl9pPr>
          </a:lstStyle>
          <a:p/>
        </p:txBody>
      </p:sp>
      <p:sp>
        <p:nvSpPr>
          <p:cNvPr id="39" name="Google Shape;39;p13"/>
          <p:cNvSpPr txBox="1"/>
          <p:nvPr>
            <p:ph idx="2" type="body"/>
          </p:nvPr>
        </p:nvSpPr>
        <p:spPr>
          <a:xfrm>
            <a:off x="12384633" y="2795320"/>
            <a:ext cx="10780167" cy="1554023"/>
          </a:xfrm>
          <a:prstGeom prst="rect">
            <a:avLst/>
          </a:prstGeom>
          <a:noFill/>
          <a:ln>
            <a:noFill/>
          </a:ln>
        </p:spPr>
        <p:txBody>
          <a:bodyPr anchorCtr="0" anchor="b" bIns="45700" lIns="91425" spcFirstLastPara="1" rIns="91425" wrap="square" tIns="45700">
            <a:normAutofit/>
          </a:bodyPr>
          <a:lstStyle>
            <a:lvl1pPr indent="-228600" lvl="0" marL="457200" algn="l">
              <a:spcBef>
                <a:spcPts val="1459"/>
              </a:spcBef>
              <a:spcAft>
                <a:spcPts val="0"/>
              </a:spcAft>
              <a:buClr>
                <a:schemeClr val="dk1"/>
              </a:buClr>
              <a:buSzPts val="7295"/>
              <a:buNone/>
              <a:defRPr b="1" sz="7294"/>
            </a:lvl1pPr>
            <a:lvl2pPr indent="-228600" lvl="1" marL="914400" algn="l">
              <a:spcBef>
                <a:spcPts val="1152"/>
              </a:spcBef>
              <a:spcAft>
                <a:spcPts val="0"/>
              </a:spcAft>
              <a:buClr>
                <a:schemeClr val="dk1"/>
              </a:buClr>
              <a:buSzPts val="5759"/>
              <a:buNone/>
              <a:defRPr b="1" sz="5759"/>
            </a:lvl2pPr>
            <a:lvl3pPr indent="-228600" lvl="2" marL="1371600" algn="l">
              <a:spcBef>
                <a:spcPts val="1037"/>
              </a:spcBef>
              <a:spcAft>
                <a:spcPts val="0"/>
              </a:spcAft>
              <a:buClr>
                <a:schemeClr val="dk1"/>
              </a:buClr>
              <a:buSzPts val="5184"/>
              <a:buNone/>
              <a:defRPr b="1" sz="5184"/>
            </a:lvl3pPr>
            <a:lvl4pPr indent="-228600" lvl="3" marL="1828800" algn="l">
              <a:spcBef>
                <a:spcPts val="960"/>
              </a:spcBef>
              <a:spcAft>
                <a:spcPts val="0"/>
              </a:spcAft>
              <a:buClr>
                <a:schemeClr val="dk1"/>
              </a:buClr>
              <a:buSzPts val="4800"/>
              <a:buNone/>
              <a:defRPr b="1" sz="4800"/>
            </a:lvl4pPr>
            <a:lvl5pPr indent="-228600" lvl="4" marL="2286000" algn="l">
              <a:spcBef>
                <a:spcPts val="960"/>
              </a:spcBef>
              <a:spcAft>
                <a:spcPts val="0"/>
              </a:spcAft>
              <a:buClr>
                <a:schemeClr val="dk1"/>
              </a:buClr>
              <a:buSzPts val="4800"/>
              <a:buNone/>
              <a:defRPr b="1" sz="4800"/>
            </a:lvl5pPr>
            <a:lvl6pPr indent="-228600" lvl="5" marL="2743200" algn="l">
              <a:spcBef>
                <a:spcPts val="960"/>
              </a:spcBef>
              <a:spcAft>
                <a:spcPts val="0"/>
              </a:spcAft>
              <a:buClr>
                <a:schemeClr val="dk1"/>
              </a:buClr>
              <a:buSzPts val="4800"/>
              <a:buNone/>
              <a:defRPr b="1" sz="4800"/>
            </a:lvl6pPr>
            <a:lvl7pPr indent="-228600" lvl="6" marL="3200400" algn="l">
              <a:spcBef>
                <a:spcPts val="960"/>
              </a:spcBef>
              <a:spcAft>
                <a:spcPts val="0"/>
              </a:spcAft>
              <a:buClr>
                <a:schemeClr val="dk1"/>
              </a:buClr>
              <a:buSzPts val="4800"/>
              <a:buNone/>
              <a:defRPr b="1" sz="4800"/>
            </a:lvl7pPr>
            <a:lvl8pPr indent="-228600" lvl="7" marL="3657600" algn="l">
              <a:spcBef>
                <a:spcPts val="960"/>
              </a:spcBef>
              <a:spcAft>
                <a:spcPts val="0"/>
              </a:spcAft>
              <a:buClr>
                <a:schemeClr val="dk1"/>
              </a:buClr>
              <a:buSzPts val="4800"/>
              <a:buNone/>
              <a:defRPr b="1" sz="4800"/>
            </a:lvl8pPr>
            <a:lvl9pPr indent="-228600" lvl="8" marL="4114800" algn="l">
              <a:spcBef>
                <a:spcPts val="960"/>
              </a:spcBef>
              <a:spcAft>
                <a:spcPts val="0"/>
              </a:spcAft>
              <a:buClr>
                <a:schemeClr val="dk1"/>
              </a:buClr>
              <a:buSzPts val="4800"/>
              <a:buNone/>
              <a:defRPr b="1" sz="4800"/>
            </a:lvl9pPr>
          </a:lstStyle>
          <a:p/>
        </p:txBody>
      </p:sp>
      <p:sp>
        <p:nvSpPr>
          <p:cNvPr id="40" name="Google Shape;40;p13"/>
          <p:cNvSpPr txBox="1"/>
          <p:nvPr>
            <p:ph idx="3" type="body"/>
          </p:nvPr>
        </p:nvSpPr>
        <p:spPr>
          <a:xfrm>
            <a:off x="1219200" y="4349343"/>
            <a:ext cx="10772851" cy="7901788"/>
          </a:xfrm>
          <a:prstGeom prst="rect">
            <a:avLst/>
          </a:prstGeom>
          <a:noFill/>
          <a:ln>
            <a:noFill/>
          </a:ln>
        </p:spPr>
        <p:txBody>
          <a:bodyPr anchorCtr="0" anchor="t" bIns="45700" lIns="91425" spcFirstLastPara="1" rIns="91425" wrap="square" tIns="45700">
            <a:normAutofit/>
          </a:bodyPr>
          <a:lstStyle>
            <a:lvl1pPr indent="-691832" lvl="0" marL="457200" algn="l">
              <a:spcBef>
                <a:spcPts val="1459"/>
              </a:spcBef>
              <a:spcAft>
                <a:spcPts val="0"/>
              </a:spcAft>
              <a:buClr>
                <a:schemeClr val="dk1"/>
              </a:buClr>
              <a:buSzPts val="7295"/>
              <a:buChar char="•"/>
              <a:defRPr sz="7294"/>
            </a:lvl1pPr>
            <a:lvl2pPr indent="-594296" lvl="1" marL="914400" algn="l">
              <a:spcBef>
                <a:spcPts val="1152"/>
              </a:spcBef>
              <a:spcAft>
                <a:spcPts val="0"/>
              </a:spcAft>
              <a:buClr>
                <a:schemeClr val="dk1"/>
              </a:buClr>
              <a:buSzPts val="5759"/>
              <a:buChar char="–"/>
              <a:defRPr sz="5759"/>
            </a:lvl2pPr>
            <a:lvl3pPr indent="-557784" lvl="2" marL="1371600" algn="l">
              <a:spcBef>
                <a:spcPts val="1037"/>
              </a:spcBef>
              <a:spcAft>
                <a:spcPts val="0"/>
              </a:spcAft>
              <a:buClr>
                <a:schemeClr val="dk1"/>
              </a:buClr>
              <a:buSzPts val="5184"/>
              <a:buChar char="•"/>
              <a:defRPr sz="5184"/>
            </a:lvl3pPr>
            <a:lvl4pPr indent="-533400" lvl="3" marL="1828800" algn="l">
              <a:spcBef>
                <a:spcPts val="960"/>
              </a:spcBef>
              <a:spcAft>
                <a:spcPts val="0"/>
              </a:spcAft>
              <a:buClr>
                <a:schemeClr val="dk1"/>
              </a:buClr>
              <a:buSzPts val="4800"/>
              <a:buChar char="–"/>
              <a:defRPr sz="4800"/>
            </a:lvl4pPr>
            <a:lvl5pPr indent="-533400" lvl="4" marL="2286000" algn="l">
              <a:spcBef>
                <a:spcPts val="960"/>
              </a:spcBef>
              <a:spcAft>
                <a:spcPts val="0"/>
              </a:spcAft>
              <a:buClr>
                <a:schemeClr val="dk1"/>
              </a:buClr>
              <a:buSzPts val="4800"/>
              <a:buChar char="»"/>
              <a:defRPr sz="4800"/>
            </a:lvl5pPr>
            <a:lvl6pPr indent="-533400" lvl="5" marL="2743200" algn="l">
              <a:spcBef>
                <a:spcPts val="960"/>
              </a:spcBef>
              <a:spcAft>
                <a:spcPts val="0"/>
              </a:spcAft>
              <a:buClr>
                <a:schemeClr val="dk1"/>
              </a:buClr>
              <a:buSzPts val="4800"/>
              <a:buChar char="•"/>
              <a:defRPr sz="4800"/>
            </a:lvl6pPr>
            <a:lvl7pPr indent="-533400" lvl="6" marL="3200400" algn="l">
              <a:spcBef>
                <a:spcPts val="960"/>
              </a:spcBef>
              <a:spcAft>
                <a:spcPts val="0"/>
              </a:spcAft>
              <a:buClr>
                <a:schemeClr val="dk1"/>
              </a:buClr>
              <a:buSzPts val="4800"/>
              <a:buChar char="•"/>
              <a:defRPr sz="4800"/>
            </a:lvl7pPr>
            <a:lvl8pPr indent="-533400" lvl="7" marL="3657600" algn="l">
              <a:spcBef>
                <a:spcPts val="960"/>
              </a:spcBef>
              <a:spcAft>
                <a:spcPts val="0"/>
              </a:spcAft>
              <a:buClr>
                <a:schemeClr val="dk1"/>
              </a:buClr>
              <a:buSzPts val="4800"/>
              <a:buChar char="•"/>
              <a:defRPr sz="4800"/>
            </a:lvl8pPr>
            <a:lvl9pPr indent="-533400" lvl="8" marL="4114800" algn="l">
              <a:spcBef>
                <a:spcPts val="960"/>
              </a:spcBef>
              <a:spcAft>
                <a:spcPts val="0"/>
              </a:spcAft>
              <a:buClr>
                <a:schemeClr val="dk1"/>
              </a:buClr>
              <a:buSzPts val="4800"/>
              <a:buChar char="•"/>
              <a:defRPr sz="4800"/>
            </a:lvl9pPr>
          </a:lstStyle>
          <a:p/>
        </p:txBody>
      </p:sp>
      <p:sp>
        <p:nvSpPr>
          <p:cNvPr id="41" name="Google Shape;41;p13"/>
          <p:cNvSpPr txBox="1"/>
          <p:nvPr>
            <p:ph idx="4" type="body"/>
          </p:nvPr>
        </p:nvSpPr>
        <p:spPr>
          <a:xfrm>
            <a:off x="12384633" y="4349343"/>
            <a:ext cx="10780167" cy="7901788"/>
          </a:xfrm>
          <a:prstGeom prst="rect">
            <a:avLst/>
          </a:prstGeom>
          <a:noFill/>
          <a:ln>
            <a:noFill/>
          </a:ln>
        </p:spPr>
        <p:txBody>
          <a:bodyPr anchorCtr="0" anchor="t" bIns="45700" lIns="91425" spcFirstLastPara="1" rIns="91425" wrap="square" tIns="45700">
            <a:normAutofit/>
          </a:bodyPr>
          <a:lstStyle>
            <a:lvl1pPr indent="-691832" lvl="0" marL="457200" algn="l">
              <a:spcBef>
                <a:spcPts val="1459"/>
              </a:spcBef>
              <a:spcAft>
                <a:spcPts val="0"/>
              </a:spcAft>
              <a:buClr>
                <a:schemeClr val="dk1"/>
              </a:buClr>
              <a:buSzPts val="7295"/>
              <a:buChar char="•"/>
              <a:defRPr sz="7294"/>
            </a:lvl1pPr>
            <a:lvl2pPr indent="-594296" lvl="1" marL="914400" algn="l">
              <a:spcBef>
                <a:spcPts val="1152"/>
              </a:spcBef>
              <a:spcAft>
                <a:spcPts val="0"/>
              </a:spcAft>
              <a:buClr>
                <a:schemeClr val="dk1"/>
              </a:buClr>
              <a:buSzPts val="5759"/>
              <a:buChar char="–"/>
              <a:defRPr sz="5759"/>
            </a:lvl2pPr>
            <a:lvl3pPr indent="-557784" lvl="2" marL="1371600" algn="l">
              <a:spcBef>
                <a:spcPts val="1037"/>
              </a:spcBef>
              <a:spcAft>
                <a:spcPts val="0"/>
              </a:spcAft>
              <a:buClr>
                <a:schemeClr val="dk1"/>
              </a:buClr>
              <a:buSzPts val="5184"/>
              <a:buChar char="•"/>
              <a:defRPr sz="5184"/>
            </a:lvl3pPr>
            <a:lvl4pPr indent="-533400" lvl="3" marL="1828800" algn="l">
              <a:spcBef>
                <a:spcPts val="960"/>
              </a:spcBef>
              <a:spcAft>
                <a:spcPts val="0"/>
              </a:spcAft>
              <a:buClr>
                <a:schemeClr val="dk1"/>
              </a:buClr>
              <a:buSzPts val="4800"/>
              <a:buChar char="–"/>
              <a:defRPr sz="4800"/>
            </a:lvl4pPr>
            <a:lvl5pPr indent="-533400" lvl="4" marL="2286000" algn="l">
              <a:spcBef>
                <a:spcPts val="960"/>
              </a:spcBef>
              <a:spcAft>
                <a:spcPts val="0"/>
              </a:spcAft>
              <a:buClr>
                <a:schemeClr val="dk1"/>
              </a:buClr>
              <a:buSzPts val="4800"/>
              <a:buChar char="»"/>
              <a:defRPr sz="4800"/>
            </a:lvl5pPr>
            <a:lvl6pPr indent="-533400" lvl="5" marL="2743200" algn="l">
              <a:spcBef>
                <a:spcPts val="960"/>
              </a:spcBef>
              <a:spcAft>
                <a:spcPts val="0"/>
              </a:spcAft>
              <a:buClr>
                <a:schemeClr val="dk1"/>
              </a:buClr>
              <a:buSzPts val="4800"/>
              <a:buChar char="•"/>
              <a:defRPr sz="4800"/>
            </a:lvl6pPr>
            <a:lvl7pPr indent="-533400" lvl="6" marL="3200400" algn="l">
              <a:spcBef>
                <a:spcPts val="960"/>
              </a:spcBef>
              <a:spcAft>
                <a:spcPts val="0"/>
              </a:spcAft>
              <a:buClr>
                <a:schemeClr val="dk1"/>
              </a:buClr>
              <a:buSzPts val="4800"/>
              <a:buChar char="•"/>
              <a:defRPr sz="4800"/>
            </a:lvl7pPr>
            <a:lvl8pPr indent="-533400" lvl="7" marL="3657600" algn="l">
              <a:spcBef>
                <a:spcPts val="960"/>
              </a:spcBef>
              <a:spcAft>
                <a:spcPts val="0"/>
              </a:spcAft>
              <a:buClr>
                <a:schemeClr val="dk1"/>
              </a:buClr>
              <a:buSzPts val="4800"/>
              <a:buChar char="•"/>
              <a:defRPr sz="4800"/>
            </a:lvl8pPr>
            <a:lvl9pPr indent="-533400" lvl="8" marL="4114800" algn="l">
              <a:spcBef>
                <a:spcPts val="960"/>
              </a:spcBef>
              <a:spcAft>
                <a:spcPts val="0"/>
              </a:spcAft>
              <a:buClr>
                <a:schemeClr val="dk1"/>
              </a:buClr>
              <a:buSzPts val="4800"/>
              <a:buChar char="•"/>
              <a:defRPr sz="4800"/>
            </a:lvl9pPr>
          </a:lstStyle>
          <a:p/>
        </p:txBody>
      </p:sp>
      <p:sp>
        <p:nvSpPr>
          <p:cNvPr id="42" name="Google Shape;42;p13"/>
          <p:cNvSpPr txBox="1"/>
          <p:nvPr>
            <p:ph idx="10" type="dt"/>
          </p:nvPr>
        </p:nvSpPr>
        <p:spPr>
          <a:xfrm>
            <a:off x="1219200" y="12618720"/>
            <a:ext cx="5681471" cy="8229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1" type="ftr"/>
          </p:nvPr>
        </p:nvSpPr>
        <p:spPr>
          <a:xfrm>
            <a:off x="8314944" y="12618720"/>
            <a:ext cx="7729728" cy="82296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txBox="1"/>
          <p:nvPr>
            <p:ph idx="12" type="sldNum"/>
          </p:nvPr>
        </p:nvSpPr>
        <p:spPr>
          <a:xfrm>
            <a:off x="17458944" y="12618720"/>
            <a:ext cx="5705856" cy="8229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4"/>
          <p:cNvSpPr txBox="1"/>
          <p:nvPr>
            <p:ph type="title"/>
          </p:nvPr>
        </p:nvSpPr>
        <p:spPr>
          <a:xfrm>
            <a:off x="1219200" y="548640"/>
            <a:ext cx="21945600" cy="228659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4"/>
          <p:cNvSpPr txBox="1"/>
          <p:nvPr>
            <p:ph idx="10" type="dt"/>
          </p:nvPr>
        </p:nvSpPr>
        <p:spPr>
          <a:xfrm>
            <a:off x="1219200" y="12618720"/>
            <a:ext cx="5681471" cy="8229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1" type="ftr"/>
          </p:nvPr>
        </p:nvSpPr>
        <p:spPr>
          <a:xfrm>
            <a:off x="8314944" y="12618720"/>
            <a:ext cx="7729728" cy="82296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2" type="sldNum"/>
          </p:nvPr>
        </p:nvSpPr>
        <p:spPr>
          <a:xfrm>
            <a:off x="17458944" y="12618720"/>
            <a:ext cx="5705856" cy="8229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5"/>
          <p:cNvSpPr txBox="1"/>
          <p:nvPr>
            <p:ph idx="10" type="dt"/>
          </p:nvPr>
        </p:nvSpPr>
        <p:spPr>
          <a:xfrm>
            <a:off x="1219200" y="12618720"/>
            <a:ext cx="5681471" cy="8229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1" type="ftr"/>
          </p:nvPr>
        </p:nvSpPr>
        <p:spPr>
          <a:xfrm>
            <a:off x="8314944" y="12618720"/>
            <a:ext cx="7729728" cy="82296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2" type="sldNum"/>
          </p:nvPr>
        </p:nvSpPr>
        <p:spPr>
          <a:xfrm>
            <a:off x="17458944" y="12618720"/>
            <a:ext cx="5705856" cy="8229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6"/>
          <p:cNvSpPr txBox="1"/>
          <p:nvPr>
            <p:ph type="title"/>
          </p:nvPr>
        </p:nvSpPr>
        <p:spPr>
          <a:xfrm>
            <a:off x="1219200" y="546033"/>
            <a:ext cx="8022336" cy="232061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5184"/>
              <a:buFont typeface="Calibri"/>
              <a:buNone/>
              <a:defRPr b="1" sz="518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6"/>
          <p:cNvSpPr txBox="1"/>
          <p:nvPr>
            <p:ph idx="1" type="body"/>
          </p:nvPr>
        </p:nvSpPr>
        <p:spPr>
          <a:xfrm>
            <a:off x="9531705" y="546033"/>
            <a:ext cx="13633095" cy="11661207"/>
          </a:xfrm>
          <a:prstGeom prst="rect">
            <a:avLst/>
          </a:prstGeom>
          <a:noFill/>
          <a:ln>
            <a:noFill/>
          </a:ln>
        </p:spPr>
        <p:txBody>
          <a:bodyPr anchorCtr="0" anchor="t" bIns="45700" lIns="91425" spcFirstLastPara="1" rIns="91425" wrap="square" tIns="45700">
            <a:normAutofit/>
          </a:bodyPr>
          <a:lstStyle>
            <a:lvl1pPr indent="-765048" lvl="0" marL="457200" algn="l">
              <a:spcBef>
                <a:spcPts val="1690"/>
              </a:spcBef>
              <a:spcAft>
                <a:spcPts val="0"/>
              </a:spcAft>
              <a:buClr>
                <a:schemeClr val="dk1"/>
              </a:buClr>
              <a:buSzPts val="8448"/>
              <a:buChar char="•"/>
              <a:defRPr sz="8448"/>
            </a:lvl1pPr>
            <a:lvl2pPr indent="-691832" lvl="1" marL="914400" algn="l">
              <a:spcBef>
                <a:spcPts val="1459"/>
              </a:spcBef>
              <a:spcAft>
                <a:spcPts val="0"/>
              </a:spcAft>
              <a:buClr>
                <a:schemeClr val="dk1"/>
              </a:buClr>
              <a:buSzPts val="7295"/>
              <a:buChar char="–"/>
              <a:defRPr sz="7294"/>
            </a:lvl2pPr>
            <a:lvl3pPr indent="-630936" lvl="2" marL="1371600" algn="l">
              <a:spcBef>
                <a:spcPts val="1267"/>
              </a:spcBef>
              <a:spcAft>
                <a:spcPts val="0"/>
              </a:spcAft>
              <a:buClr>
                <a:schemeClr val="dk1"/>
              </a:buClr>
              <a:buSzPts val="6336"/>
              <a:buChar char="•"/>
              <a:defRPr sz="6336"/>
            </a:lvl3pPr>
            <a:lvl4pPr indent="-557784" lvl="3" marL="1828800" algn="l">
              <a:spcBef>
                <a:spcPts val="1037"/>
              </a:spcBef>
              <a:spcAft>
                <a:spcPts val="0"/>
              </a:spcAft>
              <a:buClr>
                <a:schemeClr val="dk1"/>
              </a:buClr>
              <a:buSzPts val="5184"/>
              <a:buChar char="–"/>
              <a:defRPr sz="5184"/>
            </a:lvl4pPr>
            <a:lvl5pPr indent="-557784" lvl="4" marL="2286000" algn="l">
              <a:spcBef>
                <a:spcPts val="1037"/>
              </a:spcBef>
              <a:spcAft>
                <a:spcPts val="0"/>
              </a:spcAft>
              <a:buClr>
                <a:schemeClr val="dk1"/>
              </a:buClr>
              <a:buSzPts val="5184"/>
              <a:buChar char="»"/>
              <a:defRPr sz="5184"/>
            </a:lvl5pPr>
            <a:lvl6pPr indent="-557784" lvl="5" marL="2743200" algn="l">
              <a:spcBef>
                <a:spcPts val="1037"/>
              </a:spcBef>
              <a:spcAft>
                <a:spcPts val="0"/>
              </a:spcAft>
              <a:buClr>
                <a:schemeClr val="dk1"/>
              </a:buClr>
              <a:buSzPts val="5184"/>
              <a:buChar char="•"/>
              <a:defRPr sz="5184"/>
            </a:lvl6pPr>
            <a:lvl7pPr indent="-557784" lvl="6" marL="3200400" algn="l">
              <a:spcBef>
                <a:spcPts val="1037"/>
              </a:spcBef>
              <a:spcAft>
                <a:spcPts val="0"/>
              </a:spcAft>
              <a:buClr>
                <a:schemeClr val="dk1"/>
              </a:buClr>
              <a:buSzPts val="5184"/>
              <a:buChar char="•"/>
              <a:defRPr sz="5184"/>
            </a:lvl7pPr>
            <a:lvl8pPr indent="-557784" lvl="7" marL="3657600" algn="l">
              <a:spcBef>
                <a:spcPts val="1037"/>
              </a:spcBef>
              <a:spcAft>
                <a:spcPts val="0"/>
              </a:spcAft>
              <a:buClr>
                <a:schemeClr val="dk1"/>
              </a:buClr>
              <a:buSzPts val="5184"/>
              <a:buChar char="•"/>
              <a:defRPr sz="5184"/>
            </a:lvl8pPr>
            <a:lvl9pPr indent="-557784" lvl="8" marL="4114800" algn="l">
              <a:spcBef>
                <a:spcPts val="1037"/>
              </a:spcBef>
              <a:spcAft>
                <a:spcPts val="0"/>
              </a:spcAft>
              <a:buClr>
                <a:schemeClr val="dk1"/>
              </a:buClr>
              <a:buSzPts val="5184"/>
              <a:buChar char="•"/>
              <a:defRPr sz="5184"/>
            </a:lvl9pPr>
          </a:lstStyle>
          <a:p/>
        </p:txBody>
      </p:sp>
      <p:sp>
        <p:nvSpPr>
          <p:cNvPr id="57" name="Google Shape;57;p16"/>
          <p:cNvSpPr txBox="1"/>
          <p:nvPr>
            <p:ph idx="2" type="body"/>
          </p:nvPr>
        </p:nvSpPr>
        <p:spPr>
          <a:xfrm>
            <a:off x="1219200" y="2866644"/>
            <a:ext cx="8019897" cy="9340596"/>
          </a:xfrm>
          <a:prstGeom prst="rect">
            <a:avLst/>
          </a:prstGeom>
          <a:noFill/>
          <a:ln>
            <a:noFill/>
          </a:ln>
        </p:spPr>
        <p:txBody>
          <a:bodyPr anchorCtr="0" anchor="t" bIns="45700" lIns="91425" spcFirstLastPara="1" rIns="91425" wrap="square" tIns="45700">
            <a:normAutofit/>
          </a:bodyPr>
          <a:lstStyle>
            <a:lvl1pPr indent="-228600" lvl="0" marL="457200" algn="l">
              <a:spcBef>
                <a:spcPts val="729"/>
              </a:spcBef>
              <a:spcAft>
                <a:spcPts val="0"/>
              </a:spcAft>
              <a:buClr>
                <a:schemeClr val="dk1"/>
              </a:buClr>
              <a:buSzPts val="3647"/>
              <a:buNone/>
              <a:defRPr sz="3647"/>
            </a:lvl1pPr>
            <a:lvl2pPr indent="-228600" lvl="1" marL="914400" algn="l">
              <a:spcBef>
                <a:spcPts val="614"/>
              </a:spcBef>
              <a:spcAft>
                <a:spcPts val="0"/>
              </a:spcAft>
              <a:buClr>
                <a:schemeClr val="dk1"/>
              </a:buClr>
              <a:buSzPts val="3071"/>
              <a:buNone/>
              <a:defRPr sz="3071"/>
            </a:lvl2pPr>
            <a:lvl3pPr indent="-228600" lvl="2" marL="1371600" algn="l">
              <a:spcBef>
                <a:spcPts val="530"/>
              </a:spcBef>
              <a:spcAft>
                <a:spcPts val="0"/>
              </a:spcAft>
              <a:buClr>
                <a:schemeClr val="dk1"/>
              </a:buClr>
              <a:buSzPts val="2649"/>
              <a:buNone/>
              <a:defRPr sz="2649"/>
            </a:lvl3pPr>
            <a:lvl4pPr indent="-228600" lvl="3" marL="1828800" algn="l">
              <a:spcBef>
                <a:spcPts val="480"/>
              </a:spcBef>
              <a:spcAft>
                <a:spcPts val="0"/>
              </a:spcAft>
              <a:buClr>
                <a:schemeClr val="dk1"/>
              </a:buClr>
              <a:buSzPts val="2400"/>
              <a:buNone/>
              <a:defRPr sz="2400"/>
            </a:lvl4pPr>
            <a:lvl5pPr indent="-228600" lvl="4" marL="2286000" algn="l">
              <a:spcBef>
                <a:spcPts val="480"/>
              </a:spcBef>
              <a:spcAft>
                <a:spcPts val="0"/>
              </a:spcAft>
              <a:buClr>
                <a:schemeClr val="dk1"/>
              </a:buClr>
              <a:buSzPts val="2400"/>
              <a:buNone/>
              <a:defRPr sz="2400"/>
            </a:lvl5pPr>
            <a:lvl6pPr indent="-228600" lvl="5" marL="2743200" algn="l">
              <a:spcBef>
                <a:spcPts val="480"/>
              </a:spcBef>
              <a:spcAft>
                <a:spcPts val="0"/>
              </a:spcAft>
              <a:buClr>
                <a:schemeClr val="dk1"/>
              </a:buClr>
              <a:buSzPts val="2400"/>
              <a:buNone/>
              <a:defRPr sz="2400"/>
            </a:lvl6pPr>
            <a:lvl7pPr indent="-228600" lvl="6" marL="3200400" algn="l">
              <a:spcBef>
                <a:spcPts val="480"/>
              </a:spcBef>
              <a:spcAft>
                <a:spcPts val="0"/>
              </a:spcAft>
              <a:buClr>
                <a:schemeClr val="dk1"/>
              </a:buClr>
              <a:buSzPts val="2400"/>
              <a:buNone/>
              <a:defRPr sz="2400"/>
            </a:lvl7pPr>
            <a:lvl8pPr indent="-228600" lvl="7" marL="3657600" algn="l">
              <a:spcBef>
                <a:spcPts val="480"/>
              </a:spcBef>
              <a:spcAft>
                <a:spcPts val="0"/>
              </a:spcAft>
              <a:buClr>
                <a:schemeClr val="dk1"/>
              </a:buClr>
              <a:buSzPts val="2400"/>
              <a:buNone/>
              <a:defRPr sz="2400"/>
            </a:lvl8pPr>
            <a:lvl9pPr indent="-228600" lvl="8" marL="4114800" algn="l">
              <a:spcBef>
                <a:spcPts val="480"/>
              </a:spcBef>
              <a:spcAft>
                <a:spcPts val="0"/>
              </a:spcAft>
              <a:buClr>
                <a:schemeClr val="dk1"/>
              </a:buClr>
              <a:buSzPts val="2400"/>
              <a:buNone/>
              <a:defRPr sz="2400"/>
            </a:lvl9pPr>
          </a:lstStyle>
          <a:p/>
        </p:txBody>
      </p:sp>
      <p:sp>
        <p:nvSpPr>
          <p:cNvPr id="58" name="Google Shape;58;p16"/>
          <p:cNvSpPr txBox="1"/>
          <p:nvPr>
            <p:ph idx="10" type="dt"/>
          </p:nvPr>
        </p:nvSpPr>
        <p:spPr>
          <a:xfrm>
            <a:off x="1219200" y="12618720"/>
            <a:ext cx="5681471" cy="8229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6"/>
          <p:cNvSpPr txBox="1"/>
          <p:nvPr>
            <p:ph idx="11" type="ftr"/>
          </p:nvPr>
        </p:nvSpPr>
        <p:spPr>
          <a:xfrm>
            <a:off x="8314944" y="12618720"/>
            <a:ext cx="7729728" cy="82296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2" type="sldNum"/>
          </p:nvPr>
        </p:nvSpPr>
        <p:spPr>
          <a:xfrm>
            <a:off x="17458944" y="12618720"/>
            <a:ext cx="5705856" cy="8229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4779264" y="9601200"/>
            <a:ext cx="14630400" cy="109728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5184"/>
              <a:buFont typeface="Calibri"/>
              <a:buNone/>
              <a:defRPr b="1" sz="518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7"/>
          <p:cNvSpPr/>
          <p:nvPr>
            <p:ph idx="2" type="pic"/>
          </p:nvPr>
        </p:nvSpPr>
        <p:spPr>
          <a:xfrm>
            <a:off x="4779264" y="1220723"/>
            <a:ext cx="14630400" cy="8233715"/>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Google Shape;64;p17"/>
          <p:cNvSpPr txBox="1"/>
          <p:nvPr>
            <p:ph idx="1" type="body"/>
          </p:nvPr>
        </p:nvSpPr>
        <p:spPr>
          <a:xfrm>
            <a:off x="4779264" y="10698480"/>
            <a:ext cx="14630400" cy="1508760"/>
          </a:xfrm>
          <a:prstGeom prst="rect">
            <a:avLst/>
          </a:prstGeom>
          <a:noFill/>
          <a:ln>
            <a:noFill/>
          </a:ln>
        </p:spPr>
        <p:txBody>
          <a:bodyPr anchorCtr="0" anchor="t" bIns="45700" lIns="91425" spcFirstLastPara="1" rIns="91425" wrap="square" tIns="45700">
            <a:normAutofit/>
          </a:bodyPr>
          <a:lstStyle>
            <a:lvl1pPr indent="-228600" lvl="0" marL="457200" algn="l">
              <a:spcBef>
                <a:spcPts val="729"/>
              </a:spcBef>
              <a:spcAft>
                <a:spcPts val="0"/>
              </a:spcAft>
              <a:buClr>
                <a:schemeClr val="dk1"/>
              </a:buClr>
              <a:buSzPts val="3647"/>
              <a:buNone/>
              <a:defRPr sz="3647"/>
            </a:lvl1pPr>
            <a:lvl2pPr indent="-228600" lvl="1" marL="914400" algn="l">
              <a:spcBef>
                <a:spcPts val="614"/>
              </a:spcBef>
              <a:spcAft>
                <a:spcPts val="0"/>
              </a:spcAft>
              <a:buClr>
                <a:schemeClr val="dk1"/>
              </a:buClr>
              <a:buSzPts val="3071"/>
              <a:buNone/>
              <a:defRPr sz="3071"/>
            </a:lvl2pPr>
            <a:lvl3pPr indent="-228600" lvl="2" marL="1371600" algn="l">
              <a:spcBef>
                <a:spcPts val="530"/>
              </a:spcBef>
              <a:spcAft>
                <a:spcPts val="0"/>
              </a:spcAft>
              <a:buClr>
                <a:schemeClr val="dk1"/>
              </a:buClr>
              <a:buSzPts val="2649"/>
              <a:buNone/>
              <a:defRPr sz="2649"/>
            </a:lvl3pPr>
            <a:lvl4pPr indent="-228600" lvl="3" marL="1828800" algn="l">
              <a:spcBef>
                <a:spcPts val="480"/>
              </a:spcBef>
              <a:spcAft>
                <a:spcPts val="0"/>
              </a:spcAft>
              <a:buClr>
                <a:schemeClr val="dk1"/>
              </a:buClr>
              <a:buSzPts val="2400"/>
              <a:buNone/>
              <a:defRPr sz="2400"/>
            </a:lvl4pPr>
            <a:lvl5pPr indent="-228600" lvl="4" marL="2286000" algn="l">
              <a:spcBef>
                <a:spcPts val="480"/>
              </a:spcBef>
              <a:spcAft>
                <a:spcPts val="0"/>
              </a:spcAft>
              <a:buClr>
                <a:schemeClr val="dk1"/>
              </a:buClr>
              <a:buSzPts val="2400"/>
              <a:buNone/>
              <a:defRPr sz="2400"/>
            </a:lvl5pPr>
            <a:lvl6pPr indent="-228600" lvl="5" marL="2743200" algn="l">
              <a:spcBef>
                <a:spcPts val="480"/>
              </a:spcBef>
              <a:spcAft>
                <a:spcPts val="0"/>
              </a:spcAft>
              <a:buClr>
                <a:schemeClr val="dk1"/>
              </a:buClr>
              <a:buSzPts val="2400"/>
              <a:buNone/>
              <a:defRPr sz="2400"/>
            </a:lvl6pPr>
            <a:lvl7pPr indent="-228600" lvl="6" marL="3200400" algn="l">
              <a:spcBef>
                <a:spcPts val="480"/>
              </a:spcBef>
              <a:spcAft>
                <a:spcPts val="0"/>
              </a:spcAft>
              <a:buClr>
                <a:schemeClr val="dk1"/>
              </a:buClr>
              <a:buSzPts val="2400"/>
              <a:buNone/>
              <a:defRPr sz="2400"/>
            </a:lvl7pPr>
            <a:lvl8pPr indent="-228600" lvl="7" marL="3657600" algn="l">
              <a:spcBef>
                <a:spcPts val="480"/>
              </a:spcBef>
              <a:spcAft>
                <a:spcPts val="0"/>
              </a:spcAft>
              <a:buClr>
                <a:schemeClr val="dk1"/>
              </a:buClr>
              <a:buSzPts val="2400"/>
              <a:buNone/>
              <a:defRPr sz="2400"/>
            </a:lvl8pPr>
            <a:lvl9pPr indent="-228600" lvl="8" marL="4114800" algn="l">
              <a:spcBef>
                <a:spcPts val="480"/>
              </a:spcBef>
              <a:spcAft>
                <a:spcPts val="0"/>
              </a:spcAft>
              <a:buClr>
                <a:schemeClr val="dk1"/>
              </a:buClr>
              <a:buSzPts val="2400"/>
              <a:buNone/>
              <a:defRPr sz="2400"/>
            </a:lvl9pPr>
          </a:lstStyle>
          <a:p/>
        </p:txBody>
      </p:sp>
      <p:sp>
        <p:nvSpPr>
          <p:cNvPr id="65" name="Google Shape;65;p17"/>
          <p:cNvSpPr txBox="1"/>
          <p:nvPr>
            <p:ph idx="10" type="dt"/>
          </p:nvPr>
        </p:nvSpPr>
        <p:spPr>
          <a:xfrm>
            <a:off x="1219200" y="12618720"/>
            <a:ext cx="5681471" cy="8229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1" type="ftr"/>
          </p:nvPr>
        </p:nvSpPr>
        <p:spPr>
          <a:xfrm>
            <a:off x="8314944" y="12618720"/>
            <a:ext cx="7729728" cy="82296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2" type="sldNum"/>
          </p:nvPr>
        </p:nvSpPr>
        <p:spPr>
          <a:xfrm>
            <a:off x="17458944" y="12618720"/>
            <a:ext cx="5705856" cy="8229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1219200" y="548640"/>
            <a:ext cx="21945600" cy="2286594"/>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8"/>
          <p:cNvSpPr txBox="1"/>
          <p:nvPr>
            <p:ph idx="1" type="body"/>
          </p:nvPr>
        </p:nvSpPr>
        <p:spPr>
          <a:xfrm>
            <a:off x="1219200" y="3195828"/>
            <a:ext cx="21945600" cy="901141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8"/>
          <p:cNvSpPr txBox="1"/>
          <p:nvPr>
            <p:ph idx="10" type="dt"/>
          </p:nvPr>
        </p:nvSpPr>
        <p:spPr>
          <a:xfrm>
            <a:off x="1219200" y="12618720"/>
            <a:ext cx="5681471" cy="82296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8"/>
          <p:cNvSpPr txBox="1"/>
          <p:nvPr>
            <p:ph idx="11" type="ftr"/>
          </p:nvPr>
        </p:nvSpPr>
        <p:spPr>
          <a:xfrm>
            <a:off x="8314944" y="12618720"/>
            <a:ext cx="7729728" cy="82296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8"/>
          <p:cNvSpPr txBox="1"/>
          <p:nvPr>
            <p:ph idx="12" type="sldNum"/>
          </p:nvPr>
        </p:nvSpPr>
        <p:spPr>
          <a:xfrm>
            <a:off x="17458944" y="12618720"/>
            <a:ext cx="5705856" cy="82296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title"/>
          </p:nvPr>
        </p:nvSpPr>
        <p:spPr>
          <a:xfrm>
            <a:off x="1219200" y="548640"/>
            <a:ext cx="21945600" cy="228659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id="85" name="Google Shape;85;p1"/>
          <p:cNvPicPr preferRelativeResize="0"/>
          <p:nvPr>
            <p:ph idx="1" type="body"/>
          </p:nvPr>
        </p:nvPicPr>
        <p:blipFill rotWithShape="1">
          <a:blip r:embed="rId3">
            <a:alphaModFix/>
          </a:blip>
          <a:srcRect b="0" l="0" r="0" t="0"/>
          <a:stretch/>
        </p:blipFill>
        <p:spPr>
          <a:xfrm>
            <a:off x="0" y="0"/>
            <a:ext cx="24384001" cy="137160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text&#10;&#10;Description automatically generated" id="90" name="Google Shape;90;p2"/>
          <p:cNvPicPr preferRelativeResize="0"/>
          <p:nvPr/>
        </p:nvPicPr>
        <p:blipFill rotWithShape="1">
          <a:blip r:embed="rId3">
            <a:alphaModFix/>
          </a:blip>
          <a:srcRect b="0" l="0" r="0" t="0"/>
          <a:stretch/>
        </p:blipFill>
        <p:spPr>
          <a:xfrm>
            <a:off x="0" y="0"/>
            <a:ext cx="24384000" cy="13716000"/>
          </a:xfrm>
          <a:prstGeom prst="rect">
            <a:avLst/>
          </a:prstGeom>
          <a:noFill/>
          <a:ln>
            <a:noFill/>
          </a:ln>
        </p:spPr>
      </p:pic>
      <p:pic>
        <p:nvPicPr>
          <p:cNvPr id="91" name="Google Shape;91;p2"/>
          <p:cNvPicPr preferRelativeResize="0"/>
          <p:nvPr/>
        </p:nvPicPr>
        <p:blipFill rotWithShape="1">
          <a:blip r:embed="rId4">
            <a:alphaModFix/>
          </a:blip>
          <a:srcRect b="0" l="0" r="0" t="0"/>
          <a:stretch/>
        </p:blipFill>
        <p:spPr>
          <a:xfrm>
            <a:off x="13395350" y="1196954"/>
            <a:ext cx="9718650" cy="4746645"/>
          </a:xfrm>
          <a:prstGeom prst="rect">
            <a:avLst/>
          </a:prstGeom>
          <a:noFill/>
          <a:ln>
            <a:noFill/>
          </a:ln>
        </p:spPr>
      </p:pic>
      <p:sp>
        <p:nvSpPr>
          <p:cNvPr id="92" name="Google Shape;92;p2"/>
          <p:cNvSpPr txBox="1"/>
          <p:nvPr/>
        </p:nvSpPr>
        <p:spPr>
          <a:xfrm>
            <a:off x="14530948" y="1962850"/>
            <a:ext cx="8105100" cy="3980700"/>
          </a:xfrm>
          <a:prstGeom prst="rect">
            <a:avLst/>
          </a:prstGeom>
          <a:noFill/>
          <a:ln>
            <a:noFill/>
          </a:ln>
        </p:spPr>
        <p:txBody>
          <a:bodyPr anchorCtr="0" anchor="t" bIns="0" lIns="0" spcFirstLastPara="1" rIns="0" wrap="square" tIns="0">
            <a:noAutofit/>
          </a:bodyPr>
          <a:lstStyle/>
          <a:p>
            <a:pPr indent="12700" lvl="0" marL="0" marR="0" rtl="0" algn="l">
              <a:lnSpc>
                <a:spcPct val="113433"/>
              </a:lnSpc>
              <a:spcBef>
                <a:spcPts val="0"/>
              </a:spcBef>
              <a:spcAft>
                <a:spcPts val="0"/>
              </a:spcAft>
              <a:buNone/>
            </a:pPr>
            <a:r>
              <a:rPr b="0" i="0" lang="en-US" sz="10347" u="none" cap="none" strike="noStrike">
                <a:solidFill>
                  <a:srgbClr val="FFFFFF"/>
                </a:solidFill>
                <a:latin typeface="Metal"/>
                <a:ea typeface="Metal"/>
                <a:cs typeface="Metal"/>
                <a:sym typeface="Metal"/>
              </a:rPr>
              <a:t>Archie plays Robo Warriors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A picture containing text&#10;&#10;Description automatically generated" id="97" name="Google Shape;97;p3"/>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98" name="Google Shape;98;p3"/>
          <p:cNvSpPr txBox="1"/>
          <p:nvPr/>
        </p:nvSpPr>
        <p:spPr>
          <a:xfrm>
            <a:off x="16467666" y="1092199"/>
            <a:ext cx="6646334" cy="13461996"/>
          </a:xfrm>
          <a:prstGeom prst="rect">
            <a:avLst/>
          </a:prstGeom>
          <a:noFill/>
          <a:ln>
            <a:noFill/>
          </a:ln>
        </p:spPr>
        <p:txBody>
          <a:bodyPr anchorCtr="0" anchor="t" bIns="0" lIns="0" spcFirstLastPara="1" rIns="0" wrap="square" tIns="0">
            <a:noAutofit/>
          </a:bodyPr>
          <a:lstStyle/>
          <a:p>
            <a:pPr indent="0" lvl="0" marL="0" marR="0" rtl="0" algn="ctr">
              <a:lnSpc>
                <a:spcPct val="128571"/>
              </a:lnSpc>
              <a:spcBef>
                <a:spcPts val="0"/>
              </a:spcBef>
              <a:spcAft>
                <a:spcPts val="0"/>
              </a:spcAft>
              <a:buNone/>
            </a:pPr>
            <a:r>
              <a:rPr b="0" i="0" lang="en-US" sz="3500" u="none" cap="none" strike="noStrike">
                <a:solidFill>
                  <a:schemeClr val="dk1"/>
                </a:solidFill>
                <a:latin typeface="Metal"/>
                <a:ea typeface="Metal"/>
                <a:cs typeface="Metal"/>
                <a:sym typeface="Metal"/>
              </a:rPr>
              <a:t>‘It’s 12,’ said Archie.</a:t>
            </a:r>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‘Then you can’t play it,’ said his mum. ‘It’s meant for older children, and wouldn’t be suitable for you. Why don’t you play Robo Warriors? You like that game.’</a:t>
            </a:r>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​Though disappointed, Archie nodded his head. He did like Robo Warriors. A lot.</a:t>
            </a:r>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In it, you played as a robot warrior, battling to protect your planet from an alien invasion. When you passed levels, you could unlock better armour and weapons. You played with other online players and worked as a team to defeat the enemy.</a:t>
            </a:r>
            <a:endParaRPr/>
          </a:p>
        </p:txBody>
      </p:sp>
      <p:sp>
        <p:nvSpPr>
          <p:cNvPr id="99" name="Google Shape;99;p3"/>
          <p:cNvSpPr txBox="1"/>
          <p:nvPr/>
        </p:nvSpPr>
        <p:spPr>
          <a:xfrm>
            <a:off x="8868833" y="1111247"/>
            <a:ext cx="6646333" cy="13462000"/>
          </a:xfrm>
          <a:prstGeom prst="rect">
            <a:avLst/>
          </a:prstGeom>
          <a:noFill/>
          <a:ln>
            <a:noFill/>
          </a:ln>
        </p:spPr>
        <p:txBody>
          <a:bodyPr anchorCtr="0" anchor="t" bIns="0" lIns="0" spcFirstLastPara="1" rIns="0" wrap="square" tIns="0">
            <a:noAutofit/>
          </a:bodyPr>
          <a:lstStyle/>
          <a:p>
            <a:pPr indent="0" lvl="0" marL="0" marR="0" rtl="0" algn="ctr">
              <a:lnSpc>
                <a:spcPct val="128571"/>
              </a:lnSpc>
              <a:spcBef>
                <a:spcPts val="0"/>
              </a:spcBef>
              <a:spcAft>
                <a:spcPts val="0"/>
              </a:spcAft>
              <a:buNone/>
            </a:pPr>
            <a:r>
              <a:rPr b="0" i="0" lang="en-US" sz="3500" u="none" cap="none" strike="noStrike">
                <a:solidFill>
                  <a:schemeClr val="dk1"/>
                </a:solidFill>
                <a:latin typeface="Metal"/>
                <a:ea typeface="Metal"/>
                <a:cs typeface="Metal"/>
                <a:sym typeface="Metal"/>
              </a:rPr>
              <a:t>He’d heard his friends talking about a new game called </a:t>
            </a:r>
            <a:r>
              <a:rPr b="0" i="1" lang="en-US" sz="3500" u="none" cap="none" strike="noStrike">
                <a:solidFill>
                  <a:schemeClr val="dk1"/>
                </a:solidFill>
                <a:latin typeface="Metal"/>
                <a:ea typeface="Metal"/>
                <a:cs typeface="Metal"/>
                <a:sym typeface="Metal"/>
              </a:rPr>
              <a:t>Magician of Doom </a:t>
            </a:r>
            <a:r>
              <a:rPr b="0" i="0" lang="en-US" sz="3500" u="none" cap="none" strike="noStrike">
                <a:solidFill>
                  <a:schemeClr val="dk1"/>
                </a:solidFill>
                <a:latin typeface="Metal"/>
                <a:ea typeface="Metal"/>
                <a:cs typeface="Metal"/>
                <a:sym typeface="Metal"/>
              </a:rPr>
              <a:t>and he couldn’t wait to try it. When he asked his mum if he could play it, she told him to check the age rating.</a:t>
            </a:r>
            <a:endParaRPr/>
          </a:p>
          <a:p>
            <a:pPr indent="0" lvl="0" marL="0" marR="0" rtl="0" algn="ctr">
              <a:lnSpc>
                <a:spcPct val="128571"/>
              </a:lnSpc>
              <a:spcBef>
                <a:spcPts val="4000"/>
              </a:spcBef>
              <a:spcAft>
                <a:spcPts val="0"/>
              </a:spcAft>
              <a:buNone/>
            </a:pPr>
            <a:r>
              <a:t/>
            </a:r>
            <a:endParaRPr b="0" i="0" sz="3500" u="none" cap="none" strike="noStrike">
              <a:solidFill>
                <a:schemeClr val="dk1"/>
              </a:solidFill>
              <a:latin typeface="Metal"/>
              <a:ea typeface="Metal"/>
              <a:cs typeface="Metal"/>
              <a:sym typeface="Metal"/>
            </a:endParaRPr>
          </a:p>
        </p:txBody>
      </p:sp>
      <p:sp>
        <p:nvSpPr>
          <p:cNvPr id="100" name="Google Shape;100;p3"/>
          <p:cNvSpPr txBox="1"/>
          <p:nvPr/>
        </p:nvSpPr>
        <p:spPr>
          <a:xfrm>
            <a:off x="1270000" y="1092199"/>
            <a:ext cx="6646333" cy="13461996"/>
          </a:xfrm>
          <a:prstGeom prst="rect">
            <a:avLst/>
          </a:prstGeom>
          <a:noFill/>
          <a:ln>
            <a:noFill/>
          </a:ln>
        </p:spPr>
        <p:txBody>
          <a:bodyPr anchorCtr="0" anchor="t" bIns="0" lIns="0" spcFirstLastPara="1" rIns="0" wrap="square" tIns="0">
            <a:noAutofit/>
          </a:bodyPr>
          <a:lstStyle/>
          <a:p>
            <a:pPr indent="12700" lvl="0" marL="0" marR="0" rtl="0" algn="ctr">
              <a:lnSpc>
                <a:spcPct val="128571"/>
              </a:lnSpc>
              <a:spcBef>
                <a:spcPts val="0"/>
              </a:spcBef>
              <a:spcAft>
                <a:spcPts val="0"/>
              </a:spcAft>
              <a:buNone/>
            </a:pPr>
            <a:r>
              <a:rPr b="0" i="0" lang="en-US" sz="3500" u="none" cap="none" strike="noStrike">
                <a:solidFill>
                  <a:schemeClr val="dk1"/>
                </a:solidFill>
                <a:latin typeface="Metal"/>
                <a:ea typeface="Metal"/>
                <a:cs typeface="Metal"/>
                <a:sym typeface="Metal"/>
              </a:rPr>
              <a:t>Archie’s favourite hobby is playing games. He loves playing with friends outside, and sometimes plays games on the internet.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A picture containing text&#10;&#10;Description automatically generated" id="105" name="Google Shape;105;p4"/>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106" name="Google Shape;106;p4"/>
          <p:cNvSpPr txBox="1"/>
          <p:nvPr/>
        </p:nvSpPr>
        <p:spPr>
          <a:xfrm>
            <a:off x="1270000" y="1092200"/>
            <a:ext cx="5588000" cy="13461994"/>
          </a:xfrm>
          <a:prstGeom prst="rect">
            <a:avLst/>
          </a:prstGeom>
          <a:noFill/>
          <a:ln>
            <a:noFill/>
          </a:ln>
        </p:spPr>
        <p:txBody>
          <a:bodyPr anchorCtr="0" anchor="t" bIns="0" lIns="0" spcFirstLastPara="1" rIns="0" wrap="square" tIns="0">
            <a:noAutofit/>
          </a:bodyPr>
          <a:lstStyle/>
          <a:p>
            <a:pPr indent="0" lvl="0" marL="0" marR="0" rtl="0" algn="ctr">
              <a:lnSpc>
                <a:spcPct val="128571"/>
              </a:lnSpc>
              <a:spcBef>
                <a:spcPts val="0"/>
              </a:spcBef>
              <a:spcAft>
                <a:spcPts val="0"/>
              </a:spcAft>
              <a:buNone/>
            </a:pPr>
            <a:r>
              <a:rPr b="0" i="0" lang="en-US" sz="3500" u="none" cap="none" strike="noStrike">
                <a:solidFill>
                  <a:schemeClr val="dk1"/>
                </a:solidFill>
                <a:latin typeface="Metal"/>
                <a:ea typeface="Metal"/>
                <a:cs typeface="Metal"/>
                <a:sym typeface="Metal"/>
              </a:rPr>
              <a:t>Today, there were two other players on Archie’s team. He had played with one of them before, crazycat971, but the other player was new.</a:t>
            </a:r>
            <a:endParaRPr/>
          </a:p>
          <a:p>
            <a:pPr indent="0" lvl="0" marL="0" marR="0" rtl="0" algn="ctr">
              <a:lnSpc>
                <a:spcPct val="128571"/>
              </a:lnSpc>
              <a:spcBef>
                <a:spcPts val="4000"/>
              </a:spcBef>
              <a:spcAft>
                <a:spcPts val="0"/>
              </a:spcAft>
              <a:buNone/>
            </a:pPr>
            <a:r>
              <a:t/>
            </a:r>
            <a:endParaRPr b="0" i="0" sz="3500" u="none" cap="none" strike="noStrike">
              <a:solidFill>
                <a:schemeClr val="dk1"/>
              </a:solidFill>
              <a:latin typeface="Metal"/>
              <a:ea typeface="Metal"/>
              <a:cs typeface="Metal"/>
              <a:sym typeface="Metal"/>
            </a:endParaRPr>
          </a:p>
          <a:p>
            <a:pPr indent="0" lvl="0" marL="0" marR="0" rtl="0" algn="ctr">
              <a:lnSpc>
                <a:spcPct val="128571"/>
              </a:lnSpc>
              <a:spcBef>
                <a:spcPts val="4000"/>
              </a:spcBef>
              <a:spcAft>
                <a:spcPts val="0"/>
              </a:spcAft>
              <a:buNone/>
            </a:pPr>
            <a:r>
              <a:t/>
            </a:r>
            <a:endParaRPr b="0" i="0" sz="3500" u="none" cap="none" strike="noStrike">
              <a:solidFill>
                <a:schemeClr val="dk1"/>
              </a:solidFill>
              <a:latin typeface="Metal"/>
              <a:ea typeface="Metal"/>
              <a:cs typeface="Metal"/>
              <a:sym typeface="Metal"/>
            </a:endParaRPr>
          </a:p>
        </p:txBody>
      </p:sp>
      <p:sp>
        <p:nvSpPr>
          <p:cNvPr id="107" name="Google Shape;107;p4"/>
          <p:cNvSpPr txBox="1"/>
          <p:nvPr/>
        </p:nvSpPr>
        <p:spPr>
          <a:xfrm>
            <a:off x="8077200" y="1092199"/>
            <a:ext cx="4800600" cy="10731500"/>
          </a:xfrm>
          <a:prstGeom prst="rect">
            <a:avLst/>
          </a:prstGeom>
          <a:noFill/>
          <a:ln>
            <a:noFill/>
          </a:ln>
        </p:spPr>
        <p:txBody>
          <a:bodyPr anchorCtr="0" anchor="t" bIns="0" lIns="0" spcFirstLastPara="1" rIns="0" wrap="square" tIns="0">
            <a:noAutofit/>
          </a:bodyPr>
          <a:lstStyle/>
          <a:p>
            <a:pPr indent="0" lvl="0" marL="0" marR="0" rtl="0" algn="ctr">
              <a:lnSpc>
                <a:spcPct val="128571"/>
              </a:lnSpc>
              <a:spcBef>
                <a:spcPts val="0"/>
              </a:spcBef>
              <a:spcAft>
                <a:spcPts val="0"/>
              </a:spcAft>
              <a:buNone/>
            </a:pPr>
            <a:r>
              <a:rPr b="0" i="0" lang="en-US" sz="3500" u="none" cap="none" strike="noStrike">
                <a:solidFill>
                  <a:schemeClr val="dk1"/>
                </a:solidFill>
                <a:latin typeface="Metal"/>
                <a:ea typeface="Metal"/>
                <a:cs typeface="Metal"/>
                <a:sym typeface="Metal"/>
              </a:rPr>
              <a:t>While Archie was hiding behind a crashed spaceship in the game, he received a message from the new player, jac008k.</a:t>
            </a:r>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jac008k: Hi, my name’s Jack.</a:t>
            </a:r>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Archie typed in a reply. My name’s Archie.</a:t>
            </a:r>
            <a:endParaRPr/>
          </a:p>
          <a:p>
            <a:pPr indent="0" lvl="0" marL="0" marR="0" rtl="0" algn="ctr">
              <a:lnSpc>
                <a:spcPct val="128571"/>
              </a:lnSpc>
              <a:spcBef>
                <a:spcPts val="4000"/>
              </a:spcBef>
              <a:spcAft>
                <a:spcPts val="0"/>
              </a:spcAft>
              <a:buNone/>
            </a:pPr>
            <a:r>
              <a:t/>
            </a:r>
            <a:endParaRPr b="0" i="0" sz="3500" u="none" cap="none" strike="noStrike">
              <a:solidFill>
                <a:schemeClr val="dk1"/>
              </a:solidFill>
              <a:latin typeface="Metal"/>
              <a:ea typeface="Metal"/>
              <a:cs typeface="Metal"/>
              <a:sym typeface="Metal"/>
            </a:endParaRPr>
          </a:p>
          <a:p>
            <a:pPr indent="0" lvl="0" marL="0" marR="0" rtl="0" algn="ctr">
              <a:lnSpc>
                <a:spcPct val="128571"/>
              </a:lnSpc>
              <a:spcBef>
                <a:spcPts val="3000"/>
              </a:spcBef>
              <a:spcAft>
                <a:spcPts val="0"/>
              </a:spcAft>
              <a:buNone/>
            </a:pPr>
            <a:r>
              <a:t/>
            </a:r>
            <a:endParaRPr b="0" i="0" sz="3500" u="none" cap="none" strike="noStrike">
              <a:solidFill>
                <a:schemeClr val="dk1"/>
              </a:solidFill>
              <a:latin typeface="Metal"/>
              <a:ea typeface="Metal"/>
              <a:cs typeface="Metal"/>
              <a:sym typeface="Metal"/>
            </a:endParaRPr>
          </a:p>
        </p:txBody>
      </p:sp>
      <p:sp>
        <p:nvSpPr>
          <p:cNvPr id="108" name="Google Shape;108;p4"/>
          <p:cNvSpPr txBox="1"/>
          <p:nvPr/>
        </p:nvSpPr>
        <p:spPr>
          <a:xfrm>
            <a:off x="11049000" y="8559800"/>
            <a:ext cx="4800599" cy="10731500"/>
          </a:xfrm>
          <a:prstGeom prst="rect">
            <a:avLst/>
          </a:prstGeom>
          <a:noFill/>
          <a:ln>
            <a:noFill/>
          </a:ln>
        </p:spPr>
        <p:txBody>
          <a:bodyPr anchorCtr="0" anchor="t" bIns="0" lIns="0" spcFirstLastPara="1" rIns="0" wrap="square" tIns="0">
            <a:noAutofit/>
          </a:bodyPr>
          <a:lstStyle/>
          <a:p>
            <a:pPr indent="0" lvl="0" marL="0" marR="0" rtl="0" algn="ctr">
              <a:lnSpc>
                <a:spcPct val="128571"/>
              </a:lnSpc>
              <a:spcBef>
                <a:spcPts val="0"/>
              </a:spcBef>
              <a:spcAft>
                <a:spcPts val="0"/>
              </a:spcAft>
              <a:buNone/>
            </a:pPr>
            <a:r>
              <a:rPr b="0" i="0" lang="en-US" sz="3500" u="none" cap="none" strike="noStrike">
                <a:solidFill>
                  <a:schemeClr val="dk1"/>
                </a:solidFill>
                <a:latin typeface="Metal"/>
                <a:ea typeface="Metal"/>
                <a:cs typeface="Metal"/>
                <a:sym typeface="Metal"/>
              </a:rPr>
              <a:t>jac008k: You’re really good at this game.</a:t>
            </a:r>
            <a:endParaRPr/>
          </a:p>
          <a:p>
            <a:pPr indent="0" lvl="0" marL="0" marR="0" rtl="0" algn="ctr">
              <a:lnSpc>
                <a:spcPct val="128571"/>
              </a:lnSpc>
              <a:spcBef>
                <a:spcPts val="3000"/>
              </a:spcBef>
              <a:spcAft>
                <a:spcPts val="0"/>
              </a:spcAft>
              <a:buNone/>
            </a:pPr>
            <a:r>
              <a:rPr b="0" i="0" lang="en-US" sz="3500" u="none" cap="none" strike="noStrike">
                <a:solidFill>
                  <a:schemeClr val="dk1"/>
                </a:solidFill>
                <a:latin typeface="Metal"/>
                <a:ea typeface="Metal"/>
                <a:cs typeface="Metal"/>
                <a:sym typeface="Metal"/>
              </a:rPr>
              <a:t>arch555: Thanks.</a:t>
            </a:r>
            <a:endParaRPr/>
          </a:p>
          <a:p>
            <a:pPr indent="0" lvl="0" marL="0" marR="0" rtl="0" algn="ctr">
              <a:lnSpc>
                <a:spcPct val="128571"/>
              </a:lnSpc>
              <a:spcBef>
                <a:spcPts val="3000"/>
              </a:spcBef>
              <a:spcAft>
                <a:spcPts val="0"/>
              </a:spcAft>
              <a:buNone/>
            </a:pPr>
            <a:r>
              <a:rPr b="0" i="0" lang="en-US" sz="3500" u="none" cap="none" strike="noStrike">
                <a:solidFill>
                  <a:schemeClr val="dk1"/>
                </a:solidFill>
                <a:latin typeface="Metal"/>
                <a:ea typeface="Metal"/>
                <a:cs typeface="Metal"/>
                <a:sym typeface="Metal"/>
              </a:rPr>
              <a:t>jac008k: I’m 9 years old. What age are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A close-up of a toy&#10;&#10;Description automatically generated with low confidence" id="113" name="Google Shape;113;p5"/>
          <p:cNvPicPr preferRelativeResize="0"/>
          <p:nvPr/>
        </p:nvPicPr>
        <p:blipFill rotWithShape="1">
          <a:blip r:embed="rId3">
            <a:alphaModFix/>
          </a:blip>
          <a:srcRect b="0" l="0" r="0" t="0"/>
          <a:stretch/>
        </p:blipFill>
        <p:spPr>
          <a:xfrm>
            <a:off x="0" y="0"/>
            <a:ext cx="24384000" cy="13716000"/>
          </a:xfrm>
          <a:prstGeom prst="rect">
            <a:avLst/>
          </a:prstGeom>
          <a:noFill/>
          <a:ln>
            <a:noFill/>
          </a:ln>
        </p:spPr>
      </p:pic>
      <p:pic>
        <p:nvPicPr>
          <p:cNvPr id="114" name="Google Shape;114;p5"/>
          <p:cNvPicPr preferRelativeResize="0"/>
          <p:nvPr/>
        </p:nvPicPr>
        <p:blipFill rotWithShape="1">
          <a:blip r:embed="rId4">
            <a:alphaModFix/>
          </a:blip>
          <a:srcRect b="0" l="0" r="0" t="0"/>
          <a:stretch/>
        </p:blipFill>
        <p:spPr>
          <a:xfrm>
            <a:off x="-76199" y="0"/>
            <a:ext cx="24536399" cy="4572000"/>
          </a:xfrm>
          <a:prstGeom prst="rect">
            <a:avLst/>
          </a:prstGeom>
          <a:noFill/>
          <a:ln>
            <a:noFill/>
          </a:ln>
        </p:spPr>
      </p:pic>
      <p:sp>
        <p:nvSpPr>
          <p:cNvPr id="115" name="Google Shape;115;p5"/>
          <p:cNvSpPr txBox="1"/>
          <p:nvPr/>
        </p:nvSpPr>
        <p:spPr>
          <a:xfrm>
            <a:off x="8868833" y="1152523"/>
            <a:ext cx="6646333" cy="11391900"/>
          </a:xfrm>
          <a:prstGeom prst="rect">
            <a:avLst/>
          </a:prstGeom>
          <a:noFill/>
          <a:ln>
            <a:noFill/>
          </a:ln>
        </p:spPr>
        <p:txBody>
          <a:bodyPr anchorCtr="0" anchor="t" bIns="0" lIns="0" spcFirstLastPara="1" rIns="0" wrap="square" tIns="0">
            <a:noAutofit/>
          </a:bodyPr>
          <a:lstStyle/>
          <a:p>
            <a:pPr indent="0" lvl="0" marL="0" marR="0" rtl="0" algn="ctr">
              <a:lnSpc>
                <a:spcPct val="128571"/>
              </a:lnSpc>
              <a:spcBef>
                <a:spcPts val="0"/>
              </a:spcBef>
              <a:spcAft>
                <a:spcPts val="0"/>
              </a:spcAft>
              <a:buNone/>
            </a:pPr>
            <a:r>
              <a:rPr b="0" i="0" lang="en-US" sz="3500" u="none" cap="none" strike="noStrike">
                <a:solidFill>
                  <a:schemeClr val="dk1"/>
                </a:solidFill>
                <a:latin typeface="Metal"/>
                <a:ea typeface="Metal"/>
                <a:cs typeface="Metal"/>
                <a:sym typeface="Metal"/>
              </a:rPr>
              <a:t>Archie wasn’t sure if he should say his age, but Jack was another kid, wasn’t he? So, it should be fine.</a:t>
            </a:r>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When Archie said his age, Jack asked him where he went to school.</a:t>
            </a:r>
            <a:endParaRPr/>
          </a:p>
        </p:txBody>
      </p:sp>
      <p:sp>
        <p:nvSpPr>
          <p:cNvPr id="116" name="Google Shape;116;p5"/>
          <p:cNvSpPr txBox="1"/>
          <p:nvPr/>
        </p:nvSpPr>
        <p:spPr>
          <a:xfrm>
            <a:off x="16467666" y="1133476"/>
            <a:ext cx="6646334" cy="8889994"/>
          </a:xfrm>
          <a:prstGeom prst="rect">
            <a:avLst/>
          </a:prstGeom>
          <a:noFill/>
          <a:ln>
            <a:noFill/>
          </a:ln>
        </p:spPr>
        <p:txBody>
          <a:bodyPr anchorCtr="0" anchor="t" bIns="0" lIns="0" spcFirstLastPara="1" rIns="0" wrap="square" tIns="0">
            <a:noAutofit/>
          </a:bodyPr>
          <a:lstStyle/>
          <a:p>
            <a:pPr indent="0" lvl="0" marL="0" marR="0" rtl="0" algn="ctr">
              <a:lnSpc>
                <a:spcPct val="128571"/>
              </a:lnSpc>
              <a:spcBef>
                <a:spcPts val="0"/>
              </a:spcBef>
              <a:spcAft>
                <a:spcPts val="0"/>
              </a:spcAft>
              <a:buNone/>
            </a:pPr>
            <a:r>
              <a:rPr b="0" i="1" lang="en-US" sz="3500" u="none" cap="none" strike="noStrike">
                <a:solidFill>
                  <a:schemeClr val="dk1"/>
                </a:solidFill>
                <a:latin typeface="Metal"/>
                <a:ea typeface="Metal"/>
                <a:cs typeface="Metal"/>
                <a:sym typeface="Metal"/>
              </a:rPr>
              <a:t>Why does he want to know all this stuff? thought Archie.</a:t>
            </a:r>
            <a:endParaRPr b="0" i="0" sz="3500" u="none" cap="none" strike="noStrike">
              <a:solidFill>
                <a:schemeClr val="dk1"/>
              </a:solidFill>
              <a:latin typeface="Metal"/>
              <a:ea typeface="Metal"/>
              <a:cs typeface="Metal"/>
              <a:sym typeface="Metal"/>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Even if it felt a little wrong to do so, he told Jack where he went to school.</a:t>
            </a:r>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jac008k: What’s your address, Archie?</a:t>
            </a:r>
            <a:endParaRPr b="0" i="0" sz="3500" u="none" cap="none" strike="noStrike">
              <a:solidFill>
                <a:schemeClr val="dk1"/>
              </a:solidFill>
              <a:latin typeface="Metal"/>
              <a:ea typeface="Metal"/>
              <a:cs typeface="Metal"/>
              <a:sym typeface="Metal"/>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Archie had a funny sensation in his tummy. It didn’t feel right that this stranger was asking him so many personal questions. How was he going to get out of this situation?</a:t>
            </a:r>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jac008k: Archie, are you still there?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A picture containing text, indoor&#10;&#10;Description automatically generated" id="121" name="Google Shape;121;p6"/>
          <p:cNvPicPr preferRelativeResize="0"/>
          <p:nvPr/>
        </p:nvPicPr>
        <p:blipFill rotWithShape="1">
          <a:blip r:embed="rId3">
            <a:alphaModFix/>
          </a:blip>
          <a:srcRect b="0" l="0" r="0" t="0"/>
          <a:stretch/>
        </p:blipFill>
        <p:spPr>
          <a:xfrm>
            <a:off x="0" y="0"/>
            <a:ext cx="24384000" cy="13716000"/>
          </a:xfrm>
          <a:prstGeom prst="rect">
            <a:avLst/>
          </a:prstGeom>
          <a:noFill/>
          <a:ln>
            <a:noFill/>
          </a:ln>
        </p:spPr>
      </p:pic>
      <p:pic>
        <p:nvPicPr>
          <p:cNvPr id="122" name="Google Shape;122;p6"/>
          <p:cNvPicPr preferRelativeResize="0"/>
          <p:nvPr/>
        </p:nvPicPr>
        <p:blipFill rotWithShape="1">
          <a:blip r:embed="rId4">
            <a:alphaModFix/>
          </a:blip>
          <a:srcRect b="0" l="0" r="0" t="0"/>
          <a:stretch/>
        </p:blipFill>
        <p:spPr>
          <a:xfrm>
            <a:off x="0" y="0"/>
            <a:ext cx="24536399" cy="7162800"/>
          </a:xfrm>
          <a:prstGeom prst="rect">
            <a:avLst/>
          </a:prstGeom>
          <a:noFill/>
          <a:ln>
            <a:noFill/>
          </a:ln>
        </p:spPr>
      </p:pic>
      <p:sp>
        <p:nvSpPr>
          <p:cNvPr id="123" name="Google Shape;123;p6"/>
          <p:cNvSpPr txBox="1"/>
          <p:nvPr/>
        </p:nvSpPr>
        <p:spPr>
          <a:xfrm>
            <a:off x="1270000" y="1143000"/>
            <a:ext cx="6646333" cy="13995400"/>
          </a:xfrm>
          <a:prstGeom prst="rect">
            <a:avLst/>
          </a:prstGeom>
          <a:noFill/>
          <a:ln>
            <a:noFill/>
          </a:ln>
        </p:spPr>
        <p:txBody>
          <a:bodyPr anchorCtr="0" anchor="t" bIns="0" lIns="0" spcFirstLastPara="1" rIns="0" wrap="square" tIns="0">
            <a:noAutofit/>
          </a:bodyPr>
          <a:lstStyle/>
          <a:p>
            <a:pPr indent="0" lvl="0" marL="0" marR="0" rtl="0" algn="ctr">
              <a:lnSpc>
                <a:spcPct val="128571"/>
              </a:lnSpc>
              <a:spcBef>
                <a:spcPts val="0"/>
              </a:spcBef>
              <a:spcAft>
                <a:spcPts val="0"/>
              </a:spcAft>
              <a:buNone/>
            </a:pPr>
            <a:r>
              <a:rPr b="0" i="0" lang="en-US" sz="3500" u="none" cap="none" strike="noStrike">
                <a:solidFill>
                  <a:schemeClr val="dk1"/>
                </a:solidFill>
                <a:latin typeface="Metal"/>
                <a:ea typeface="Metal"/>
                <a:cs typeface="Metal"/>
                <a:sym typeface="Metal"/>
              </a:rPr>
              <a:t>Archie jumped out of the game and ran away from the laptop to hide. Halfway across the teacher’s desk, he bumped into his mum.</a:t>
            </a:r>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‘Archie,’ she said. ‘There are tears in your eyes. What’s wrong?’</a:t>
            </a:r>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Archie wiped his eyes and told her the whole story. ‘I don’t think I should have told that kid so much about myself.’</a:t>
            </a:r>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‘Correct,’ said Archie’s mum, ‘because you can’t even be sure that person was a kid.’</a:t>
            </a:r>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‘I’m sorry,’ said Archie.</a:t>
            </a:r>
            <a:endParaRPr/>
          </a:p>
        </p:txBody>
      </p:sp>
      <p:sp>
        <p:nvSpPr>
          <p:cNvPr id="124" name="Google Shape;124;p6"/>
          <p:cNvSpPr txBox="1"/>
          <p:nvPr/>
        </p:nvSpPr>
        <p:spPr>
          <a:xfrm>
            <a:off x="8868833" y="1143000"/>
            <a:ext cx="6646333" cy="13995400"/>
          </a:xfrm>
          <a:prstGeom prst="rect">
            <a:avLst/>
          </a:prstGeom>
          <a:noFill/>
          <a:ln>
            <a:noFill/>
          </a:ln>
        </p:spPr>
        <p:txBody>
          <a:bodyPr anchorCtr="0" anchor="t" bIns="0" lIns="0" spcFirstLastPara="1" rIns="0" wrap="square" tIns="0">
            <a:noAutofit/>
          </a:bodyPr>
          <a:lstStyle/>
          <a:p>
            <a:pPr indent="12700" lvl="0" marL="0" marR="0" rtl="0" algn="ctr">
              <a:lnSpc>
                <a:spcPct val="128571"/>
              </a:lnSpc>
              <a:spcBef>
                <a:spcPts val="0"/>
              </a:spcBef>
              <a:spcAft>
                <a:spcPts val="0"/>
              </a:spcAft>
              <a:buNone/>
            </a:pPr>
            <a:r>
              <a:rPr b="0" i="0" lang="en-US" sz="3500" u="none" cap="none" strike="noStrike">
                <a:solidFill>
                  <a:schemeClr val="dk1"/>
                </a:solidFill>
                <a:latin typeface="Metal"/>
                <a:ea typeface="Metal"/>
                <a:cs typeface="Metal"/>
                <a:sym typeface="Metal"/>
              </a:rPr>
              <a:t>‘It’s okay. You did the right thing by telling me. You should always tell an adult if something upsets you on the internet.’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A picture containing text&#10;&#10;Description automatically generated" id="129" name="Google Shape;129;p7"/>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130" name="Google Shape;130;p7"/>
          <p:cNvSpPr txBox="1"/>
          <p:nvPr/>
        </p:nvSpPr>
        <p:spPr>
          <a:xfrm>
            <a:off x="15240000" y="1092199"/>
            <a:ext cx="7873999" cy="13461996"/>
          </a:xfrm>
          <a:prstGeom prst="rect">
            <a:avLst/>
          </a:prstGeom>
          <a:noFill/>
          <a:ln>
            <a:noFill/>
          </a:ln>
        </p:spPr>
        <p:txBody>
          <a:bodyPr anchorCtr="0" anchor="t" bIns="0" lIns="0" spcFirstLastPara="1" rIns="0" wrap="square" tIns="0">
            <a:noAutofit/>
          </a:bodyPr>
          <a:lstStyle/>
          <a:p>
            <a:pPr indent="0" lvl="0" marL="0" marR="0" rtl="0" algn="ctr">
              <a:lnSpc>
                <a:spcPct val="128571"/>
              </a:lnSpc>
              <a:spcBef>
                <a:spcPts val="0"/>
              </a:spcBef>
              <a:spcAft>
                <a:spcPts val="0"/>
              </a:spcAft>
              <a:buNone/>
            </a:pPr>
            <a:r>
              <a:rPr b="0" i="0" lang="en-US" sz="3500" u="none" cap="none" strike="noStrike">
                <a:solidFill>
                  <a:schemeClr val="dk1"/>
                </a:solidFill>
                <a:latin typeface="Metal"/>
                <a:ea typeface="Metal"/>
                <a:cs typeface="Metal"/>
                <a:sym typeface="Metal"/>
              </a:rPr>
              <a:t>‘Now, I don’t want to play </a:t>
            </a:r>
            <a:r>
              <a:rPr b="0" i="1" lang="en-US" sz="3500" u="none" cap="none" strike="noStrike">
                <a:solidFill>
                  <a:schemeClr val="dk1"/>
                </a:solidFill>
                <a:latin typeface="Metal"/>
                <a:ea typeface="Metal"/>
                <a:cs typeface="Metal"/>
                <a:sym typeface="Metal"/>
              </a:rPr>
              <a:t>Robo Warriors </a:t>
            </a:r>
            <a:r>
              <a:rPr b="0" i="0" lang="en-US" sz="3500" u="none" cap="none" strike="noStrike">
                <a:solidFill>
                  <a:schemeClr val="dk1"/>
                </a:solidFill>
                <a:latin typeface="Metal"/>
                <a:ea typeface="Metal"/>
                <a:cs typeface="Metal"/>
                <a:sym typeface="Metal"/>
              </a:rPr>
              <a:t>again,’ said Archie, ‘in case I bump into jac008k.’</a:t>
            </a:r>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‘We can block that player,’ said Archie’s mum. ‘This means that jac008k can’t play with you or contact you again. Come on, let’s do it together.’</a:t>
            </a:r>
            <a:endParaRPr/>
          </a:p>
          <a:p>
            <a:pPr indent="0" lvl="0" marL="0" marR="0" rtl="0" algn="ctr">
              <a:lnSpc>
                <a:spcPct val="128571"/>
              </a:lnSpc>
              <a:spcBef>
                <a:spcPts val="4000"/>
              </a:spcBef>
              <a:spcAft>
                <a:spcPts val="0"/>
              </a:spcAft>
              <a:buNone/>
            </a:pPr>
            <a:r>
              <a:rPr b="0" i="0" lang="en-US" sz="3500" u="none" cap="none" strike="noStrike">
                <a:solidFill>
                  <a:schemeClr val="dk1"/>
                </a:solidFill>
                <a:latin typeface="Metal"/>
                <a:ea typeface="Metal"/>
                <a:cs typeface="Metal"/>
                <a:sym typeface="Metal"/>
              </a:rPr>
              <a:t>Archie followed her back to the laptop. Today, he’d learned a big lesson. Never reveal personal information on the internet, and if you do get in trouble, always tell a trusted adult.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