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48" r:id="rId1"/>
    <p:sldMasterId id="2147483653" r:id="rId2"/>
    <p:sldMasterId id="2147483668" r:id="rId3"/>
    <p:sldMasterId id="2147483673" r:id="rId4"/>
    <p:sldMasterId id="2147483686" r:id="rId5"/>
    <p:sldMasterId id="2147483701" r:id="rId6"/>
  </p:sldMasterIdLst>
  <p:notesMasterIdLst>
    <p:notesMasterId r:id="rId24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elvetica Neue" panose="020B0604020202020204" charset="0"/>
      <p:regular r:id="rId29"/>
      <p:bold r:id="rId30"/>
      <p:italic r:id="rId31"/>
      <p:boldItalic r:id="rId32"/>
    </p:embeddedFont>
    <p:embeddedFont>
      <p:font typeface="Montserrat" panose="020B0604020202020204" charset="0"/>
      <p:regular r:id="rId33"/>
      <p:bold r:id="rId34"/>
      <p:italic r:id="rId35"/>
      <p:boldItalic r:id="rId36"/>
    </p:embeddedFont>
    <p:embeddedFont>
      <p:font typeface="Montserrat ExtraBold" panose="020B0604020202020204" charset="0"/>
      <p:bold r:id="rId37"/>
      <p:boldItalic r:id="rId38"/>
    </p:embeddedFont>
    <p:embeddedFont>
      <p:font typeface="Montserrat Light" panose="020B0604020202020204" charset="0"/>
      <p:regular r:id="rId39"/>
      <p:bold r:id="rId40"/>
      <p:italic r:id="rId41"/>
      <p:boldItalic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Quattrocento Sans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jM6ifoA9aU/ChGse/IQ3JlBTdA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53803" autoAdjust="0"/>
  </p:normalViewPr>
  <p:slideViewPr>
    <p:cSldViewPr snapToGrid="0">
      <p:cViewPr varScale="1">
        <p:scale>
          <a:sx n="57" d="100"/>
          <a:sy n="57" d="100"/>
        </p:scale>
        <p:origin x="558" y="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5.fntdata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2.xml"/><Relationship Id="rId51" Type="http://customschemas.google.com/relationships/presentationmetadata" Target="meta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4.xml"/><Relationship Id="rId41" Type="http://schemas.openxmlformats.org/officeDocument/2006/relationships/font" Target="fonts/font1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Google Shape;2385;gb957c2e4db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6" name="Google Shape;2386;gb957c2e4db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gb957c2e4db_0_1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1" name="Google Shape;2501;gb957c2e4db_0_1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gb957c2e4db_0_2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0" name="Google Shape;2510;gb957c2e4db_0_2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gbca36e6e33_0_1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2" name="Google Shape;2522;gbca36e6e33_0_1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gb957c2e4db_0_2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0" name="Google Shape;2530;gb957c2e4db_0_2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" name="Google Shape;2540;gb957c2e4db_0_18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1" name="Google Shape;2541;gb957c2e4db_0_18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7" name="Google Shape;2547;gb957c2e4db_0_2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8" name="Google Shape;2548;gb957c2e4db_0_2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4" name="Google Shape;2554;gb957c2e4db_0_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5" name="Google Shape;2555;gb957c2e4db_0_2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2" name="Google Shape;2572;g7f9caf4a4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3" name="Google Shape;2573;g7f9caf4a4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1" u="sng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Google Shape;2396;gbca36e6e33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7" name="Google Shape;2397;gbca36e6e33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gb957c2e4db_0_3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8" name="Google Shape;2408;gb957c2e4db_0_3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gb957c2e4db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4" name="Google Shape;2414;gb957c2e4db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4" name="Google Shape;24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Google Shape;2437;gb957c2e4db_0_1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8" name="Google Shape;2438;gb957c2e4db_0_1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gb957c2e4db_0_1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7" name="Google Shape;2457;gb957c2e4db_0_1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4" name="Google Shape;2474;gb957c2e4db_0_1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5" name="Google Shape;2475;gb957c2e4db_0_1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b957c2e4db_0_1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7" name="Google Shape;2487;gb957c2e4db_0_1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6464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gb957c2e4db_0_252"/>
          <p:cNvGrpSpPr/>
          <p:nvPr/>
        </p:nvGrpSpPr>
        <p:grpSpPr>
          <a:xfrm>
            <a:off x="-6" y="-11"/>
            <a:ext cx="2429759" cy="1609289"/>
            <a:chOff x="608719" y="-11"/>
            <a:chExt cx="2429759" cy="1609289"/>
          </a:xfrm>
        </p:grpSpPr>
        <p:sp>
          <p:nvSpPr>
            <p:cNvPr id="11" name="Google Shape;11;gb957c2e4db_0_252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gb957c2e4db_0_252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gb957c2e4db_0_252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gb957c2e4db_0_252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gb957c2e4db_0_252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gb957c2e4db_0_252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gb957c2e4db_0_252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gb957c2e4db_0_252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gb957c2e4db_0_252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gb957c2e4db_0_252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gb957c2e4db_0_252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gb957c2e4db_0_252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gb957c2e4db_0_252"/>
          <p:cNvSpPr txBox="1">
            <a:spLocks noGrp="1"/>
          </p:cNvSpPr>
          <p:nvPr>
            <p:ph type="ctrTitle"/>
          </p:nvPr>
        </p:nvSpPr>
        <p:spPr>
          <a:xfrm>
            <a:off x="685800" y="1991825"/>
            <a:ext cx="52650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4" name="Google Shape;24;gb957c2e4db_0_252"/>
          <p:cNvGrpSpPr/>
          <p:nvPr/>
        </p:nvGrpSpPr>
        <p:grpSpPr>
          <a:xfrm>
            <a:off x="4894945" y="-11"/>
            <a:ext cx="4252453" cy="5146815"/>
            <a:chOff x="4894945" y="-11"/>
            <a:chExt cx="4252453" cy="5146815"/>
          </a:xfrm>
        </p:grpSpPr>
        <p:sp>
          <p:nvSpPr>
            <p:cNvPr id="25" name="Google Shape;25;gb957c2e4db_0_252"/>
            <p:cNvSpPr/>
            <p:nvPr/>
          </p:nvSpPr>
          <p:spPr>
            <a:xfrm>
              <a:off x="6108962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gb957c2e4db_0_252"/>
            <p:cNvSpPr/>
            <p:nvPr/>
          </p:nvSpPr>
          <p:spPr>
            <a:xfrm>
              <a:off x="6716818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gb957c2e4db_0_252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gb957c2e4db_0_252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gb957c2e4db_0_252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gb957c2e4db_0_252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gb957c2e4db_0_252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gb957c2e4db_0_252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gb957c2e4db_0_252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gb957c2e4db_0_252"/>
            <p:cNvSpPr/>
            <p:nvPr/>
          </p:nvSpPr>
          <p:spPr>
            <a:xfrm>
              <a:off x="610896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gb957c2e4db_0_252"/>
            <p:cNvSpPr/>
            <p:nvPr/>
          </p:nvSpPr>
          <p:spPr>
            <a:xfrm>
              <a:off x="6716818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gb957c2e4db_0_252"/>
            <p:cNvSpPr/>
            <p:nvPr/>
          </p:nvSpPr>
          <p:spPr>
            <a:xfrm>
              <a:off x="7324645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gb957c2e4db_0_252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gb957c2e4db_0_252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gb957c2e4db_0_252"/>
            <p:cNvSpPr/>
            <p:nvPr/>
          </p:nvSpPr>
          <p:spPr>
            <a:xfrm>
              <a:off x="4894945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gb957c2e4db_0_252"/>
            <p:cNvSpPr/>
            <p:nvPr/>
          </p:nvSpPr>
          <p:spPr>
            <a:xfrm>
              <a:off x="6108962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gb957c2e4db_0_252"/>
            <p:cNvSpPr/>
            <p:nvPr/>
          </p:nvSpPr>
          <p:spPr>
            <a:xfrm>
              <a:off x="550277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9990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gb957c2e4db_0_252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gb957c2e4db_0_252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gb957c2e4db_0_252"/>
            <p:cNvSpPr/>
            <p:nvPr/>
          </p:nvSpPr>
          <p:spPr>
            <a:xfrm>
              <a:off x="6716818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gb957c2e4db_0_252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gb957c2e4db_0_252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gb957c2e4db_0_252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gb957c2e4db_0_252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gb957c2e4db_0_252"/>
            <p:cNvSpPr/>
            <p:nvPr/>
          </p:nvSpPr>
          <p:spPr>
            <a:xfrm>
              <a:off x="610896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gb957c2e4db_0_252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gb957c2e4db_0_252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gb957c2e4db_0_252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gb957c2e4db_0_252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gb957c2e4db_0_252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gb957c2e4db_0_252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gb957c2e4db_0_252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gb957c2e4db_0_252"/>
            <p:cNvSpPr/>
            <p:nvPr/>
          </p:nvSpPr>
          <p:spPr>
            <a:xfrm>
              <a:off x="6716831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gb957c2e4db_0_252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gb957c2e4db_0_252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gb957c2e4db_0_252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gb957c2e4db_0_252"/>
            <p:cNvSpPr/>
            <p:nvPr/>
          </p:nvSpPr>
          <p:spPr>
            <a:xfrm>
              <a:off x="853869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gb957c2e4db_0_252"/>
            <p:cNvSpPr/>
            <p:nvPr/>
          </p:nvSpPr>
          <p:spPr>
            <a:xfrm>
              <a:off x="6109812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gb957c2e4db_0_252"/>
            <p:cNvSpPr/>
            <p:nvPr/>
          </p:nvSpPr>
          <p:spPr>
            <a:xfrm>
              <a:off x="6109812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gb957c2e4db_0_252"/>
            <p:cNvSpPr/>
            <p:nvPr/>
          </p:nvSpPr>
          <p:spPr>
            <a:xfrm>
              <a:off x="6717668" y="1286669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gb957c2e4db_0_252"/>
            <p:cNvSpPr/>
            <p:nvPr/>
          </p:nvSpPr>
          <p:spPr>
            <a:xfrm>
              <a:off x="6717668" y="193002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gb957c2e4db_0_252"/>
            <p:cNvSpPr/>
            <p:nvPr/>
          </p:nvSpPr>
          <p:spPr>
            <a:xfrm>
              <a:off x="6717668" y="2573381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gb957c2e4db_0_252"/>
            <p:cNvSpPr/>
            <p:nvPr/>
          </p:nvSpPr>
          <p:spPr>
            <a:xfrm>
              <a:off x="7325495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gb957c2e4db_0_252"/>
            <p:cNvSpPr/>
            <p:nvPr/>
          </p:nvSpPr>
          <p:spPr>
            <a:xfrm>
              <a:off x="6717668" y="3216737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gb957c2e4db_0_252"/>
            <p:cNvSpPr/>
            <p:nvPr/>
          </p:nvSpPr>
          <p:spPr>
            <a:xfrm>
              <a:off x="7325495" y="2895958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gb957c2e4db_0_252"/>
            <p:cNvSpPr/>
            <p:nvPr/>
          </p:nvSpPr>
          <p:spPr>
            <a:xfrm>
              <a:off x="7933352" y="193002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gb957c2e4db_0_252"/>
            <p:cNvSpPr/>
            <p:nvPr/>
          </p:nvSpPr>
          <p:spPr>
            <a:xfrm>
              <a:off x="7933352" y="257338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gb957c2e4db_0_252"/>
            <p:cNvSpPr/>
            <p:nvPr/>
          </p:nvSpPr>
          <p:spPr>
            <a:xfrm>
              <a:off x="8539542" y="16088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gb957c2e4db_0_252"/>
            <p:cNvSpPr/>
            <p:nvPr/>
          </p:nvSpPr>
          <p:spPr>
            <a:xfrm>
              <a:off x="6109812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gb957c2e4db_0_252"/>
            <p:cNvSpPr/>
            <p:nvPr/>
          </p:nvSpPr>
          <p:spPr>
            <a:xfrm>
              <a:off x="6109812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gb957c2e4db_0_252"/>
            <p:cNvSpPr/>
            <p:nvPr/>
          </p:nvSpPr>
          <p:spPr>
            <a:xfrm>
              <a:off x="6717668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gb957c2e4db_0_252"/>
            <p:cNvSpPr/>
            <p:nvPr/>
          </p:nvSpPr>
          <p:spPr>
            <a:xfrm>
              <a:off x="7325495" y="1930025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gb957c2e4db_0_252"/>
            <p:cNvSpPr/>
            <p:nvPr/>
          </p:nvSpPr>
          <p:spPr>
            <a:xfrm>
              <a:off x="6717668" y="22526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gb957c2e4db_0_252"/>
            <p:cNvSpPr/>
            <p:nvPr/>
          </p:nvSpPr>
          <p:spPr>
            <a:xfrm>
              <a:off x="7325495" y="2573381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79;gb957c2e4db_0_252"/>
          <p:cNvGrpSpPr/>
          <p:nvPr/>
        </p:nvGrpSpPr>
        <p:grpSpPr>
          <a:xfrm flipH="1">
            <a:off x="-8" y="3860093"/>
            <a:ext cx="2429755" cy="1286711"/>
            <a:chOff x="6714243" y="3860093"/>
            <a:chExt cx="2429755" cy="1286711"/>
          </a:xfrm>
        </p:grpSpPr>
        <p:sp>
          <p:nvSpPr>
            <p:cNvPr id="80" name="Google Shape;80;gb957c2e4db_0_252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gb957c2e4db_0_252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gb957c2e4db_0_252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gb957c2e4db_0_252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gb957c2e4db_0_252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gb957c2e4db_0_252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gb957c2e4db_0_252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gb957c2e4db_0_252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gb957c2e4db_0_252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gb957c2e4db_0_252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gb957c2e4db_0_252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gb957c2e4db_0_252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gbca36e6e33_0_859"/>
          <p:cNvGrpSpPr/>
          <p:nvPr/>
        </p:nvGrpSpPr>
        <p:grpSpPr>
          <a:xfrm rot="10800000" flipH="1">
            <a:off x="900" y="3856776"/>
            <a:ext cx="9143992" cy="1286720"/>
            <a:chOff x="900" y="0"/>
            <a:chExt cx="9143992" cy="1286720"/>
          </a:xfrm>
        </p:grpSpPr>
        <p:sp>
          <p:nvSpPr>
            <p:cNvPr id="483" name="Google Shape;483;gbca36e6e33_0_859"/>
            <p:cNvSpPr/>
            <p:nvPr/>
          </p:nvSpPr>
          <p:spPr>
            <a:xfrm>
              <a:off x="4878953" y="643320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gbca36e6e33_0_859"/>
            <p:cNvSpPr/>
            <p:nvPr/>
          </p:nvSpPr>
          <p:spPr>
            <a:xfrm>
              <a:off x="5488830" y="32254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gbca36e6e33_0_859"/>
            <p:cNvSpPr/>
            <p:nvPr/>
          </p:nvSpPr>
          <p:spPr>
            <a:xfrm>
              <a:off x="8536629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gbca36e6e33_0_859"/>
            <p:cNvSpPr/>
            <p:nvPr/>
          </p:nvSpPr>
          <p:spPr>
            <a:xfrm>
              <a:off x="670697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gbca36e6e33_0_859"/>
            <p:cNvSpPr/>
            <p:nvPr/>
          </p:nvSpPr>
          <p:spPr>
            <a:xfrm>
              <a:off x="4878953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gbca36e6e33_0_859"/>
            <p:cNvSpPr/>
            <p:nvPr/>
          </p:nvSpPr>
          <p:spPr>
            <a:xfrm>
              <a:off x="5488830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gbca36e6e33_0_859"/>
            <p:cNvSpPr/>
            <p:nvPr/>
          </p:nvSpPr>
          <p:spPr>
            <a:xfrm>
              <a:off x="6097065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gbca36e6e33_0_859"/>
            <p:cNvSpPr/>
            <p:nvPr/>
          </p:nvSpPr>
          <p:spPr>
            <a:xfrm>
              <a:off x="670697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gbca36e6e33_0_859"/>
            <p:cNvSpPr/>
            <p:nvPr/>
          </p:nvSpPr>
          <p:spPr>
            <a:xfrm>
              <a:off x="7316850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gbca36e6e33_0_859"/>
            <p:cNvSpPr/>
            <p:nvPr/>
          </p:nvSpPr>
          <p:spPr>
            <a:xfrm>
              <a:off x="487895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gbca36e6e33_0_859"/>
            <p:cNvSpPr/>
            <p:nvPr/>
          </p:nvSpPr>
          <p:spPr>
            <a:xfrm>
              <a:off x="5488830" y="64332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gbca36e6e33_0_859"/>
            <p:cNvSpPr/>
            <p:nvPr/>
          </p:nvSpPr>
          <p:spPr>
            <a:xfrm>
              <a:off x="7926751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gbca36e6e33_0_859"/>
            <p:cNvSpPr/>
            <p:nvPr/>
          </p:nvSpPr>
          <p:spPr>
            <a:xfrm>
              <a:off x="8536629" y="32164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gbca36e6e33_0_859"/>
            <p:cNvSpPr/>
            <p:nvPr/>
          </p:nvSpPr>
          <p:spPr>
            <a:xfrm>
              <a:off x="6097065" y="32254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gbca36e6e33_0_859"/>
            <p:cNvSpPr/>
            <p:nvPr/>
          </p:nvSpPr>
          <p:spPr>
            <a:xfrm>
              <a:off x="670696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gbca36e6e33_0_859"/>
            <p:cNvSpPr/>
            <p:nvPr/>
          </p:nvSpPr>
          <p:spPr>
            <a:xfrm>
              <a:off x="487895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gbca36e6e33_0_859"/>
            <p:cNvSpPr/>
            <p:nvPr/>
          </p:nvSpPr>
          <p:spPr>
            <a:xfrm>
              <a:off x="5488830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gbca36e6e33_0_859"/>
            <p:cNvSpPr/>
            <p:nvPr/>
          </p:nvSpPr>
          <p:spPr>
            <a:xfrm>
              <a:off x="6097065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gbca36e6e33_0_859"/>
            <p:cNvSpPr/>
            <p:nvPr/>
          </p:nvSpPr>
          <p:spPr>
            <a:xfrm>
              <a:off x="853499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gbca36e6e33_0_859"/>
            <p:cNvSpPr/>
            <p:nvPr/>
          </p:nvSpPr>
          <p:spPr>
            <a:xfrm>
              <a:off x="7926757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gbca36e6e33_0_859"/>
            <p:cNvSpPr/>
            <p:nvPr/>
          </p:nvSpPr>
          <p:spPr>
            <a:xfrm>
              <a:off x="7925909" y="3216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gbca36e6e33_0_859"/>
            <p:cNvSpPr/>
            <p:nvPr/>
          </p:nvSpPr>
          <p:spPr>
            <a:xfrm flipH="1">
              <a:off x="7316858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gbca36e6e33_0_859"/>
            <p:cNvSpPr/>
            <p:nvPr/>
          </p:nvSpPr>
          <p:spPr>
            <a:xfrm>
              <a:off x="900" y="643324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gbca36e6e33_0_859"/>
            <p:cNvSpPr/>
            <p:nvPr/>
          </p:nvSpPr>
          <p:spPr>
            <a:xfrm>
              <a:off x="610793" y="322545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gbca36e6e33_0_859"/>
            <p:cNvSpPr/>
            <p:nvPr/>
          </p:nvSpPr>
          <p:spPr>
            <a:xfrm>
              <a:off x="3658671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gbca36e6e33_0_859"/>
            <p:cNvSpPr/>
            <p:nvPr/>
          </p:nvSpPr>
          <p:spPr>
            <a:xfrm>
              <a:off x="1828968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gbca36e6e33_0_859"/>
            <p:cNvSpPr/>
            <p:nvPr/>
          </p:nvSpPr>
          <p:spPr>
            <a:xfrm>
              <a:off x="4266922" y="32164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gbca36e6e33_0_859"/>
            <p:cNvSpPr/>
            <p:nvPr/>
          </p:nvSpPr>
          <p:spPr>
            <a:xfrm>
              <a:off x="900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gbca36e6e33_0_859"/>
            <p:cNvSpPr/>
            <p:nvPr/>
          </p:nvSpPr>
          <p:spPr>
            <a:xfrm>
              <a:off x="610793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gbca36e6e33_0_859"/>
            <p:cNvSpPr/>
            <p:nvPr/>
          </p:nvSpPr>
          <p:spPr>
            <a:xfrm>
              <a:off x="1219044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gbca36e6e33_0_859"/>
            <p:cNvSpPr/>
            <p:nvPr/>
          </p:nvSpPr>
          <p:spPr>
            <a:xfrm>
              <a:off x="182896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gbca36e6e33_0_859"/>
            <p:cNvSpPr/>
            <p:nvPr/>
          </p:nvSpPr>
          <p:spPr>
            <a:xfrm>
              <a:off x="2438861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gbca36e6e33_0_859"/>
            <p:cNvSpPr/>
            <p:nvPr/>
          </p:nvSpPr>
          <p:spPr>
            <a:xfrm>
              <a:off x="900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gbca36e6e33_0_859"/>
            <p:cNvSpPr/>
            <p:nvPr/>
          </p:nvSpPr>
          <p:spPr>
            <a:xfrm>
              <a:off x="610793" y="643324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gbca36e6e33_0_859"/>
            <p:cNvSpPr/>
            <p:nvPr/>
          </p:nvSpPr>
          <p:spPr>
            <a:xfrm>
              <a:off x="3048778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gbca36e6e33_0_859"/>
            <p:cNvSpPr/>
            <p:nvPr/>
          </p:nvSpPr>
          <p:spPr>
            <a:xfrm>
              <a:off x="3658671" y="321642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gbca36e6e33_0_859"/>
            <p:cNvSpPr/>
            <p:nvPr/>
          </p:nvSpPr>
          <p:spPr>
            <a:xfrm>
              <a:off x="1219044" y="322545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gbca36e6e33_0_859"/>
            <p:cNvSpPr/>
            <p:nvPr/>
          </p:nvSpPr>
          <p:spPr>
            <a:xfrm>
              <a:off x="4266922" y="86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gbca36e6e33_0_859"/>
            <p:cNvSpPr/>
            <p:nvPr/>
          </p:nvSpPr>
          <p:spPr>
            <a:xfrm>
              <a:off x="900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gbca36e6e33_0_859"/>
            <p:cNvSpPr/>
            <p:nvPr/>
          </p:nvSpPr>
          <p:spPr>
            <a:xfrm>
              <a:off x="610793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gbca36e6e33_0_859"/>
            <p:cNvSpPr/>
            <p:nvPr/>
          </p:nvSpPr>
          <p:spPr>
            <a:xfrm>
              <a:off x="1219044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gbca36e6e33_0_859"/>
            <p:cNvSpPr/>
            <p:nvPr/>
          </p:nvSpPr>
          <p:spPr>
            <a:xfrm>
              <a:off x="426695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gbca36e6e33_0_859"/>
            <p:cNvSpPr/>
            <p:nvPr/>
          </p:nvSpPr>
          <p:spPr>
            <a:xfrm>
              <a:off x="3657035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gbca36e6e33_0_859"/>
            <p:cNvSpPr/>
            <p:nvPr/>
          </p:nvSpPr>
          <p:spPr>
            <a:xfrm>
              <a:off x="3048784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gbca36e6e33_0_859"/>
            <p:cNvSpPr/>
            <p:nvPr/>
          </p:nvSpPr>
          <p:spPr>
            <a:xfrm>
              <a:off x="2438861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gbca36e6e33_0_859"/>
            <p:cNvSpPr/>
            <p:nvPr/>
          </p:nvSpPr>
          <p:spPr>
            <a:xfrm>
              <a:off x="3047936" y="3216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gbca36e6e33_0_859"/>
            <p:cNvSpPr/>
            <p:nvPr/>
          </p:nvSpPr>
          <p:spPr>
            <a:xfrm flipH="1">
              <a:off x="3658935" y="64333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gbca36e6e33_0_859"/>
            <p:cNvSpPr/>
            <p:nvPr/>
          </p:nvSpPr>
          <p:spPr>
            <a:xfrm flipH="1">
              <a:off x="121931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1" name="Google Shape;531;gbca36e6e33_0_85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2" name="Google Shape;532;gbca36e6e33_0_8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gbca36e6e33_0_911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535" name="Google Shape;535;gbca36e6e33_0_911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gbca36e6e33_0_911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gbca36e6e33_0_911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gbca36e6e33_0_911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gbca36e6e33_0_911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gbca36e6e33_0_911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gbca36e6e33_0_911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gbca36e6e33_0_911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gbca36e6e33_0_911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gbca36e6e33_0_911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gbca36e6e33_0_911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gbca36e6e33_0_911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7" name="Google Shape;547;gbca36e6e33_0_911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548" name="Google Shape;548;gbca36e6e33_0_911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gbca36e6e33_0_911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gbca36e6e33_0_911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gbca36e6e33_0_911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gbca36e6e33_0_911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gbca36e6e33_0_911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gbca36e6e33_0_911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gbca36e6e33_0_911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gbca36e6e33_0_911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gbca36e6e33_0_911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gbca36e6e33_0_911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gbca36e6e33_0_911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gbca36e6e33_0_911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gbca36e6e33_0_911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gbca36e6e33_0_911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gbca36e6e33_0_911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gbca36e6e33_0_911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gbca36e6e33_0_911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gbca36e6e33_0_911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gbca36e6e33_0_911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gbca36e6e33_0_911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gbca36e6e33_0_911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gbca36e6e33_0_911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1" name="Google Shape;571;gbca36e6e33_0_9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teral pattern">
  <p:cSld name="BLANK_2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gbca36e6e33_0_950"/>
          <p:cNvGrpSpPr/>
          <p:nvPr/>
        </p:nvGrpSpPr>
        <p:grpSpPr>
          <a:xfrm>
            <a:off x="6109812" y="-11"/>
            <a:ext cx="3037586" cy="5146815"/>
            <a:chOff x="6109812" y="-11"/>
            <a:chExt cx="3037586" cy="5146815"/>
          </a:xfrm>
        </p:grpSpPr>
        <p:sp>
          <p:nvSpPr>
            <p:cNvPr id="574" name="Google Shape;574;gbca36e6e33_0_950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gbca36e6e33_0_950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gbca36e6e33_0_950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gbca36e6e33_0_950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gbca36e6e33_0_950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gbca36e6e33_0_950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gbca36e6e33_0_950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gbca36e6e33_0_950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gbca36e6e33_0_950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gbca36e6e33_0_950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gbca36e6e33_0_950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gbca36e6e33_0_950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gbca36e6e33_0_950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gbca36e6e33_0_950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gbca36e6e33_0_950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gbca36e6e33_0_950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gbca36e6e33_0_950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gbca36e6e33_0_950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gbca36e6e33_0_950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gbca36e6e33_0_950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gbca36e6e33_0_950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gbca36e6e33_0_950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gbca36e6e33_0_950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gbca36e6e33_0_950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gbca36e6e33_0_950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gbca36e6e33_0_950"/>
            <p:cNvSpPr/>
            <p:nvPr/>
          </p:nvSpPr>
          <p:spPr>
            <a:xfrm>
              <a:off x="853869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gbca36e6e33_0_950"/>
            <p:cNvSpPr/>
            <p:nvPr/>
          </p:nvSpPr>
          <p:spPr>
            <a:xfrm>
              <a:off x="6717668" y="193002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gbca36e6e33_0_950"/>
            <p:cNvSpPr/>
            <p:nvPr/>
          </p:nvSpPr>
          <p:spPr>
            <a:xfrm>
              <a:off x="7325495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gbca36e6e33_0_950"/>
            <p:cNvSpPr/>
            <p:nvPr/>
          </p:nvSpPr>
          <p:spPr>
            <a:xfrm>
              <a:off x="6717668" y="3216737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gbca36e6e33_0_950"/>
            <p:cNvSpPr/>
            <p:nvPr/>
          </p:nvSpPr>
          <p:spPr>
            <a:xfrm>
              <a:off x="7933352" y="193002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gbca36e6e33_0_950"/>
            <p:cNvSpPr/>
            <p:nvPr/>
          </p:nvSpPr>
          <p:spPr>
            <a:xfrm>
              <a:off x="7933352" y="257338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gbca36e6e33_0_950"/>
            <p:cNvSpPr/>
            <p:nvPr/>
          </p:nvSpPr>
          <p:spPr>
            <a:xfrm>
              <a:off x="8539542" y="16088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gbca36e6e33_0_950"/>
            <p:cNvSpPr/>
            <p:nvPr/>
          </p:nvSpPr>
          <p:spPr>
            <a:xfrm>
              <a:off x="6109812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gbca36e6e33_0_950"/>
            <p:cNvSpPr/>
            <p:nvPr/>
          </p:nvSpPr>
          <p:spPr>
            <a:xfrm>
              <a:off x="6717668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gbca36e6e33_0_950"/>
            <p:cNvSpPr/>
            <p:nvPr/>
          </p:nvSpPr>
          <p:spPr>
            <a:xfrm>
              <a:off x="7325495" y="1930025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9" name="Google Shape;609;gbca36e6e33_0_9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ottom pattern">
  <p:cSld name="BLANK_2_1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gbca36e6e33_0_988"/>
          <p:cNvGrpSpPr/>
          <p:nvPr/>
        </p:nvGrpSpPr>
        <p:grpSpPr>
          <a:xfrm rot="10800000" flipH="1">
            <a:off x="900" y="3856776"/>
            <a:ext cx="9143992" cy="1286720"/>
            <a:chOff x="900" y="0"/>
            <a:chExt cx="9143992" cy="1286720"/>
          </a:xfrm>
        </p:grpSpPr>
        <p:sp>
          <p:nvSpPr>
            <p:cNvPr id="612" name="Google Shape;612;gbca36e6e33_0_988"/>
            <p:cNvSpPr/>
            <p:nvPr/>
          </p:nvSpPr>
          <p:spPr>
            <a:xfrm>
              <a:off x="4878953" y="643320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gbca36e6e33_0_988"/>
            <p:cNvSpPr/>
            <p:nvPr/>
          </p:nvSpPr>
          <p:spPr>
            <a:xfrm>
              <a:off x="5488830" y="32254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gbca36e6e33_0_988"/>
            <p:cNvSpPr/>
            <p:nvPr/>
          </p:nvSpPr>
          <p:spPr>
            <a:xfrm>
              <a:off x="8536629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gbca36e6e33_0_988"/>
            <p:cNvSpPr/>
            <p:nvPr/>
          </p:nvSpPr>
          <p:spPr>
            <a:xfrm>
              <a:off x="670697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gbca36e6e33_0_988"/>
            <p:cNvSpPr/>
            <p:nvPr/>
          </p:nvSpPr>
          <p:spPr>
            <a:xfrm>
              <a:off x="4878953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gbca36e6e33_0_988"/>
            <p:cNvSpPr/>
            <p:nvPr/>
          </p:nvSpPr>
          <p:spPr>
            <a:xfrm>
              <a:off x="5488830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gbca36e6e33_0_988"/>
            <p:cNvSpPr/>
            <p:nvPr/>
          </p:nvSpPr>
          <p:spPr>
            <a:xfrm>
              <a:off x="6097065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gbca36e6e33_0_988"/>
            <p:cNvSpPr/>
            <p:nvPr/>
          </p:nvSpPr>
          <p:spPr>
            <a:xfrm>
              <a:off x="670697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gbca36e6e33_0_988"/>
            <p:cNvSpPr/>
            <p:nvPr/>
          </p:nvSpPr>
          <p:spPr>
            <a:xfrm>
              <a:off x="7316850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gbca36e6e33_0_988"/>
            <p:cNvSpPr/>
            <p:nvPr/>
          </p:nvSpPr>
          <p:spPr>
            <a:xfrm>
              <a:off x="487895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gbca36e6e33_0_988"/>
            <p:cNvSpPr/>
            <p:nvPr/>
          </p:nvSpPr>
          <p:spPr>
            <a:xfrm>
              <a:off x="5488830" y="64332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gbca36e6e33_0_988"/>
            <p:cNvSpPr/>
            <p:nvPr/>
          </p:nvSpPr>
          <p:spPr>
            <a:xfrm>
              <a:off x="7926751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gbca36e6e33_0_988"/>
            <p:cNvSpPr/>
            <p:nvPr/>
          </p:nvSpPr>
          <p:spPr>
            <a:xfrm>
              <a:off x="8536629" y="32164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gbca36e6e33_0_988"/>
            <p:cNvSpPr/>
            <p:nvPr/>
          </p:nvSpPr>
          <p:spPr>
            <a:xfrm>
              <a:off x="6097065" y="32254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gbca36e6e33_0_988"/>
            <p:cNvSpPr/>
            <p:nvPr/>
          </p:nvSpPr>
          <p:spPr>
            <a:xfrm>
              <a:off x="670696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gbca36e6e33_0_988"/>
            <p:cNvSpPr/>
            <p:nvPr/>
          </p:nvSpPr>
          <p:spPr>
            <a:xfrm>
              <a:off x="487895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gbca36e6e33_0_988"/>
            <p:cNvSpPr/>
            <p:nvPr/>
          </p:nvSpPr>
          <p:spPr>
            <a:xfrm>
              <a:off x="5488830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gbca36e6e33_0_988"/>
            <p:cNvSpPr/>
            <p:nvPr/>
          </p:nvSpPr>
          <p:spPr>
            <a:xfrm>
              <a:off x="6097065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gbca36e6e33_0_988"/>
            <p:cNvSpPr/>
            <p:nvPr/>
          </p:nvSpPr>
          <p:spPr>
            <a:xfrm>
              <a:off x="853499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gbca36e6e33_0_988"/>
            <p:cNvSpPr/>
            <p:nvPr/>
          </p:nvSpPr>
          <p:spPr>
            <a:xfrm>
              <a:off x="7926757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gbca36e6e33_0_988"/>
            <p:cNvSpPr/>
            <p:nvPr/>
          </p:nvSpPr>
          <p:spPr>
            <a:xfrm>
              <a:off x="7925909" y="3216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gbca36e6e33_0_988"/>
            <p:cNvSpPr/>
            <p:nvPr/>
          </p:nvSpPr>
          <p:spPr>
            <a:xfrm flipH="1">
              <a:off x="7316858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gbca36e6e33_0_988"/>
            <p:cNvSpPr/>
            <p:nvPr/>
          </p:nvSpPr>
          <p:spPr>
            <a:xfrm>
              <a:off x="900" y="643324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gbca36e6e33_0_988"/>
            <p:cNvSpPr/>
            <p:nvPr/>
          </p:nvSpPr>
          <p:spPr>
            <a:xfrm>
              <a:off x="610793" y="322545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gbca36e6e33_0_988"/>
            <p:cNvSpPr/>
            <p:nvPr/>
          </p:nvSpPr>
          <p:spPr>
            <a:xfrm>
              <a:off x="3658671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gbca36e6e33_0_988"/>
            <p:cNvSpPr/>
            <p:nvPr/>
          </p:nvSpPr>
          <p:spPr>
            <a:xfrm>
              <a:off x="1828968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gbca36e6e33_0_988"/>
            <p:cNvSpPr/>
            <p:nvPr/>
          </p:nvSpPr>
          <p:spPr>
            <a:xfrm>
              <a:off x="4266922" y="32164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gbca36e6e33_0_988"/>
            <p:cNvSpPr/>
            <p:nvPr/>
          </p:nvSpPr>
          <p:spPr>
            <a:xfrm>
              <a:off x="900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gbca36e6e33_0_988"/>
            <p:cNvSpPr/>
            <p:nvPr/>
          </p:nvSpPr>
          <p:spPr>
            <a:xfrm>
              <a:off x="610793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gbca36e6e33_0_988"/>
            <p:cNvSpPr/>
            <p:nvPr/>
          </p:nvSpPr>
          <p:spPr>
            <a:xfrm>
              <a:off x="1219044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gbca36e6e33_0_988"/>
            <p:cNvSpPr/>
            <p:nvPr/>
          </p:nvSpPr>
          <p:spPr>
            <a:xfrm>
              <a:off x="182896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gbca36e6e33_0_988"/>
            <p:cNvSpPr/>
            <p:nvPr/>
          </p:nvSpPr>
          <p:spPr>
            <a:xfrm>
              <a:off x="2438861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gbca36e6e33_0_988"/>
            <p:cNvSpPr/>
            <p:nvPr/>
          </p:nvSpPr>
          <p:spPr>
            <a:xfrm>
              <a:off x="900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gbca36e6e33_0_988"/>
            <p:cNvSpPr/>
            <p:nvPr/>
          </p:nvSpPr>
          <p:spPr>
            <a:xfrm>
              <a:off x="610793" y="643324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gbca36e6e33_0_988"/>
            <p:cNvSpPr/>
            <p:nvPr/>
          </p:nvSpPr>
          <p:spPr>
            <a:xfrm>
              <a:off x="3048778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gbca36e6e33_0_988"/>
            <p:cNvSpPr/>
            <p:nvPr/>
          </p:nvSpPr>
          <p:spPr>
            <a:xfrm>
              <a:off x="3658671" y="321642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gbca36e6e33_0_988"/>
            <p:cNvSpPr/>
            <p:nvPr/>
          </p:nvSpPr>
          <p:spPr>
            <a:xfrm>
              <a:off x="1219044" y="322545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gbca36e6e33_0_988"/>
            <p:cNvSpPr/>
            <p:nvPr/>
          </p:nvSpPr>
          <p:spPr>
            <a:xfrm>
              <a:off x="4266922" y="86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gbca36e6e33_0_988"/>
            <p:cNvSpPr/>
            <p:nvPr/>
          </p:nvSpPr>
          <p:spPr>
            <a:xfrm>
              <a:off x="900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gbca36e6e33_0_988"/>
            <p:cNvSpPr/>
            <p:nvPr/>
          </p:nvSpPr>
          <p:spPr>
            <a:xfrm>
              <a:off x="610793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gbca36e6e33_0_988"/>
            <p:cNvSpPr/>
            <p:nvPr/>
          </p:nvSpPr>
          <p:spPr>
            <a:xfrm>
              <a:off x="1219044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gbca36e6e33_0_988"/>
            <p:cNvSpPr/>
            <p:nvPr/>
          </p:nvSpPr>
          <p:spPr>
            <a:xfrm>
              <a:off x="426695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gbca36e6e33_0_988"/>
            <p:cNvSpPr/>
            <p:nvPr/>
          </p:nvSpPr>
          <p:spPr>
            <a:xfrm>
              <a:off x="3657035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gbca36e6e33_0_988"/>
            <p:cNvSpPr/>
            <p:nvPr/>
          </p:nvSpPr>
          <p:spPr>
            <a:xfrm>
              <a:off x="3048784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gbca36e6e33_0_988"/>
            <p:cNvSpPr/>
            <p:nvPr/>
          </p:nvSpPr>
          <p:spPr>
            <a:xfrm>
              <a:off x="2438861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gbca36e6e33_0_988"/>
            <p:cNvSpPr/>
            <p:nvPr/>
          </p:nvSpPr>
          <p:spPr>
            <a:xfrm>
              <a:off x="3047936" y="3216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gbca36e6e33_0_988"/>
            <p:cNvSpPr/>
            <p:nvPr/>
          </p:nvSpPr>
          <p:spPr>
            <a:xfrm flipH="1">
              <a:off x="3658935" y="64333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gbca36e6e33_0_988"/>
            <p:cNvSpPr/>
            <p:nvPr/>
          </p:nvSpPr>
          <p:spPr>
            <a:xfrm flipH="1">
              <a:off x="121931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0" name="Google Shape;660;gbca36e6e33_0_98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Google Shape;662;gbca36e6e33_0_1039"/>
          <p:cNvGrpSpPr/>
          <p:nvPr/>
        </p:nvGrpSpPr>
        <p:grpSpPr>
          <a:xfrm>
            <a:off x="900" y="0"/>
            <a:ext cx="9143992" cy="2564787"/>
            <a:chOff x="900" y="0"/>
            <a:chExt cx="9143992" cy="2564787"/>
          </a:xfrm>
        </p:grpSpPr>
        <p:sp>
          <p:nvSpPr>
            <p:cNvPr id="663" name="Google Shape;663;gbca36e6e33_0_1039"/>
            <p:cNvSpPr/>
            <p:nvPr/>
          </p:nvSpPr>
          <p:spPr>
            <a:xfrm flipH="1">
              <a:off x="1219296" y="1278075"/>
              <a:ext cx="1214076" cy="1286712"/>
            </a:xfrm>
            <a:custGeom>
              <a:avLst/>
              <a:gdLst/>
              <a:ahLst/>
              <a:cxnLst/>
              <a:rect l="l" t="t" r="r" b="b"/>
              <a:pathLst>
                <a:path w="40799" h="40072" extrusionOk="0">
                  <a:moveTo>
                    <a:pt x="40798" y="0"/>
                  </a:moveTo>
                  <a:lnTo>
                    <a:pt x="1" y="20036"/>
                  </a:lnTo>
                  <a:lnTo>
                    <a:pt x="40798" y="40072"/>
                  </a:lnTo>
                  <a:lnTo>
                    <a:pt x="40798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gbca36e6e33_0_1039"/>
            <p:cNvSpPr/>
            <p:nvPr/>
          </p:nvSpPr>
          <p:spPr>
            <a:xfrm>
              <a:off x="4878953" y="643320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gbca36e6e33_0_1039"/>
            <p:cNvSpPr/>
            <p:nvPr/>
          </p:nvSpPr>
          <p:spPr>
            <a:xfrm>
              <a:off x="5488830" y="32254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gbca36e6e33_0_1039"/>
            <p:cNvSpPr/>
            <p:nvPr/>
          </p:nvSpPr>
          <p:spPr>
            <a:xfrm>
              <a:off x="8536629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gbca36e6e33_0_1039"/>
            <p:cNvSpPr/>
            <p:nvPr/>
          </p:nvSpPr>
          <p:spPr>
            <a:xfrm>
              <a:off x="670697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gbca36e6e33_0_1039"/>
            <p:cNvSpPr/>
            <p:nvPr/>
          </p:nvSpPr>
          <p:spPr>
            <a:xfrm>
              <a:off x="4878953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gbca36e6e33_0_1039"/>
            <p:cNvSpPr/>
            <p:nvPr/>
          </p:nvSpPr>
          <p:spPr>
            <a:xfrm>
              <a:off x="5488830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gbca36e6e33_0_1039"/>
            <p:cNvSpPr/>
            <p:nvPr/>
          </p:nvSpPr>
          <p:spPr>
            <a:xfrm>
              <a:off x="6097065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gbca36e6e33_0_1039"/>
            <p:cNvSpPr/>
            <p:nvPr/>
          </p:nvSpPr>
          <p:spPr>
            <a:xfrm>
              <a:off x="670697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gbca36e6e33_0_1039"/>
            <p:cNvSpPr/>
            <p:nvPr/>
          </p:nvSpPr>
          <p:spPr>
            <a:xfrm>
              <a:off x="7316850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gbca36e6e33_0_1039"/>
            <p:cNvSpPr/>
            <p:nvPr/>
          </p:nvSpPr>
          <p:spPr>
            <a:xfrm>
              <a:off x="487895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gbca36e6e33_0_1039"/>
            <p:cNvSpPr/>
            <p:nvPr/>
          </p:nvSpPr>
          <p:spPr>
            <a:xfrm>
              <a:off x="5488830" y="64332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gbca36e6e33_0_1039"/>
            <p:cNvSpPr/>
            <p:nvPr/>
          </p:nvSpPr>
          <p:spPr>
            <a:xfrm>
              <a:off x="7926751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gbca36e6e33_0_1039"/>
            <p:cNvSpPr/>
            <p:nvPr/>
          </p:nvSpPr>
          <p:spPr>
            <a:xfrm>
              <a:off x="8536629" y="32164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gbca36e6e33_0_1039"/>
            <p:cNvSpPr/>
            <p:nvPr/>
          </p:nvSpPr>
          <p:spPr>
            <a:xfrm>
              <a:off x="6097065" y="32254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gbca36e6e33_0_1039"/>
            <p:cNvSpPr/>
            <p:nvPr/>
          </p:nvSpPr>
          <p:spPr>
            <a:xfrm>
              <a:off x="670696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gbca36e6e33_0_1039"/>
            <p:cNvSpPr/>
            <p:nvPr/>
          </p:nvSpPr>
          <p:spPr>
            <a:xfrm>
              <a:off x="487895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gbca36e6e33_0_1039"/>
            <p:cNvSpPr/>
            <p:nvPr/>
          </p:nvSpPr>
          <p:spPr>
            <a:xfrm>
              <a:off x="5488830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gbca36e6e33_0_1039"/>
            <p:cNvSpPr/>
            <p:nvPr/>
          </p:nvSpPr>
          <p:spPr>
            <a:xfrm>
              <a:off x="6097065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gbca36e6e33_0_1039"/>
            <p:cNvSpPr/>
            <p:nvPr/>
          </p:nvSpPr>
          <p:spPr>
            <a:xfrm>
              <a:off x="853499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gbca36e6e33_0_1039"/>
            <p:cNvSpPr/>
            <p:nvPr/>
          </p:nvSpPr>
          <p:spPr>
            <a:xfrm>
              <a:off x="7926757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gbca36e6e33_0_1039"/>
            <p:cNvSpPr/>
            <p:nvPr/>
          </p:nvSpPr>
          <p:spPr>
            <a:xfrm>
              <a:off x="7925909" y="3216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gbca36e6e33_0_1039"/>
            <p:cNvSpPr/>
            <p:nvPr/>
          </p:nvSpPr>
          <p:spPr>
            <a:xfrm flipH="1">
              <a:off x="7316858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gbca36e6e33_0_1039"/>
            <p:cNvSpPr/>
            <p:nvPr/>
          </p:nvSpPr>
          <p:spPr>
            <a:xfrm>
              <a:off x="900" y="643324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gbca36e6e33_0_1039"/>
            <p:cNvSpPr/>
            <p:nvPr/>
          </p:nvSpPr>
          <p:spPr>
            <a:xfrm>
              <a:off x="610793" y="322545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gbca36e6e33_0_1039"/>
            <p:cNvSpPr/>
            <p:nvPr/>
          </p:nvSpPr>
          <p:spPr>
            <a:xfrm>
              <a:off x="3658671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gbca36e6e33_0_1039"/>
            <p:cNvSpPr/>
            <p:nvPr/>
          </p:nvSpPr>
          <p:spPr>
            <a:xfrm>
              <a:off x="1828968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gbca36e6e33_0_1039"/>
            <p:cNvSpPr/>
            <p:nvPr/>
          </p:nvSpPr>
          <p:spPr>
            <a:xfrm>
              <a:off x="4266922" y="32164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gbca36e6e33_0_1039"/>
            <p:cNvSpPr/>
            <p:nvPr/>
          </p:nvSpPr>
          <p:spPr>
            <a:xfrm>
              <a:off x="900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gbca36e6e33_0_1039"/>
            <p:cNvSpPr/>
            <p:nvPr/>
          </p:nvSpPr>
          <p:spPr>
            <a:xfrm>
              <a:off x="610793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gbca36e6e33_0_1039"/>
            <p:cNvSpPr/>
            <p:nvPr/>
          </p:nvSpPr>
          <p:spPr>
            <a:xfrm>
              <a:off x="1219044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gbca36e6e33_0_1039"/>
            <p:cNvSpPr/>
            <p:nvPr/>
          </p:nvSpPr>
          <p:spPr>
            <a:xfrm>
              <a:off x="182896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gbca36e6e33_0_1039"/>
            <p:cNvSpPr/>
            <p:nvPr/>
          </p:nvSpPr>
          <p:spPr>
            <a:xfrm>
              <a:off x="2438861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gbca36e6e33_0_1039"/>
            <p:cNvSpPr/>
            <p:nvPr/>
          </p:nvSpPr>
          <p:spPr>
            <a:xfrm>
              <a:off x="900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gbca36e6e33_0_1039"/>
            <p:cNvSpPr/>
            <p:nvPr/>
          </p:nvSpPr>
          <p:spPr>
            <a:xfrm>
              <a:off x="610793" y="643324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gbca36e6e33_0_1039"/>
            <p:cNvSpPr/>
            <p:nvPr/>
          </p:nvSpPr>
          <p:spPr>
            <a:xfrm>
              <a:off x="3048778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gbca36e6e33_0_1039"/>
            <p:cNvSpPr/>
            <p:nvPr/>
          </p:nvSpPr>
          <p:spPr>
            <a:xfrm>
              <a:off x="3658671" y="321642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gbca36e6e33_0_1039"/>
            <p:cNvSpPr/>
            <p:nvPr/>
          </p:nvSpPr>
          <p:spPr>
            <a:xfrm>
              <a:off x="1219044" y="322545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gbca36e6e33_0_1039"/>
            <p:cNvSpPr/>
            <p:nvPr/>
          </p:nvSpPr>
          <p:spPr>
            <a:xfrm>
              <a:off x="4266922" y="86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gbca36e6e33_0_1039"/>
            <p:cNvSpPr/>
            <p:nvPr/>
          </p:nvSpPr>
          <p:spPr>
            <a:xfrm>
              <a:off x="900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gbca36e6e33_0_1039"/>
            <p:cNvSpPr/>
            <p:nvPr/>
          </p:nvSpPr>
          <p:spPr>
            <a:xfrm>
              <a:off x="610793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gbca36e6e33_0_1039"/>
            <p:cNvSpPr/>
            <p:nvPr/>
          </p:nvSpPr>
          <p:spPr>
            <a:xfrm>
              <a:off x="1219044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gbca36e6e33_0_1039"/>
            <p:cNvSpPr/>
            <p:nvPr/>
          </p:nvSpPr>
          <p:spPr>
            <a:xfrm>
              <a:off x="426695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gbca36e6e33_0_1039"/>
            <p:cNvSpPr/>
            <p:nvPr/>
          </p:nvSpPr>
          <p:spPr>
            <a:xfrm>
              <a:off x="3657035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gbca36e6e33_0_1039"/>
            <p:cNvSpPr/>
            <p:nvPr/>
          </p:nvSpPr>
          <p:spPr>
            <a:xfrm>
              <a:off x="3048784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gbca36e6e33_0_1039"/>
            <p:cNvSpPr/>
            <p:nvPr/>
          </p:nvSpPr>
          <p:spPr>
            <a:xfrm>
              <a:off x="2438861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gbca36e6e33_0_1039"/>
            <p:cNvSpPr/>
            <p:nvPr/>
          </p:nvSpPr>
          <p:spPr>
            <a:xfrm>
              <a:off x="3047936" y="3216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gbca36e6e33_0_1039"/>
            <p:cNvSpPr/>
            <p:nvPr/>
          </p:nvSpPr>
          <p:spPr>
            <a:xfrm flipH="1">
              <a:off x="3658935" y="64333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gbca36e6e33_0_1039"/>
            <p:cNvSpPr/>
            <p:nvPr/>
          </p:nvSpPr>
          <p:spPr>
            <a:xfrm flipH="1">
              <a:off x="121931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gbca36e6e33_0_1039"/>
            <p:cNvSpPr/>
            <p:nvPr/>
          </p:nvSpPr>
          <p:spPr>
            <a:xfrm>
              <a:off x="1222480" y="96502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gbca36e6e33_0_1039"/>
            <p:cNvSpPr/>
            <p:nvPr/>
          </p:nvSpPr>
          <p:spPr>
            <a:xfrm>
              <a:off x="1834119" y="192138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4" name="Google Shape;714;gbca36e6e33_0_1039"/>
          <p:cNvSpPr txBox="1">
            <a:spLocks noGrp="1"/>
          </p:cNvSpPr>
          <p:nvPr>
            <p:ph type="body" idx="1"/>
          </p:nvPr>
        </p:nvSpPr>
        <p:spPr>
          <a:xfrm>
            <a:off x="2528350" y="1552150"/>
            <a:ext cx="5497800" cy="29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◂"/>
              <a:defRPr sz="3000" i="1"/>
            </a:lvl1pPr>
            <a:lvl2pPr marL="914400" lvl="1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◂"/>
              <a:defRPr sz="3000" i="1"/>
            </a:lvl2pPr>
            <a:lvl3pPr marL="1371600" lvl="2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◂"/>
              <a:defRPr sz="3000" i="1"/>
            </a:lvl3pPr>
            <a:lvl4pPr marL="1828800" lvl="3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◂"/>
              <a:defRPr sz="3000" i="1"/>
            </a:lvl4pPr>
            <a:lvl5pPr marL="2286000" lvl="4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5pPr>
            <a:lvl6pPr marL="2743200" lvl="5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 i="1"/>
            </a:lvl6pPr>
            <a:lvl7pPr marL="3200400" lvl="6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 i="1"/>
            </a:lvl7pPr>
            <a:lvl8pPr marL="3657600" lvl="7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8pPr>
            <a:lvl9pPr marL="4114800" lvl="8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 i="1"/>
            </a:lvl9pPr>
          </a:lstStyle>
          <a:p>
            <a:endParaRPr/>
          </a:p>
        </p:txBody>
      </p:sp>
      <p:sp>
        <p:nvSpPr>
          <p:cNvPr id="715" name="Google Shape;715;gbca36e6e33_0_1039"/>
          <p:cNvSpPr txBox="1"/>
          <p:nvPr/>
        </p:nvSpPr>
        <p:spPr>
          <a:xfrm>
            <a:off x="1295501" y="1558650"/>
            <a:ext cx="7359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6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60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6" name="Google Shape;716;gbca36e6e33_0_1039"/>
          <p:cNvSpPr txBox="1">
            <a:spLocks noGrp="1"/>
          </p:cNvSpPr>
          <p:nvPr>
            <p:ph type="sldNum" idx="12"/>
          </p:nvPr>
        </p:nvSpPr>
        <p:spPr>
          <a:xfrm>
            <a:off x="854332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" name="Google Shape;718;gbca36e6e33_0_1095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719" name="Google Shape;719;gbca36e6e33_0_1095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gbca36e6e33_0_1095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gbca36e6e33_0_1095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gbca36e6e33_0_1095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gbca36e6e33_0_1095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gbca36e6e33_0_1095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gbca36e6e33_0_1095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gbca36e6e33_0_1095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gbca36e6e33_0_1095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gbca36e6e33_0_1095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gbca36e6e33_0_1095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gbca36e6e33_0_1095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1" name="Google Shape;731;gbca36e6e33_0_1095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732" name="Google Shape;732;gbca36e6e33_0_1095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gbca36e6e33_0_1095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gbca36e6e33_0_1095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gbca36e6e33_0_1095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gbca36e6e33_0_1095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gbca36e6e33_0_1095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gbca36e6e33_0_1095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gbca36e6e33_0_1095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gbca36e6e33_0_1095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gbca36e6e33_0_1095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gbca36e6e33_0_1095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gbca36e6e33_0_1095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gbca36e6e33_0_1095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gbca36e6e33_0_1095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gbca36e6e33_0_1095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gbca36e6e33_0_1095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gbca36e6e33_0_1095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gbca36e6e33_0_1095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gbca36e6e33_0_1095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gbca36e6e33_0_1095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gbca36e6e33_0_1095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gbca36e6e33_0_1095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gbca36e6e33_0_1095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5" name="Google Shape;755;gbca36e6e33_0_1095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gbca36e6e33_0_1095"/>
          <p:cNvSpPr txBox="1">
            <a:spLocks noGrp="1"/>
          </p:cNvSpPr>
          <p:nvPr>
            <p:ph type="body" idx="1"/>
          </p:nvPr>
        </p:nvSpPr>
        <p:spPr>
          <a:xfrm>
            <a:off x="1320025" y="1849075"/>
            <a:ext cx="2080800" cy="26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◂"/>
              <a:defRPr sz="1600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57" name="Google Shape;757;gbca36e6e33_0_1095"/>
          <p:cNvSpPr txBox="1">
            <a:spLocks noGrp="1"/>
          </p:cNvSpPr>
          <p:nvPr>
            <p:ph type="body" idx="2"/>
          </p:nvPr>
        </p:nvSpPr>
        <p:spPr>
          <a:xfrm>
            <a:off x="3507463" y="1849075"/>
            <a:ext cx="2080800" cy="26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◂"/>
              <a:defRPr sz="1600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58" name="Google Shape;758;gbca36e6e33_0_1095"/>
          <p:cNvSpPr txBox="1">
            <a:spLocks noGrp="1"/>
          </p:cNvSpPr>
          <p:nvPr>
            <p:ph type="body" idx="3"/>
          </p:nvPr>
        </p:nvSpPr>
        <p:spPr>
          <a:xfrm>
            <a:off x="5694901" y="1849075"/>
            <a:ext cx="2080800" cy="26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◂"/>
              <a:defRPr sz="1600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59" name="Google Shape;759;gbca36e6e33_0_109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bca36e6e33_0_1138"/>
          <p:cNvSpPr txBox="1">
            <a:spLocks noGrp="1"/>
          </p:cNvSpPr>
          <p:nvPr>
            <p:ph type="ctrTitle"/>
          </p:nvPr>
        </p:nvSpPr>
        <p:spPr>
          <a:xfrm>
            <a:off x="685800" y="1597827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gbca36e6e33_0_1138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63" name="Google Shape;763;gbca36e6e33_0_113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4" name="Google Shape;764;gbca36e6e33_0_113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5" name="Google Shape;765;gbca36e6e33_0_11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teral pattern 1">
  <p:cSld name="Blank lateral pattern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7" name="Google Shape;767;gbca36e6e33_0_1144"/>
          <p:cNvGrpSpPr/>
          <p:nvPr/>
        </p:nvGrpSpPr>
        <p:grpSpPr>
          <a:xfrm>
            <a:off x="6109812" y="-11"/>
            <a:ext cx="3037586" cy="5146815"/>
            <a:chOff x="6109812" y="-11"/>
            <a:chExt cx="3037586" cy="5146815"/>
          </a:xfrm>
        </p:grpSpPr>
        <p:sp>
          <p:nvSpPr>
            <p:cNvPr id="768" name="Google Shape;768;gbca36e6e33_0_1144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gbca36e6e33_0_1144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gbca36e6e33_0_1144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gbca36e6e33_0_1144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gbca36e6e33_0_1144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gbca36e6e33_0_1144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gbca36e6e33_0_1144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gbca36e6e33_0_1144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gbca36e6e33_0_1144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gbca36e6e33_0_1144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gbca36e6e33_0_1144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gbca36e6e33_0_1144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gbca36e6e33_0_1144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gbca36e6e33_0_1144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gbca36e6e33_0_1144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gbca36e6e33_0_1144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gbca36e6e33_0_1144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gbca36e6e33_0_1144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gbca36e6e33_0_1144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gbca36e6e33_0_1144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gbca36e6e33_0_1144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gbca36e6e33_0_1144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gbca36e6e33_0_1144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gbca36e6e33_0_1144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gbca36e6e33_0_1144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gbca36e6e33_0_1144"/>
            <p:cNvSpPr/>
            <p:nvPr/>
          </p:nvSpPr>
          <p:spPr>
            <a:xfrm>
              <a:off x="853869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gbca36e6e33_0_1144"/>
            <p:cNvSpPr/>
            <p:nvPr/>
          </p:nvSpPr>
          <p:spPr>
            <a:xfrm>
              <a:off x="6717668" y="193002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gbca36e6e33_0_1144"/>
            <p:cNvSpPr/>
            <p:nvPr/>
          </p:nvSpPr>
          <p:spPr>
            <a:xfrm>
              <a:off x="7325495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gbca36e6e33_0_1144"/>
            <p:cNvSpPr/>
            <p:nvPr/>
          </p:nvSpPr>
          <p:spPr>
            <a:xfrm>
              <a:off x="6717668" y="3216737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gbca36e6e33_0_1144"/>
            <p:cNvSpPr/>
            <p:nvPr/>
          </p:nvSpPr>
          <p:spPr>
            <a:xfrm>
              <a:off x="7933352" y="193002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gbca36e6e33_0_1144"/>
            <p:cNvSpPr/>
            <p:nvPr/>
          </p:nvSpPr>
          <p:spPr>
            <a:xfrm>
              <a:off x="7933352" y="257338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gbca36e6e33_0_1144"/>
            <p:cNvSpPr/>
            <p:nvPr/>
          </p:nvSpPr>
          <p:spPr>
            <a:xfrm>
              <a:off x="8539542" y="16088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gbca36e6e33_0_1144"/>
            <p:cNvSpPr/>
            <p:nvPr/>
          </p:nvSpPr>
          <p:spPr>
            <a:xfrm>
              <a:off x="6109812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gbca36e6e33_0_1144"/>
            <p:cNvSpPr/>
            <p:nvPr/>
          </p:nvSpPr>
          <p:spPr>
            <a:xfrm>
              <a:off x="6717668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gbca36e6e33_0_1144"/>
            <p:cNvSpPr/>
            <p:nvPr/>
          </p:nvSpPr>
          <p:spPr>
            <a:xfrm>
              <a:off x="7325495" y="1930025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3" name="Google Shape;803;gbca36e6e33_0_11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bca36e6e33_0_1182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gbca36e6e33_0_1182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◂"/>
              <a:defRPr/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807" name="Google Shape;807;gbca36e6e33_0_1182"/>
          <p:cNvSpPr txBox="1">
            <a:spLocks noGrp="1"/>
          </p:cNvSpPr>
          <p:nvPr>
            <p:ph type="dt" idx="10"/>
          </p:nvPr>
        </p:nvSpPr>
        <p:spPr>
          <a:xfrm>
            <a:off x="457200" y="476726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8" name="Google Shape;808;gbca36e6e33_0_1182"/>
          <p:cNvSpPr txBox="1">
            <a:spLocks noGrp="1"/>
          </p:cNvSpPr>
          <p:nvPr>
            <p:ph type="ftr" idx="11"/>
          </p:nvPr>
        </p:nvSpPr>
        <p:spPr>
          <a:xfrm>
            <a:off x="3124200" y="4767267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9" name="Google Shape;809;gbca36e6e33_0_118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64646"/>
        </a:solidFill>
        <a:effectLst/>
      </p:bgPr>
    </p:bg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gb957c2e4db_0_3547"/>
          <p:cNvGrpSpPr/>
          <p:nvPr/>
        </p:nvGrpSpPr>
        <p:grpSpPr>
          <a:xfrm>
            <a:off x="-6" y="-11"/>
            <a:ext cx="2429759" cy="1609289"/>
            <a:chOff x="608719" y="-11"/>
            <a:chExt cx="2429759" cy="1609289"/>
          </a:xfrm>
        </p:grpSpPr>
        <p:sp>
          <p:nvSpPr>
            <p:cNvPr id="816" name="Google Shape;816;gb957c2e4db_0_3547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gb957c2e4db_0_3547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gb957c2e4db_0_3547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gb957c2e4db_0_3547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gb957c2e4db_0_3547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gb957c2e4db_0_3547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gb957c2e4db_0_3547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gb957c2e4db_0_3547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gb957c2e4db_0_3547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gb957c2e4db_0_3547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gb957c2e4db_0_3547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gb957c2e4db_0_3547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8" name="Google Shape;828;gb957c2e4db_0_3547"/>
          <p:cNvSpPr txBox="1">
            <a:spLocks noGrp="1"/>
          </p:cNvSpPr>
          <p:nvPr>
            <p:ph type="ctrTitle"/>
          </p:nvPr>
        </p:nvSpPr>
        <p:spPr>
          <a:xfrm>
            <a:off x="685800" y="1991825"/>
            <a:ext cx="52650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829" name="Google Shape;829;gb957c2e4db_0_3547"/>
          <p:cNvGrpSpPr/>
          <p:nvPr/>
        </p:nvGrpSpPr>
        <p:grpSpPr>
          <a:xfrm>
            <a:off x="4894945" y="-11"/>
            <a:ext cx="4252453" cy="5146815"/>
            <a:chOff x="4894945" y="-11"/>
            <a:chExt cx="4252453" cy="5146815"/>
          </a:xfrm>
        </p:grpSpPr>
        <p:sp>
          <p:nvSpPr>
            <p:cNvPr id="830" name="Google Shape;830;gb957c2e4db_0_3547"/>
            <p:cNvSpPr/>
            <p:nvPr/>
          </p:nvSpPr>
          <p:spPr>
            <a:xfrm>
              <a:off x="6108962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gb957c2e4db_0_3547"/>
            <p:cNvSpPr/>
            <p:nvPr/>
          </p:nvSpPr>
          <p:spPr>
            <a:xfrm>
              <a:off x="6716818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gb957c2e4db_0_3547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gb957c2e4db_0_3547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gb957c2e4db_0_3547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gb957c2e4db_0_3547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gb957c2e4db_0_3547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gb957c2e4db_0_3547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gb957c2e4db_0_3547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gb957c2e4db_0_3547"/>
            <p:cNvSpPr/>
            <p:nvPr/>
          </p:nvSpPr>
          <p:spPr>
            <a:xfrm>
              <a:off x="610896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gb957c2e4db_0_3547"/>
            <p:cNvSpPr/>
            <p:nvPr/>
          </p:nvSpPr>
          <p:spPr>
            <a:xfrm>
              <a:off x="6716818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gb957c2e4db_0_3547"/>
            <p:cNvSpPr/>
            <p:nvPr/>
          </p:nvSpPr>
          <p:spPr>
            <a:xfrm>
              <a:off x="7324645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gb957c2e4db_0_3547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gb957c2e4db_0_3547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gb957c2e4db_0_3547"/>
            <p:cNvSpPr/>
            <p:nvPr/>
          </p:nvSpPr>
          <p:spPr>
            <a:xfrm>
              <a:off x="4894945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gb957c2e4db_0_3547"/>
            <p:cNvSpPr/>
            <p:nvPr/>
          </p:nvSpPr>
          <p:spPr>
            <a:xfrm>
              <a:off x="6108962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gb957c2e4db_0_3547"/>
            <p:cNvSpPr/>
            <p:nvPr/>
          </p:nvSpPr>
          <p:spPr>
            <a:xfrm>
              <a:off x="550277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9990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gb957c2e4db_0_3547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gb957c2e4db_0_3547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gb957c2e4db_0_3547"/>
            <p:cNvSpPr/>
            <p:nvPr/>
          </p:nvSpPr>
          <p:spPr>
            <a:xfrm>
              <a:off x="6716818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gb957c2e4db_0_3547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gb957c2e4db_0_3547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gb957c2e4db_0_3547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gb957c2e4db_0_3547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gb957c2e4db_0_3547"/>
            <p:cNvSpPr/>
            <p:nvPr/>
          </p:nvSpPr>
          <p:spPr>
            <a:xfrm>
              <a:off x="610896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gb957c2e4db_0_3547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gb957c2e4db_0_3547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gb957c2e4db_0_3547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gb957c2e4db_0_3547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gb957c2e4db_0_3547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gb957c2e4db_0_3547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gb957c2e4db_0_3547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gb957c2e4db_0_3547"/>
            <p:cNvSpPr/>
            <p:nvPr/>
          </p:nvSpPr>
          <p:spPr>
            <a:xfrm>
              <a:off x="6716831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gb957c2e4db_0_3547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gb957c2e4db_0_3547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gb957c2e4db_0_3547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gb957c2e4db_0_3547"/>
            <p:cNvSpPr/>
            <p:nvPr/>
          </p:nvSpPr>
          <p:spPr>
            <a:xfrm>
              <a:off x="853869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gb957c2e4db_0_3547"/>
            <p:cNvSpPr/>
            <p:nvPr/>
          </p:nvSpPr>
          <p:spPr>
            <a:xfrm>
              <a:off x="6109812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gb957c2e4db_0_3547"/>
            <p:cNvSpPr/>
            <p:nvPr/>
          </p:nvSpPr>
          <p:spPr>
            <a:xfrm>
              <a:off x="6109812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gb957c2e4db_0_3547"/>
            <p:cNvSpPr/>
            <p:nvPr/>
          </p:nvSpPr>
          <p:spPr>
            <a:xfrm>
              <a:off x="6717668" y="1286669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gb957c2e4db_0_3547"/>
            <p:cNvSpPr/>
            <p:nvPr/>
          </p:nvSpPr>
          <p:spPr>
            <a:xfrm>
              <a:off x="6717668" y="193002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gb957c2e4db_0_3547"/>
            <p:cNvSpPr/>
            <p:nvPr/>
          </p:nvSpPr>
          <p:spPr>
            <a:xfrm>
              <a:off x="6717668" y="2573381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gb957c2e4db_0_3547"/>
            <p:cNvSpPr/>
            <p:nvPr/>
          </p:nvSpPr>
          <p:spPr>
            <a:xfrm>
              <a:off x="7325495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gb957c2e4db_0_3547"/>
            <p:cNvSpPr/>
            <p:nvPr/>
          </p:nvSpPr>
          <p:spPr>
            <a:xfrm>
              <a:off x="6717668" y="3216737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gb957c2e4db_0_3547"/>
            <p:cNvSpPr/>
            <p:nvPr/>
          </p:nvSpPr>
          <p:spPr>
            <a:xfrm>
              <a:off x="7325495" y="2895958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gb957c2e4db_0_3547"/>
            <p:cNvSpPr/>
            <p:nvPr/>
          </p:nvSpPr>
          <p:spPr>
            <a:xfrm>
              <a:off x="7933352" y="193002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gb957c2e4db_0_3547"/>
            <p:cNvSpPr/>
            <p:nvPr/>
          </p:nvSpPr>
          <p:spPr>
            <a:xfrm>
              <a:off x="7933352" y="257338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gb957c2e4db_0_3547"/>
            <p:cNvSpPr/>
            <p:nvPr/>
          </p:nvSpPr>
          <p:spPr>
            <a:xfrm>
              <a:off x="8539542" y="16088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gb957c2e4db_0_3547"/>
            <p:cNvSpPr/>
            <p:nvPr/>
          </p:nvSpPr>
          <p:spPr>
            <a:xfrm>
              <a:off x="6109812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gb957c2e4db_0_3547"/>
            <p:cNvSpPr/>
            <p:nvPr/>
          </p:nvSpPr>
          <p:spPr>
            <a:xfrm>
              <a:off x="6109812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gb957c2e4db_0_3547"/>
            <p:cNvSpPr/>
            <p:nvPr/>
          </p:nvSpPr>
          <p:spPr>
            <a:xfrm>
              <a:off x="6717668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gb957c2e4db_0_3547"/>
            <p:cNvSpPr/>
            <p:nvPr/>
          </p:nvSpPr>
          <p:spPr>
            <a:xfrm>
              <a:off x="7325495" y="1930025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gb957c2e4db_0_3547"/>
            <p:cNvSpPr/>
            <p:nvPr/>
          </p:nvSpPr>
          <p:spPr>
            <a:xfrm>
              <a:off x="6717668" y="22526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gb957c2e4db_0_3547"/>
            <p:cNvSpPr/>
            <p:nvPr/>
          </p:nvSpPr>
          <p:spPr>
            <a:xfrm>
              <a:off x="7325495" y="2573381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4" name="Google Shape;884;gb957c2e4db_0_3547"/>
          <p:cNvGrpSpPr/>
          <p:nvPr/>
        </p:nvGrpSpPr>
        <p:grpSpPr>
          <a:xfrm flipH="1">
            <a:off x="-8" y="3860093"/>
            <a:ext cx="2429755" cy="1286711"/>
            <a:chOff x="6714243" y="3860093"/>
            <a:chExt cx="2429755" cy="1286711"/>
          </a:xfrm>
        </p:grpSpPr>
        <p:sp>
          <p:nvSpPr>
            <p:cNvPr id="885" name="Google Shape;885;gb957c2e4db_0_3547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gb957c2e4db_0_3547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gb957c2e4db_0_3547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gb957c2e4db_0_3547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gb957c2e4db_0_3547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gb957c2e4db_0_3547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gb957c2e4db_0_3547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gb957c2e4db_0_3547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gb957c2e4db_0_3547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gb957c2e4db_0_3547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gb957c2e4db_0_3547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gb957c2e4db_0_3547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gb957c2e4db_0_335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94" name="Google Shape;94;gb957c2e4db_0_335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gb957c2e4db_0_335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gb957c2e4db_0_335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gb957c2e4db_0_335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gb957c2e4db_0_335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gb957c2e4db_0_335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gb957c2e4db_0_335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gb957c2e4db_0_335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gb957c2e4db_0_335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gb957c2e4db_0_335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gb957c2e4db_0_335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gb957c2e4db_0_335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gb957c2e4db_0_335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107" name="Google Shape;107;gb957c2e4db_0_335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gb957c2e4db_0_335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gb957c2e4db_0_335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gb957c2e4db_0_335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gb957c2e4db_0_335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gb957c2e4db_0_335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gb957c2e4db_0_335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gb957c2e4db_0_335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gb957c2e4db_0_335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gb957c2e4db_0_335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gb957c2e4db_0_335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gb957c2e4db_0_335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gb957c2e4db_0_335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gb957c2e4db_0_335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gb957c2e4db_0_335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gb957c2e4db_0_335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gb957c2e4db_0_335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gb957c2e4db_0_335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gb957c2e4db_0_335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gb957c2e4db_0_335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gb957c2e4db_0_335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gb957c2e4db_0_335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gb957c2e4db_0_335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gb957c2e4db_0_335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b957c2e4db_0_335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◂"/>
              <a:defRPr/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gb957c2e4db_0_3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gb957c2e4db_0_3630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899" name="Google Shape;899;gb957c2e4db_0_3630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gb957c2e4db_0_3630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gb957c2e4db_0_3630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gb957c2e4db_0_3630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gb957c2e4db_0_3630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gb957c2e4db_0_3630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gb957c2e4db_0_3630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gb957c2e4db_0_3630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gb957c2e4db_0_3630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gb957c2e4db_0_3630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gb957c2e4db_0_3630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gb957c2e4db_0_3630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1" name="Google Shape;911;gb957c2e4db_0_3630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912" name="Google Shape;912;gb957c2e4db_0_3630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gb957c2e4db_0_3630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gb957c2e4db_0_3630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gb957c2e4db_0_3630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gb957c2e4db_0_3630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gb957c2e4db_0_3630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gb957c2e4db_0_3630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gb957c2e4db_0_3630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gb957c2e4db_0_3630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gb957c2e4db_0_3630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gb957c2e4db_0_3630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gb957c2e4db_0_3630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gb957c2e4db_0_3630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gb957c2e4db_0_3630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gb957c2e4db_0_3630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gb957c2e4db_0_3630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gb957c2e4db_0_3630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gb957c2e4db_0_3630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gb957c2e4db_0_3630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gb957c2e4db_0_3630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gb957c2e4db_0_3630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gb957c2e4db_0_3630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gb957c2e4db_0_3630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5" name="Google Shape;935;gb957c2e4db_0_3630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936" name="Google Shape;936;gb957c2e4db_0_3630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◂"/>
              <a:defRPr/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937" name="Google Shape;937;gb957c2e4db_0_36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9" name="Google Shape;939;gb957c2e4db_0_3671"/>
          <p:cNvGrpSpPr/>
          <p:nvPr/>
        </p:nvGrpSpPr>
        <p:grpSpPr>
          <a:xfrm>
            <a:off x="4894945" y="-11"/>
            <a:ext cx="4251603" cy="5146815"/>
            <a:chOff x="4894945" y="-11"/>
            <a:chExt cx="4251603" cy="5146815"/>
          </a:xfrm>
        </p:grpSpPr>
        <p:sp>
          <p:nvSpPr>
            <p:cNvPr id="940" name="Google Shape;940;gb957c2e4db_0_3671"/>
            <p:cNvSpPr/>
            <p:nvPr/>
          </p:nvSpPr>
          <p:spPr>
            <a:xfrm>
              <a:off x="6108962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gb957c2e4db_0_3671"/>
            <p:cNvSpPr/>
            <p:nvPr/>
          </p:nvSpPr>
          <p:spPr>
            <a:xfrm>
              <a:off x="6716818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gb957c2e4db_0_3671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gb957c2e4db_0_3671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gb957c2e4db_0_3671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gb957c2e4db_0_3671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gb957c2e4db_0_3671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gb957c2e4db_0_3671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gb957c2e4db_0_3671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gb957c2e4db_0_3671"/>
            <p:cNvSpPr/>
            <p:nvPr/>
          </p:nvSpPr>
          <p:spPr>
            <a:xfrm>
              <a:off x="610896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gb957c2e4db_0_3671"/>
            <p:cNvSpPr/>
            <p:nvPr/>
          </p:nvSpPr>
          <p:spPr>
            <a:xfrm>
              <a:off x="6716818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gb957c2e4db_0_3671"/>
            <p:cNvSpPr/>
            <p:nvPr/>
          </p:nvSpPr>
          <p:spPr>
            <a:xfrm>
              <a:off x="7324645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gb957c2e4db_0_3671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gb957c2e4db_0_3671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gb957c2e4db_0_3671"/>
            <p:cNvSpPr/>
            <p:nvPr/>
          </p:nvSpPr>
          <p:spPr>
            <a:xfrm>
              <a:off x="4894945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gb957c2e4db_0_3671"/>
            <p:cNvSpPr/>
            <p:nvPr/>
          </p:nvSpPr>
          <p:spPr>
            <a:xfrm>
              <a:off x="6108962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gb957c2e4db_0_3671"/>
            <p:cNvSpPr/>
            <p:nvPr/>
          </p:nvSpPr>
          <p:spPr>
            <a:xfrm>
              <a:off x="550277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9990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gb957c2e4db_0_3671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gb957c2e4db_0_3671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gb957c2e4db_0_3671"/>
            <p:cNvSpPr/>
            <p:nvPr/>
          </p:nvSpPr>
          <p:spPr>
            <a:xfrm>
              <a:off x="6716818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gb957c2e4db_0_3671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gb957c2e4db_0_3671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gb957c2e4db_0_3671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gb957c2e4db_0_3671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gb957c2e4db_0_3671"/>
            <p:cNvSpPr/>
            <p:nvPr/>
          </p:nvSpPr>
          <p:spPr>
            <a:xfrm>
              <a:off x="610896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gb957c2e4db_0_3671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gb957c2e4db_0_3671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gb957c2e4db_0_3671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gb957c2e4db_0_3671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gb957c2e4db_0_3671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gb957c2e4db_0_3671"/>
            <p:cNvSpPr/>
            <p:nvPr/>
          </p:nvSpPr>
          <p:spPr>
            <a:xfrm>
              <a:off x="5502772" y="643313"/>
              <a:ext cx="3643776" cy="3860168"/>
            </a:xfrm>
            <a:custGeom>
              <a:avLst/>
              <a:gdLst/>
              <a:ahLst/>
              <a:cxnLst/>
              <a:rect l="l" t="t" r="r" b="b"/>
              <a:pathLst>
                <a:path w="122449" h="120217" extrusionOk="0">
                  <a:moveTo>
                    <a:pt x="1" y="1"/>
                  </a:moveTo>
                  <a:lnTo>
                    <a:pt x="1" y="120216"/>
                  </a:lnTo>
                  <a:lnTo>
                    <a:pt x="122449" y="601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gb957c2e4db_0_3671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gb957c2e4db_0_3671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gb957c2e4db_0_3671"/>
            <p:cNvSpPr/>
            <p:nvPr/>
          </p:nvSpPr>
          <p:spPr>
            <a:xfrm>
              <a:off x="6716831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gb957c2e4db_0_3671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gb957c2e4db_0_3671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gb957c2e4db_0_3671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7" name="Google Shape;977;gb957c2e4db_0_3671"/>
          <p:cNvGrpSpPr/>
          <p:nvPr/>
        </p:nvGrpSpPr>
        <p:grpSpPr>
          <a:xfrm>
            <a:off x="-6" y="-11"/>
            <a:ext cx="2429759" cy="1609289"/>
            <a:chOff x="608719" y="-11"/>
            <a:chExt cx="2429759" cy="1609289"/>
          </a:xfrm>
        </p:grpSpPr>
        <p:sp>
          <p:nvSpPr>
            <p:cNvPr id="978" name="Google Shape;978;gb957c2e4db_0_3671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gb957c2e4db_0_3671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gb957c2e4db_0_3671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gb957c2e4db_0_3671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gb957c2e4db_0_3671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gb957c2e4db_0_3671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gb957c2e4db_0_3671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gb957c2e4db_0_3671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gb957c2e4db_0_3671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gb957c2e4db_0_3671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gb957c2e4db_0_3671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gb957c2e4db_0_3671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0" name="Google Shape;990;gb957c2e4db_0_3671"/>
          <p:cNvSpPr txBox="1">
            <a:spLocks noGrp="1"/>
          </p:cNvSpPr>
          <p:nvPr>
            <p:ph type="title"/>
          </p:nvPr>
        </p:nvSpPr>
        <p:spPr>
          <a:xfrm>
            <a:off x="742725" y="1652750"/>
            <a:ext cx="38922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gb957c2e4db_0_3671"/>
          <p:cNvSpPr txBox="1">
            <a:spLocks noGrp="1"/>
          </p:cNvSpPr>
          <p:nvPr>
            <p:ph type="body" idx="1"/>
          </p:nvPr>
        </p:nvSpPr>
        <p:spPr>
          <a:xfrm>
            <a:off x="742725" y="2227229"/>
            <a:ext cx="3892200" cy="22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◂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992" name="Google Shape;992;gb957c2e4db_0_367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3" name="Google Shape;993;gb957c2e4db_0_3671"/>
          <p:cNvSpPr/>
          <p:nvPr/>
        </p:nvSpPr>
        <p:spPr>
          <a:xfrm>
            <a:off x="8538692" y="4825993"/>
            <a:ext cx="607856" cy="320811"/>
          </a:xfrm>
          <a:custGeom>
            <a:avLst/>
            <a:gdLst/>
            <a:ahLst/>
            <a:cxnLst/>
            <a:rect l="l" t="t" r="r" b="b"/>
            <a:pathLst>
              <a:path w="20427" h="9991" extrusionOk="0">
                <a:moveTo>
                  <a:pt x="0" y="1"/>
                </a:moveTo>
                <a:lnTo>
                  <a:pt x="0" y="9991"/>
                </a:lnTo>
                <a:lnTo>
                  <a:pt x="20427" y="9991"/>
                </a:lnTo>
                <a:lnTo>
                  <a:pt x="0" y="1"/>
                </a:lnTo>
                <a:close/>
              </a:path>
            </a:pathLst>
          </a:cu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teral pattern">
  <p:cSld name="Blank lateral pattern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5" name="Google Shape;995;gb957c2e4db_0_3727"/>
          <p:cNvGrpSpPr/>
          <p:nvPr/>
        </p:nvGrpSpPr>
        <p:grpSpPr>
          <a:xfrm>
            <a:off x="6109812" y="-11"/>
            <a:ext cx="3037586" cy="5146815"/>
            <a:chOff x="6109812" y="-11"/>
            <a:chExt cx="3037586" cy="5146815"/>
          </a:xfrm>
        </p:grpSpPr>
        <p:sp>
          <p:nvSpPr>
            <p:cNvPr id="996" name="Google Shape;996;gb957c2e4db_0_3727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gb957c2e4db_0_3727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gb957c2e4db_0_3727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gb957c2e4db_0_3727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gb957c2e4db_0_3727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gb957c2e4db_0_3727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gb957c2e4db_0_3727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gb957c2e4db_0_3727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gb957c2e4db_0_3727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gb957c2e4db_0_3727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gb957c2e4db_0_3727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gb957c2e4db_0_3727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gb957c2e4db_0_3727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gb957c2e4db_0_3727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gb957c2e4db_0_3727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gb957c2e4db_0_3727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gb957c2e4db_0_3727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gb957c2e4db_0_3727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gb957c2e4db_0_3727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gb957c2e4db_0_3727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gb957c2e4db_0_3727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gb957c2e4db_0_3727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gb957c2e4db_0_3727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gb957c2e4db_0_3727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gb957c2e4db_0_3727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gb957c2e4db_0_3727"/>
            <p:cNvSpPr/>
            <p:nvPr/>
          </p:nvSpPr>
          <p:spPr>
            <a:xfrm>
              <a:off x="853869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gb957c2e4db_0_3727"/>
            <p:cNvSpPr/>
            <p:nvPr/>
          </p:nvSpPr>
          <p:spPr>
            <a:xfrm>
              <a:off x="6717668" y="193002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gb957c2e4db_0_3727"/>
            <p:cNvSpPr/>
            <p:nvPr/>
          </p:nvSpPr>
          <p:spPr>
            <a:xfrm>
              <a:off x="7325495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gb957c2e4db_0_3727"/>
            <p:cNvSpPr/>
            <p:nvPr/>
          </p:nvSpPr>
          <p:spPr>
            <a:xfrm>
              <a:off x="6717668" y="3216737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gb957c2e4db_0_3727"/>
            <p:cNvSpPr/>
            <p:nvPr/>
          </p:nvSpPr>
          <p:spPr>
            <a:xfrm>
              <a:off x="7933352" y="193002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gb957c2e4db_0_3727"/>
            <p:cNvSpPr/>
            <p:nvPr/>
          </p:nvSpPr>
          <p:spPr>
            <a:xfrm>
              <a:off x="7933352" y="257338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gb957c2e4db_0_3727"/>
            <p:cNvSpPr/>
            <p:nvPr/>
          </p:nvSpPr>
          <p:spPr>
            <a:xfrm>
              <a:off x="8539542" y="16088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gb957c2e4db_0_3727"/>
            <p:cNvSpPr/>
            <p:nvPr/>
          </p:nvSpPr>
          <p:spPr>
            <a:xfrm>
              <a:off x="6109812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gb957c2e4db_0_3727"/>
            <p:cNvSpPr/>
            <p:nvPr/>
          </p:nvSpPr>
          <p:spPr>
            <a:xfrm>
              <a:off x="6717668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gb957c2e4db_0_3727"/>
            <p:cNvSpPr/>
            <p:nvPr/>
          </p:nvSpPr>
          <p:spPr>
            <a:xfrm>
              <a:off x="7325495" y="1930025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1" name="Google Shape;1031;gb957c2e4db_0_37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FFA400"/>
        </a:solidFill>
        <a:effectLst/>
      </p:bgPr>
    </p:bg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32"/>
          <p:cNvSpPr txBox="1">
            <a:spLocks noGrp="1"/>
          </p:cNvSpPr>
          <p:nvPr>
            <p:ph type="ctrTitle"/>
          </p:nvPr>
        </p:nvSpPr>
        <p:spPr>
          <a:xfrm>
            <a:off x="685800" y="1659550"/>
            <a:ext cx="42525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38" name="Google Shape;1038;p32"/>
          <p:cNvSpPr txBox="1">
            <a:spLocks noGrp="1"/>
          </p:cNvSpPr>
          <p:nvPr>
            <p:ph type="subTitle" idx="1"/>
          </p:nvPr>
        </p:nvSpPr>
        <p:spPr>
          <a:xfrm>
            <a:off x="685800" y="2687652"/>
            <a:ext cx="42525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039" name="Google Shape;1039;p32"/>
          <p:cNvGrpSpPr/>
          <p:nvPr/>
        </p:nvGrpSpPr>
        <p:grpSpPr>
          <a:xfrm>
            <a:off x="4894945" y="-11"/>
            <a:ext cx="4252453" cy="5146815"/>
            <a:chOff x="4894945" y="-11"/>
            <a:chExt cx="4252453" cy="5146815"/>
          </a:xfrm>
        </p:grpSpPr>
        <p:sp>
          <p:nvSpPr>
            <p:cNvPr id="1040" name="Google Shape;1040;p32"/>
            <p:cNvSpPr/>
            <p:nvPr/>
          </p:nvSpPr>
          <p:spPr>
            <a:xfrm>
              <a:off x="6108962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2"/>
            <p:cNvSpPr/>
            <p:nvPr/>
          </p:nvSpPr>
          <p:spPr>
            <a:xfrm>
              <a:off x="6716818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9CB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2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2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9CB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2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2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2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2"/>
            <p:cNvSpPr/>
            <p:nvPr/>
          </p:nvSpPr>
          <p:spPr>
            <a:xfrm>
              <a:off x="610896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9CB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2"/>
            <p:cNvSpPr/>
            <p:nvPr/>
          </p:nvSpPr>
          <p:spPr>
            <a:xfrm>
              <a:off x="6716818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2"/>
            <p:cNvSpPr/>
            <p:nvPr/>
          </p:nvSpPr>
          <p:spPr>
            <a:xfrm>
              <a:off x="7324645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2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2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2"/>
            <p:cNvSpPr/>
            <p:nvPr/>
          </p:nvSpPr>
          <p:spPr>
            <a:xfrm>
              <a:off x="4894945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2"/>
            <p:cNvSpPr/>
            <p:nvPr/>
          </p:nvSpPr>
          <p:spPr>
            <a:xfrm>
              <a:off x="6108962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2"/>
            <p:cNvSpPr/>
            <p:nvPr/>
          </p:nvSpPr>
          <p:spPr>
            <a:xfrm>
              <a:off x="550277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9990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9CB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2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2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2"/>
            <p:cNvSpPr/>
            <p:nvPr/>
          </p:nvSpPr>
          <p:spPr>
            <a:xfrm>
              <a:off x="6716818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2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2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2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2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9CB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2"/>
            <p:cNvSpPr/>
            <p:nvPr/>
          </p:nvSpPr>
          <p:spPr>
            <a:xfrm>
              <a:off x="610896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9CB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2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2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2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2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2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2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6716831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2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9CB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2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853869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9CB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6109812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2"/>
            <p:cNvSpPr/>
            <p:nvPr/>
          </p:nvSpPr>
          <p:spPr>
            <a:xfrm>
              <a:off x="6109812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2"/>
            <p:cNvSpPr/>
            <p:nvPr/>
          </p:nvSpPr>
          <p:spPr>
            <a:xfrm>
              <a:off x="6717668" y="1286669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6717668" y="193002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6717668" y="2573381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2"/>
            <p:cNvSpPr/>
            <p:nvPr/>
          </p:nvSpPr>
          <p:spPr>
            <a:xfrm>
              <a:off x="7325495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2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2"/>
            <p:cNvSpPr/>
            <p:nvPr/>
          </p:nvSpPr>
          <p:spPr>
            <a:xfrm>
              <a:off x="6717668" y="3216737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7325495" y="2895958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7933352" y="193002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7933352" y="257338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8539542" y="16088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2"/>
            <p:cNvSpPr/>
            <p:nvPr/>
          </p:nvSpPr>
          <p:spPr>
            <a:xfrm>
              <a:off x="6109812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2"/>
            <p:cNvSpPr/>
            <p:nvPr/>
          </p:nvSpPr>
          <p:spPr>
            <a:xfrm>
              <a:off x="6109812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6717668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7325495" y="1930025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2"/>
            <p:cNvSpPr/>
            <p:nvPr/>
          </p:nvSpPr>
          <p:spPr>
            <a:xfrm>
              <a:off x="6717668" y="22526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7325495" y="2573381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9CB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6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1096" name="Google Shape;1096;p36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6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6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6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6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6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6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6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6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6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6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6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8" name="Google Shape;1108;p36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1109" name="Google Shape;1109;p36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6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6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6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6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6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6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6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6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6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6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6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6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6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6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6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6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6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6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6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6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6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6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2" name="Google Shape;1132;p36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36"/>
          <p:cNvSpPr txBox="1">
            <a:spLocks noGrp="1"/>
          </p:cNvSpPr>
          <p:nvPr>
            <p:ph type="body" idx="1"/>
          </p:nvPr>
        </p:nvSpPr>
        <p:spPr>
          <a:xfrm>
            <a:off x="1320025" y="1849075"/>
            <a:ext cx="2080800" cy="26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◂"/>
              <a:defRPr sz="1600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34" name="Google Shape;1134;p36"/>
          <p:cNvSpPr txBox="1">
            <a:spLocks noGrp="1"/>
          </p:cNvSpPr>
          <p:nvPr>
            <p:ph type="body" idx="2"/>
          </p:nvPr>
        </p:nvSpPr>
        <p:spPr>
          <a:xfrm>
            <a:off x="3507463" y="1849075"/>
            <a:ext cx="2080800" cy="26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◂"/>
              <a:defRPr sz="1600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35" name="Google Shape;1135;p36"/>
          <p:cNvSpPr txBox="1">
            <a:spLocks noGrp="1"/>
          </p:cNvSpPr>
          <p:nvPr>
            <p:ph type="body" idx="3"/>
          </p:nvPr>
        </p:nvSpPr>
        <p:spPr>
          <a:xfrm>
            <a:off x="5694901" y="1849075"/>
            <a:ext cx="2080800" cy="26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◂"/>
              <a:defRPr sz="1600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36" name="Google Shape;1136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64646"/>
        </a:solidFill>
        <a:effectLst/>
      </p:bgPr>
    </p:bg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8" name="Google Shape;1138;p29"/>
          <p:cNvGrpSpPr/>
          <p:nvPr/>
        </p:nvGrpSpPr>
        <p:grpSpPr>
          <a:xfrm>
            <a:off x="-6" y="-11"/>
            <a:ext cx="2429759" cy="1609289"/>
            <a:chOff x="608719" y="-11"/>
            <a:chExt cx="2429759" cy="1609289"/>
          </a:xfrm>
        </p:grpSpPr>
        <p:sp>
          <p:nvSpPr>
            <p:cNvPr id="1139" name="Google Shape;1139;p29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29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29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29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29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29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29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29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29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29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29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29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1" name="Google Shape;1151;p29"/>
          <p:cNvSpPr txBox="1">
            <a:spLocks noGrp="1"/>
          </p:cNvSpPr>
          <p:nvPr>
            <p:ph type="ctrTitle"/>
          </p:nvPr>
        </p:nvSpPr>
        <p:spPr>
          <a:xfrm>
            <a:off x="685800" y="1991825"/>
            <a:ext cx="52650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152" name="Google Shape;1152;p29"/>
          <p:cNvGrpSpPr/>
          <p:nvPr/>
        </p:nvGrpSpPr>
        <p:grpSpPr>
          <a:xfrm>
            <a:off x="4894945" y="-11"/>
            <a:ext cx="4252453" cy="5146815"/>
            <a:chOff x="4894945" y="-11"/>
            <a:chExt cx="4252453" cy="5146815"/>
          </a:xfrm>
        </p:grpSpPr>
        <p:sp>
          <p:nvSpPr>
            <p:cNvPr id="1153" name="Google Shape;1153;p29"/>
            <p:cNvSpPr/>
            <p:nvPr/>
          </p:nvSpPr>
          <p:spPr>
            <a:xfrm>
              <a:off x="6108962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29"/>
            <p:cNvSpPr/>
            <p:nvPr/>
          </p:nvSpPr>
          <p:spPr>
            <a:xfrm>
              <a:off x="6716818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29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29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29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29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29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9"/>
            <p:cNvSpPr/>
            <p:nvPr/>
          </p:nvSpPr>
          <p:spPr>
            <a:xfrm>
              <a:off x="610896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6716818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7324645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9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4894945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9"/>
            <p:cNvSpPr/>
            <p:nvPr/>
          </p:nvSpPr>
          <p:spPr>
            <a:xfrm>
              <a:off x="6108962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29"/>
            <p:cNvSpPr/>
            <p:nvPr/>
          </p:nvSpPr>
          <p:spPr>
            <a:xfrm>
              <a:off x="550277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9990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29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9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29"/>
            <p:cNvSpPr/>
            <p:nvPr/>
          </p:nvSpPr>
          <p:spPr>
            <a:xfrm>
              <a:off x="6716818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29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29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9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29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29"/>
            <p:cNvSpPr/>
            <p:nvPr/>
          </p:nvSpPr>
          <p:spPr>
            <a:xfrm>
              <a:off x="610896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29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29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29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29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29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29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29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29"/>
            <p:cNvSpPr/>
            <p:nvPr/>
          </p:nvSpPr>
          <p:spPr>
            <a:xfrm>
              <a:off x="6716831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9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853869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6109812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6109812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6717668" y="1286669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29"/>
            <p:cNvSpPr/>
            <p:nvPr/>
          </p:nvSpPr>
          <p:spPr>
            <a:xfrm>
              <a:off x="6717668" y="193002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29"/>
            <p:cNvSpPr/>
            <p:nvPr/>
          </p:nvSpPr>
          <p:spPr>
            <a:xfrm>
              <a:off x="6717668" y="2573381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7325495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29"/>
            <p:cNvSpPr/>
            <p:nvPr/>
          </p:nvSpPr>
          <p:spPr>
            <a:xfrm>
              <a:off x="6717668" y="3216737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29"/>
            <p:cNvSpPr/>
            <p:nvPr/>
          </p:nvSpPr>
          <p:spPr>
            <a:xfrm>
              <a:off x="7325495" y="2895958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7933352" y="193002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7933352" y="257338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29"/>
            <p:cNvSpPr/>
            <p:nvPr/>
          </p:nvSpPr>
          <p:spPr>
            <a:xfrm>
              <a:off x="8539542" y="16088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29"/>
            <p:cNvSpPr/>
            <p:nvPr/>
          </p:nvSpPr>
          <p:spPr>
            <a:xfrm>
              <a:off x="6109812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29"/>
            <p:cNvSpPr/>
            <p:nvPr/>
          </p:nvSpPr>
          <p:spPr>
            <a:xfrm>
              <a:off x="6109812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29"/>
            <p:cNvSpPr/>
            <p:nvPr/>
          </p:nvSpPr>
          <p:spPr>
            <a:xfrm>
              <a:off x="6717668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29"/>
            <p:cNvSpPr/>
            <p:nvPr/>
          </p:nvSpPr>
          <p:spPr>
            <a:xfrm>
              <a:off x="7325495" y="1930025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29"/>
            <p:cNvSpPr/>
            <p:nvPr/>
          </p:nvSpPr>
          <p:spPr>
            <a:xfrm>
              <a:off x="6717668" y="22526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29"/>
            <p:cNvSpPr/>
            <p:nvPr/>
          </p:nvSpPr>
          <p:spPr>
            <a:xfrm>
              <a:off x="7325495" y="2573381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7" name="Google Shape;1207;p29"/>
          <p:cNvGrpSpPr/>
          <p:nvPr/>
        </p:nvGrpSpPr>
        <p:grpSpPr>
          <a:xfrm flipH="1">
            <a:off x="-8" y="3860093"/>
            <a:ext cx="2429755" cy="1286711"/>
            <a:chOff x="6714243" y="3860093"/>
            <a:chExt cx="2429755" cy="1286711"/>
          </a:xfrm>
        </p:grpSpPr>
        <p:sp>
          <p:nvSpPr>
            <p:cNvPr id="1208" name="Google Shape;1208;p29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29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29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29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29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29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29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29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1" name="Google Shape;1221;p39"/>
          <p:cNvGrpSpPr/>
          <p:nvPr/>
        </p:nvGrpSpPr>
        <p:grpSpPr>
          <a:xfrm>
            <a:off x="4283712" y="3856784"/>
            <a:ext cx="4860277" cy="1286730"/>
            <a:chOff x="4283712" y="3856784"/>
            <a:chExt cx="4860277" cy="1286730"/>
          </a:xfrm>
        </p:grpSpPr>
        <p:sp>
          <p:nvSpPr>
            <p:cNvPr id="1222" name="Google Shape;1222;p39"/>
            <p:cNvSpPr/>
            <p:nvPr/>
          </p:nvSpPr>
          <p:spPr>
            <a:xfrm rot="10800000">
              <a:off x="8536133" y="385678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9"/>
            <p:cNvSpPr/>
            <p:nvPr/>
          </p:nvSpPr>
          <p:spPr>
            <a:xfrm rot="10800000">
              <a:off x="7929943" y="417756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9"/>
            <p:cNvSpPr/>
            <p:nvPr/>
          </p:nvSpPr>
          <p:spPr>
            <a:xfrm rot="10800000">
              <a:off x="4892393" y="449924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9"/>
            <p:cNvSpPr/>
            <p:nvPr/>
          </p:nvSpPr>
          <p:spPr>
            <a:xfrm rot="10800000">
              <a:off x="8536133" y="450014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9"/>
            <p:cNvSpPr/>
            <p:nvPr/>
          </p:nvSpPr>
          <p:spPr>
            <a:xfrm rot="10800000">
              <a:off x="7929943" y="4820919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9"/>
            <p:cNvSpPr/>
            <p:nvPr/>
          </p:nvSpPr>
          <p:spPr>
            <a:xfrm rot="10800000">
              <a:off x="7322087" y="450014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9"/>
            <p:cNvSpPr/>
            <p:nvPr/>
          </p:nvSpPr>
          <p:spPr>
            <a:xfrm rot="10800000">
              <a:off x="6714260" y="4820919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9"/>
            <p:cNvSpPr/>
            <p:nvPr/>
          </p:nvSpPr>
          <p:spPr>
            <a:xfrm rot="10800000">
              <a:off x="6106404" y="450014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9"/>
            <p:cNvSpPr/>
            <p:nvPr/>
          </p:nvSpPr>
          <p:spPr>
            <a:xfrm rot="10800000">
              <a:off x="8536133" y="417756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9"/>
            <p:cNvSpPr/>
            <p:nvPr/>
          </p:nvSpPr>
          <p:spPr>
            <a:xfrm rot="10800000">
              <a:off x="7929943" y="385678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9"/>
            <p:cNvSpPr/>
            <p:nvPr/>
          </p:nvSpPr>
          <p:spPr>
            <a:xfrm rot="10800000">
              <a:off x="5498583" y="449924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9"/>
            <p:cNvSpPr/>
            <p:nvPr/>
          </p:nvSpPr>
          <p:spPr>
            <a:xfrm rot="10800000">
              <a:off x="4892393" y="4178466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9"/>
            <p:cNvSpPr/>
            <p:nvPr/>
          </p:nvSpPr>
          <p:spPr>
            <a:xfrm rot="10800000">
              <a:off x="7321266" y="418392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9"/>
            <p:cNvSpPr/>
            <p:nvPr/>
          </p:nvSpPr>
          <p:spPr>
            <a:xfrm rot="10800000">
              <a:off x="8536133" y="4820919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9"/>
            <p:cNvSpPr/>
            <p:nvPr/>
          </p:nvSpPr>
          <p:spPr>
            <a:xfrm rot="10800000">
              <a:off x="7929943" y="450014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9"/>
            <p:cNvSpPr/>
            <p:nvPr/>
          </p:nvSpPr>
          <p:spPr>
            <a:xfrm rot="10800000">
              <a:off x="7322087" y="4820919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9"/>
            <p:cNvSpPr/>
            <p:nvPr/>
          </p:nvSpPr>
          <p:spPr>
            <a:xfrm rot="10800000">
              <a:off x="4284531" y="4820919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9"/>
            <p:cNvSpPr/>
            <p:nvPr/>
          </p:nvSpPr>
          <p:spPr>
            <a:xfrm rot="10800000">
              <a:off x="4892387" y="4820919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9"/>
            <p:cNvSpPr/>
            <p:nvPr/>
          </p:nvSpPr>
          <p:spPr>
            <a:xfrm rot="10800000">
              <a:off x="5500214" y="4820919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9"/>
            <p:cNvSpPr/>
            <p:nvPr/>
          </p:nvSpPr>
          <p:spPr>
            <a:xfrm rot="10800000">
              <a:off x="6106404" y="4820919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9"/>
            <p:cNvSpPr/>
            <p:nvPr/>
          </p:nvSpPr>
          <p:spPr>
            <a:xfrm rot="10800000" flipH="1">
              <a:off x="6713429" y="418392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9"/>
            <p:cNvSpPr/>
            <p:nvPr/>
          </p:nvSpPr>
          <p:spPr>
            <a:xfrm rot="10800000">
              <a:off x="4283712" y="450012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4" name="Google Shape;1244;p39"/>
          <p:cNvSpPr txBox="1">
            <a:spLocks noGrp="1"/>
          </p:cNvSpPr>
          <p:nvPr>
            <p:ph type="body" idx="1"/>
          </p:nvPr>
        </p:nvSpPr>
        <p:spPr>
          <a:xfrm>
            <a:off x="457200" y="4101500"/>
            <a:ext cx="35397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245" name="Google Shape;1245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46" name="Google Shape;1246;p39"/>
          <p:cNvGrpSpPr/>
          <p:nvPr/>
        </p:nvGrpSpPr>
        <p:grpSpPr>
          <a:xfrm>
            <a:off x="892" y="-11"/>
            <a:ext cx="5467280" cy="1287607"/>
            <a:chOff x="892" y="-11"/>
            <a:chExt cx="5467280" cy="1287607"/>
          </a:xfrm>
        </p:grpSpPr>
        <p:sp>
          <p:nvSpPr>
            <p:cNvPr id="1247" name="Google Shape;1247;p39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9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9"/>
            <p:cNvSpPr/>
            <p:nvPr/>
          </p:nvSpPr>
          <p:spPr>
            <a:xfrm>
              <a:off x="3646269" y="852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9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9"/>
            <p:cNvSpPr/>
            <p:nvPr/>
          </p:nvSpPr>
          <p:spPr>
            <a:xfrm>
              <a:off x="4252459" y="321631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9"/>
            <p:cNvSpPr/>
            <p:nvPr/>
          </p:nvSpPr>
          <p:spPr>
            <a:xfrm>
              <a:off x="4860316" y="85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9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9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9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9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9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9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9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9"/>
            <p:cNvSpPr/>
            <p:nvPr/>
          </p:nvSpPr>
          <p:spPr>
            <a:xfrm>
              <a:off x="3038442" y="85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9"/>
            <p:cNvSpPr/>
            <p:nvPr/>
          </p:nvSpPr>
          <p:spPr>
            <a:xfrm>
              <a:off x="3646269" y="32163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9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9"/>
            <p:cNvSpPr/>
            <p:nvPr/>
          </p:nvSpPr>
          <p:spPr>
            <a:xfrm>
              <a:off x="4252459" y="85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9"/>
            <p:cNvSpPr/>
            <p:nvPr/>
          </p:nvSpPr>
          <p:spPr>
            <a:xfrm>
              <a:off x="4252459" y="644208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9"/>
            <p:cNvSpPr/>
            <p:nvPr/>
          </p:nvSpPr>
          <p:spPr>
            <a:xfrm>
              <a:off x="1822755" y="643321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9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9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9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9"/>
            <p:cNvSpPr/>
            <p:nvPr/>
          </p:nvSpPr>
          <p:spPr>
            <a:xfrm>
              <a:off x="4252495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3644639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303844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9"/>
            <p:cNvSpPr/>
            <p:nvPr/>
          </p:nvSpPr>
          <p:spPr>
            <a:xfrm>
              <a:off x="243059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9"/>
            <p:cNvSpPr/>
            <p:nvPr/>
          </p:nvSpPr>
          <p:spPr>
            <a:xfrm>
              <a:off x="3037603" y="3216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9"/>
            <p:cNvSpPr/>
            <p:nvPr/>
          </p:nvSpPr>
          <p:spPr>
            <a:xfrm flipH="1">
              <a:off x="2430592" y="643321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ottom pattern">
  <p:cSld name="BLANK_2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35"/>
          <p:cNvGrpSpPr/>
          <p:nvPr/>
        </p:nvGrpSpPr>
        <p:grpSpPr>
          <a:xfrm rot="10800000" flipH="1">
            <a:off x="900" y="3856776"/>
            <a:ext cx="9143992" cy="1286720"/>
            <a:chOff x="900" y="0"/>
            <a:chExt cx="9143992" cy="1286720"/>
          </a:xfrm>
        </p:grpSpPr>
        <p:sp>
          <p:nvSpPr>
            <p:cNvPr id="1277" name="Google Shape;1277;p35"/>
            <p:cNvSpPr/>
            <p:nvPr/>
          </p:nvSpPr>
          <p:spPr>
            <a:xfrm>
              <a:off x="4878953" y="643320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5488830" y="32254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8536629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670697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4878953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5488830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6097065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670697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7316850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487895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5488830" y="64332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7926751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8536629" y="32164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6097065" y="32254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670696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487895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5488830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6097065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853499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7926757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7925909" y="3216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5"/>
            <p:cNvSpPr/>
            <p:nvPr/>
          </p:nvSpPr>
          <p:spPr>
            <a:xfrm flipH="1">
              <a:off x="7316858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5"/>
            <p:cNvSpPr/>
            <p:nvPr/>
          </p:nvSpPr>
          <p:spPr>
            <a:xfrm>
              <a:off x="900" y="643324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610793" y="322545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3658671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1828968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4266922" y="32164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900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610793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1219044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182896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2438861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900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5"/>
            <p:cNvSpPr/>
            <p:nvPr/>
          </p:nvSpPr>
          <p:spPr>
            <a:xfrm>
              <a:off x="610793" y="643324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3048778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5"/>
            <p:cNvSpPr/>
            <p:nvPr/>
          </p:nvSpPr>
          <p:spPr>
            <a:xfrm>
              <a:off x="3658671" y="321642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5"/>
            <p:cNvSpPr/>
            <p:nvPr/>
          </p:nvSpPr>
          <p:spPr>
            <a:xfrm>
              <a:off x="1219044" y="322545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5"/>
            <p:cNvSpPr/>
            <p:nvPr/>
          </p:nvSpPr>
          <p:spPr>
            <a:xfrm>
              <a:off x="4266922" y="86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5"/>
            <p:cNvSpPr/>
            <p:nvPr/>
          </p:nvSpPr>
          <p:spPr>
            <a:xfrm>
              <a:off x="900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5"/>
            <p:cNvSpPr/>
            <p:nvPr/>
          </p:nvSpPr>
          <p:spPr>
            <a:xfrm>
              <a:off x="610793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5"/>
            <p:cNvSpPr/>
            <p:nvPr/>
          </p:nvSpPr>
          <p:spPr>
            <a:xfrm>
              <a:off x="1219044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5"/>
            <p:cNvSpPr/>
            <p:nvPr/>
          </p:nvSpPr>
          <p:spPr>
            <a:xfrm>
              <a:off x="426695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5"/>
            <p:cNvSpPr/>
            <p:nvPr/>
          </p:nvSpPr>
          <p:spPr>
            <a:xfrm>
              <a:off x="3657035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5"/>
            <p:cNvSpPr/>
            <p:nvPr/>
          </p:nvSpPr>
          <p:spPr>
            <a:xfrm>
              <a:off x="3048784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5"/>
            <p:cNvSpPr/>
            <p:nvPr/>
          </p:nvSpPr>
          <p:spPr>
            <a:xfrm>
              <a:off x="2438861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5"/>
            <p:cNvSpPr/>
            <p:nvPr/>
          </p:nvSpPr>
          <p:spPr>
            <a:xfrm>
              <a:off x="3047936" y="3216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5"/>
            <p:cNvSpPr/>
            <p:nvPr/>
          </p:nvSpPr>
          <p:spPr>
            <a:xfrm flipH="1">
              <a:off x="3658935" y="64333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5"/>
            <p:cNvSpPr/>
            <p:nvPr/>
          </p:nvSpPr>
          <p:spPr>
            <a:xfrm flipH="1">
              <a:off x="121931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5" name="Google Shape;1325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7" name="Google Shape;1327;p34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1328" name="Google Shape;1328;p34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4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34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1341" name="Google Shape;1341;p34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4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4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4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4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4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4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4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4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4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4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4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4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4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4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4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4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34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34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4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4" name="Google Shape;1364;p34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65" name="Google Shape;1365;p34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◂"/>
              <a:defRPr/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1366" name="Google Shape;1366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8" name="Google Shape;1368;p30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1369" name="Google Shape;1369;p30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30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30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30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30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30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30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30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30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0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30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2" name="Google Shape;1392;p30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1393" name="Google Shape;1393;p30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0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0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05" name="Google Shape;1405;p30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406" name="Google Shape;1406;p30"/>
          <p:cNvSpPr txBox="1">
            <a:spLocks noGrp="1"/>
          </p:cNvSpPr>
          <p:nvPr>
            <p:ph type="body" idx="1"/>
          </p:nvPr>
        </p:nvSpPr>
        <p:spPr>
          <a:xfrm>
            <a:off x="1320025" y="1582625"/>
            <a:ext cx="31335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◂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407" name="Google Shape;1407;p30"/>
          <p:cNvSpPr txBox="1">
            <a:spLocks noGrp="1"/>
          </p:cNvSpPr>
          <p:nvPr>
            <p:ph type="body" idx="2"/>
          </p:nvPr>
        </p:nvSpPr>
        <p:spPr>
          <a:xfrm>
            <a:off x="4642177" y="1582625"/>
            <a:ext cx="31335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◂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408" name="Google Shape;1408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gb957c2e4db_0_376"/>
          <p:cNvGrpSpPr/>
          <p:nvPr/>
        </p:nvGrpSpPr>
        <p:grpSpPr>
          <a:xfrm>
            <a:off x="4894945" y="-11"/>
            <a:ext cx="4251603" cy="5146815"/>
            <a:chOff x="4894945" y="-11"/>
            <a:chExt cx="4251603" cy="5146815"/>
          </a:xfrm>
        </p:grpSpPr>
        <p:sp>
          <p:nvSpPr>
            <p:cNvPr id="135" name="Google Shape;135;gb957c2e4db_0_376"/>
            <p:cNvSpPr/>
            <p:nvPr/>
          </p:nvSpPr>
          <p:spPr>
            <a:xfrm>
              <a:off x="6108962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gb957c2e4db_0_376"/>
            <p:cNvSpPr/>
            <p:nvPr/>
          </p:nvSpPr>
          <p:spPr>
            <a:xfrm>
              <a:off x="6716818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gb957c2e4db_0_376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gb957c2e4db_0_376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gb957c2e4db_0_376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gb957c2e4db_0_376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gb957c2e4db_0_376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gb957c2e4db_0_376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gb957c2e4db_0_376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gb957c2e4db_0_376"/>
            <p:cNvSpPr/>
            <p:nvPr/>
          </p:nvSpPr>
          <p:spPr>
            <a:xfrm>
              <a:off x="610896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gb957c2e4db_0_376"/>
            <p:cNvSpPr/>
            <p:nvPr/>
          </p:nvSpPr>
          <p:spPr>
            <a:xfrm>
              <a:off x="6716818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gb957c2e4db_0_376"/>
            <p:cNvSpPr/>
            <p:nvPr/>
          </p:nvSpPr>
          <p:spPr>
            <a:xfrm>
              <a:off x="7324645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gb957c2e4db_0_376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gb957c2e4db_0_376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gb957c2e4db_0_376"/>
            <p:cNvSpPr/>
            <p:nvPr/>
          </p:nvSpPr>
          <p:spPr>
            <a:xfrm>
              <a:off x="4894945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b957c2e4db_0_376"/>
            <p:cNvSpPr/>
            <p:nvPr/>
          </p:nvSpPr>
          <p:spPr>
            <a:xfrm>
              <a:off x="6108962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gb957c2e4db_0_376"/>
            <p:cNvSpPr/>
            <p:nvPr/>
          </p:nvSpPr>
          <p:spPr>
            <a:xfrm>
              <a:off x="550277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9990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gb957c2e4db_0_376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gb957c2e4db_0_376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gb957c2e4db_0_376"/>
            <p:cNvSpPr/>
            <p:nvPr/>
          </p:nvSpPr>
          <p:spPr>
            <a:xfrm>
              <a:off x="6716818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gb957c2e4db_0_376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gb957c2e4db_0_376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gb957c2e4db_0_376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gb957c2e4db_0_376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gb957c2e4db_0_376"/>
            <p:cNvSpPr/>
            <p:nvPr/>
          </p:nvSpPr>
          <p:spPr>
            <a:xfrm>
              <a:off x="610896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gb957c2e4db_0_376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gb957c2e4db_0_376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gb957c2e4db_0_376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gb957c2e4db_0_376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gb957c2e4db_0_376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gb957c2e4db_0_376"/>
            <p:cNvSpPr/>
            <p:nvPr/>
          </p:nvSpPr>
          <p:spPr>
            <a:xfrm>
              <a:off x="5502772" y="643313"/>
              <a:ext cx="3643776" cy="3860168"/>
            </a:xfrm>
            <a:custGeom>
              <a:avLst/>
              <a:gdLst/>
              <a:ahLst/>
              <a:cxnLst/>
              <a:rect l="l" t="t" r="r" b="b"/>
              <a:pathLst>
                <a:path w="122449" h="120217" extrusionOk="0">
                  <a:moveTo>
                    <a:pt x="1" y="1"/>
                  </a:moveTo>
                  <a:lnTo>
                    <a:pt x="1" y="120216"/>
                  </a:lnTo>
                  <a:lnTo>
                    <a:pt x="122449" y="601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gb957c2e4db_0_376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gb957c2e4db_0_376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gb957c2e4db_0_376"/>
            <p:cNvSpPr/>
            <p:nvPr/>
          </p:nvSpPr>
          <p:spPr>
            <a:xfrm>
              <a:off x="6716831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gb957c2e4db_0_376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gb957c2e4db_0_376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gb957c2e4db_0_376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2" name="Google Shape;172;gb957c2e4db_0_376"/>
          <p:cNvGrpSpPr/>
          <p:nvPr/>
        </p:nvGrpSpPr>
        <p:grpSpPr>
          <a:xfrm>
            <a:off x="-6" y="-11"/>
            <a:ext cx="2429759" cy="1609289"/>
            <a:chOff x="608719" y="-11"/>
            <a:chExt cx="2429759" cy="1609289"/>
          </a:xfrm>
        </p:grpSpPr>
        <p:sp>
          <p:nvSpPr>
            <p:cNvPr id="173" name="Google Shape;173;gb957c2e4db_0_376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b957c2e4db_0_376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gb957c2e4db_0_376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gb957c2e4db_0_376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gb957c2e4db_0_376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gb957c2e4db_0_376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gb957c2e4db_0_376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gb957c2e4db_0_376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gb957c2e4db_0_376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gb957c2e4db_0_376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gb957c2e4db_0_376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gb957c2e4db_0_376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" name="Google Shape;185;gb957c2e4db_0_376"/>
          <p:cNvSpPr txBox="1">
            <a:spLocks noGrp="1"/>
          </p:cNvSpPr>
          <p:nvPr>
            <p:ph type="title"/>
          </p:nvPr>
        </p:nvSpPr>
        <p:spPr>
          <a:xfrm>
            <a:off x="742725" y="1652750"/>
            <a:ext cx="38922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gb957c2e4db_0_376"/>
          <p:cNvSpPr txBox="1">
            <a:spLocks noGrp="1"/>
          </p:cNvSpPr>
          <p:nvPr>
            <p:ph type="body" idx="1"/>
          </p:nvPr>
        </p:nvSpPr>
        <p:spPr>
          <a:xfrm>
            <a:off x="742725" y="2227229"/>
            <a:ext cx="3892200" cy="22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◂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87" name="Google Shape;187;gb957c2e4db_0_37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" name="Google Shape;188;gb957c2e4db_0_376"/>
          <p:cNvSpPr/>
          <p:nvPr/>
        </p:nvSpPr>
        <p:spPr>
          <a:xfrm>
            <a:off x="8538692" y="4825993"/>
            <a:ext cx="607856" cy="320811"/>
          </a:xfrm>
          <a:custGeom>
            <a:avLst/>
            <a:gdLst/>
            <a:ahLst/>
            <a:cxnLst/>
            <a:rect l="l" t="t" r="r" b="b"/>
            <a:pathLst>
              <a:path w="20427" h="9991" extrusionOk="0">
                <a:moveTo>
                  <a:pt x="0" y="1"/>
                </a:moveTo>
                <a:lnTo>
                  <a:pt x="0" y="9991"/>
                </a:lnTo>
                <a:lnTo>
                  <a:pt x="20427" y="9991"/>
                </a:lnTo>
                <a:lnTo>
                  <a:pt x="0" y="1"/>
                </a:lnTo>
                <a:close/>
              </a:path>
            </a:pathLst>
          </a:cu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teral pattern">
  <p:cSld name="BLANK_2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31"/>
          <p:cNvGrpSpPr/>
          <p:nvPr/>
        </p:nvGrpSpPr>
        <p:grpSpPr>
          <a:xfrm>
            <a:off x="6109812" y="-11"/>
            <a:ext cx="3037586" cy="5146815"/>
            <a:chOff x="6109812" y="-11"/>
            <a:chExt cx="3037586" cy="5146815"/>
          </a:xfrm>
        </p:grpSpPr>
        <p:sp>
          <p:nvSpPr>
            <p:cNvPr id="1411" name="Google Shape;1411;p31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31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1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1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1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1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1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1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1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1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1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1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1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1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1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1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1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853869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6717668" y="193002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7325495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6717668" y="3216737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7933352" y="193002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1"/>
            <p:cNvSpPr/>
            <p:nvPr/>
          </p:nvSpPr>
          <p:spPr>
            <a:xfrm>
              <a:off x="7933352" y="257338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8539542" y="16088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1"/>
            <p:cNvSpPr/>
            <p:nvPr/>
          </p:nvSpPr>
          <p:spPr>
            <a:xfrm>
              <a:off x="6109812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6717668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7325495" y="1930025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6" name="Google Shape;1446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8" name="Google Shape;1448;p37"/>
          <p:cNvGrpSpPr/>
          <p:nvPr/>
        </p:nvGrpSpPr>
        <p:grpSpPr>
          <a:xfrm>
            <a:off x="4894945" y="-11"/>
            <a:ext cx="4251603" cy="5146815"/>
            <a:chOff x="4894945" y="-11"/>
            <a:chExt cx="4251603" cy="5146815"/>
          </a:xfrm>
        </p:grpSpPr>
        <p:sp>
          <p:nvSpPr>
            <p:cNvPr id="1449" name="Google Shape;1449;p37"/>
            <p:cNvSpPr/>
            <p:nvPr/>
          </p:nvSpPr>
          <p:spPr>
            <a:xfrm>
              <a:off x="6108962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6716818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7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610896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6716818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7324645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7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7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4894945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6108962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550277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9990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6716818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7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7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7"/>
            <p:cNvSpPr/>
            <p:nvPr/>
          </p:nvSpPr>
          <p:spPr>
            <a:xfrm>
              <a:off x="610896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7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7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7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7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7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7"/>
            <p:cNvSpPr/>
            <p:nvPr/>
          </p:nvSpPr>
          <p:spPr>
            <a:xfrm>
              <a:off x="5502772" y="643313"/>
              <a:ext cx="3643776" cy="3860168"/>
            </a:xfrm>
            <a:custGeom>
              <a:avLst/>
              <a:gdLst/>
              <a:ahLst/>
              <a:cxnLst/>
              <a:rect l="l" t="t" r="r" b="b"/>
              <a:pathLst>
                <a:path w="122449" h="120217" extrusionOk="0">
                  <a:moveTo>
                    <a:pt x="1" y="1"/>
                  </a:moveTo>
                  <a:lnTo>
                    <a:pt x="1" y="120216"/>
                  </a:lnTo>
                  <a:lnTo>
                    <a:pt x="122449" y="601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7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7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7"/>
            <p:cNvSpPr/>
            <p:nvPr/>
          </p:nvSpPr>
          <p:spPr>
            <a:xfrm>
              <a:off x="6716831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7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7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37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6" name="Google Shape;1486;p37"/>
          <p:cNvGrpSpPr/>
          <p:nvPr/>
        </p:nvGrpSpPr>
        <p:grpSpPr>
          <a:xfrm>
            <a:off x="-6" y="-11"/>
            <a:ext cx="2429759" cy="1609289"/>
            <a:chOff x="608719" y="-11"/>
            <a:chExt cx="2429759" cy="1609289"/>
          </a:xfrm>
        </p:grpSpPr>
        <p:sp>
          <p:nvSpPr>
            <p:cNvPr id="1487" name="Google Shape;1487;p37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7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7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7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7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7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7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7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7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7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7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7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9" name="Google Shape;1499;p37"/>
          <p:cNvSpPr txBox="1">
            <a:spLocks noGrp="1"/>
          </p:cNvSpPr>
          <p:nvPr>
            <p:ph type="title"/>
          </p:nvPr>
        </p:nvSpPr>
        <p:spPr>
          <a:xfrm>
            <a:off x="742725" y="1652750"/>
            <a:ext cx="38922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00" name="Google Shape;1500;p37"/>
          <p:cNvSpPr txBox="1">
            <a:spLocks noGrp="1"/>
          </p:cNvSpPr>
          <p:nvPr>
            <p:ph type="body" idx="1"/>
          </p:nvPr>
        </p:nvSpPr>
        <p:spPr>
          <a:xfrm>
            <a:off x="742725" y="2227229"/>
            <a:ext cx="3892200" cy="22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◂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501" name="Google Shape;1501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02" name="Google Shape;1502;p37"/>
          <p:cNvSpPr/>
          <p:nvPr/>
        </p:nvSpPr>
        <p:spPr>
          <a:xfrm>
            <a:off x="8538692" y="4825993"/>
            <a:ext cx="607856" cy="320811"/>
          </a:xfrm>
          <a:custGeom>
            <a:avLst/>
            <a:gdLst/>
            <a:ahLst/>
            <a:cxnLst/>
            <a:rect l="l" t="t" r="r" b="b"/>
            <a:pathLst>
              <a:path w="20427" h="9991" extrusionOk="0">
                <a:moveTo>
                  <a:pt x="0" y="1"/>
                </a:moveTo>
                <a:lnTo>
                  <a:pt x="0" y="9991"/>
                </a:lnTo>
                <a:lnTo>
                  <a:pt x="20427" y="9991"/>
                </a:lnTo>
                <a:lnTo>
                  <a:pt x="0" y="1"/>
                </a:lnTo>
                <a:close/>
              </a:path>
            </a:pathLst>
          </a:cu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4" name="Google Shape;1504;p33"/>
          <p:cNvGrpSpPr/>
          <p:nvPr/>
        </p:nvGrpSpPr>
        <p:grpSpPr>
          <a:xfrm>
            <a:off x="900" y="0"/>
            <a:ext cx="9143992" cy="2564787"/>
            <a:chOff x="900" y="0"/>
            <a:chExt cx="9143992" cy="2564787"/>
          </a:xfrm>
        </p:grpSpPr>
        <p:sp>
          <p:nvSpPr>
            <p:cNvPr id="1505" name="Google Shape;1505;p33"/>
            <p:cNvSpPr/>
            <p:nvPr/>
          </p:nvSpPr>
          <p:spPr>
            <a:xfrm flipH="1">
              <a:off x="1219296" y="1278075"/>
              <a:ext cx="1214076" cy="1286712"/>
            </a:xfrm>
            <a:custGeom>
              <a:avLst/>
              <a:gdLst/>
              <a:ahLst/>
              <a:cxnLst/>
              <a:rect l="l" t="t" r="r" b="b"/>
              <a:pathLst>
                <a:path w="40799" h="40072" extrusionOk="0">
                  <a:moveTo>
                    <a:pt x="40798" y="0"/>
                  </a:moveTo>
                  <a:lnTo>
                    <a:pt x="1" y="20036"/>
                  </a:lnTo>
                  <a:lnTo>
                    <a:pt x="40798" y="40072"/>
                  </a:lnTo>
                  <a:lnTo>
                    <a:pt x="40798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3"/>
            <p:cNvSpPr/>
            <p:nvPr/>
          </p:nvSpPr>
          <p:spPr>
            <a:xfrm>
              <a:off x="4878953" y="643320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3"/>
            <p:cNvSpPr/>
            <p:nvPr/>
          </p:nvSpPr>
          <p:spPr>
            <a:xfrm>
              <a:off x="5488830" y="32254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3"/>
            <p:cNvSpPr/>
            <p:nvPr/>
          </p:nvSpPr>
          <p:spPr>
            <a:xfrm>
              <a:off x="8536629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3"/>
            <p:cNvSpPr/>
            <p:nvPr/>
          </p:nvSpPr>
          <p:spPr>
            <a:xfrm>
              <a:off x="670697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3"/>
            <p:cNvSpPr/>
            <p:nvPr/>
          </p:nvSpPr>
          <p:spPr>
            <a:xfrm>
              <a:off x="4878953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3"/>
            <p:cNvSpPr/>
            <p:nvPr/>
          </p:nvSpPr>
          <p:spPr>
            <a:xfrm>
              <a:off x="5488830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3"/>
            <p:cNvSpPr/>
            <p:nvPr/>
          </p:nvSpPr>
          <p:spPr>
            <a:xfrm>
              <a:off x="6097065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3"/>
            <p:cNvSpPr/>
            <p:nvPr/>
          </p:nvSpPr>
          <p:spPr>
            <a:xfrm>
              <a:off x="670697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3"/>
            <p:cNvSpPr/>
            <p:nvPr/>
          </p:nvSpPr>
          <p:spPr>
            <a:xfrm>
              <a:off x="7316850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3"/>
            <p:cNvSpPr/>
            <p:nvPr/>
          </p:nvSpPr>
          <p:spPr>
            <a:xfrm>
              <a:off x="487895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3"/>
            <p:cNvSpPr/>
            <p:nvPr/>
          </p:nvSpPr>
          <p:spPr>
            <a:xfrm>
              <a:off x="5488830" y="64332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3"/>
            <p:cNvSpPr/>
            <p:nvPr/>
          </p:nvSpPr>
          <p:spPr>
            <a:xfrm>
              <a:off x="7926751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3"/>
            <p:cNvSpPr/>
            <p:nvPr/>
          </p:nvSpPr>
          <p:spPr>
            <a:xfrm>
              <a:off x="8536629" y="32164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3"/>
            <p:cNvSpPr/>
            <p:nvPr/>
          </p:nvSpPr>
          <p:spPr>
            <a:xfrm>
              <a:off x="6097065" y="32254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3"/>
            <p:cNvSpPr/>
            <p:nvPr/>
          </p:nvSpPr>
          <p:spPr>
            <a:xfrm>
              <a:off x="670696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3"/>
            <p:cNvSpPr/>
            <p:nvPr/>
          </p:nvSpPr>
          <p:spPr>
            <a:xfrm>
              <a:off x="487895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3"/>
            <p:cNvSpPr/>
            <p:nvPr/>
          </p:nvSpPr>
          <p:spPr>
            <a:xfrm>
              <a:off x="5488830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33"/>
            <p:cNvSpPr/>
            <p:nvPr/>
          </p:nvSpPr>
          <p:spPr>
            <a:xfrm>
              <a:off x="6097065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33"/>
            <p:cNvSpPr/>
            <p:nvPr/>
          </p:nvSpPr>
          <p:spPr>
            <a:xfrm>
              <a:off x="853499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3"/>
            <p:cNvSpPr/>
            <p:nvPr/>
          </p:nvSpPr>
          <p:spPr>
            <a:xfrm>
              <a:off x="7926757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3"/>
            <p:cNvSpPr/>
            <p:nvPr/>
          </p:nvSpPr>
          <p:spPr>
            <a:xfrm>
              <a:off x="7925909" y="3216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3"/>
            <p:cNvSpPr/>
            <p:nvPr/>
          </p:nvSpPr>
          <p:spPr>
            <a:xfrm flipH="1">
              <a:off x="7316858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3"/>
            <p:cNvSpPr/>
            <p:nvPr/>
          </p:nvSpPr>
          <p:spPr>
            <a:xfrm>
              <a:off x="900" y="643324"/>
              <a:ext cx="609923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>
              <a:off x="610793" y="322545"/>
              <a:ext cx="608281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>
              <a:off x="3658671" y="863"/>
              <a:ext cx="608281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>
              <a:off x="1828968" y="322545"/>
              <a:ext cx="609923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>
              <a:off x="4266922" y="321642"/>
              <a:ext cx="609953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>
              <a:off x="900" y="0"/>
              <a:ext cx="609923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>
              <a:off x="610793" y="0"/>
              <a:ext cx="608281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>
              <a:off x="1219044" y="0"/>
              <a:ext cx="609953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>
              <a:off x="1828968" y="0"/>
              <a:ext cx="609923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>
              <a:off x="2438861" y="0"/>
              <a:ext cx="609953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>
              <a:off x="900" y="322545"/>
              <a:ext cx="609923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>
              <a:off x="610793" y="643324"/>
              <a:ext cx="608281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>
              <a:off x="3048778" y="863"/>
              <a:ext cx="609923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>
              <a:off x="3658671" y="321642"/>
              <a:ext cx="608281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3"/>
            <p:cNvSpPr/>
            <p:nvPr/>
          </p:nvSpPr>
          <p:spPr>
            <a:xfrm>
              <a:off x="1219044" y="322545"/>
              <a:ext cx="609953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3"/>
            <p:cNvSpPr/>
            <p:nvPr/>
          </p:nvSpPr>
          <p:spPr>
            <a:xfrm>
              <a:off x="4266922" y="863"/>
              <a:ext cx="609953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900" y="0"/>
              <a:ext cx="609923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610793" y="0"/>
              <a:ext cx="608281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1219044" y="0"/>
              <a:ext cx="609953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4266958" y="0"/>
              <a:ext cx="609923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3657035" y="0"/>
              <a:ext cx="609923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33"/>
            <p:cNvSpPr/>
            <p:nvPr/>
          </p:nvSpPr>
          <p:spPr>
            <a:xfrm>
              <a:off x="3048784" y="0"/>
              <a:ext cx="608281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33"/>
            <p:cNvSpPr/>
            <p:nvPr/>
          </p:nvSpPr>
          <p:spPr>
            <a:xfrm>
              <a:off x="2438861" y="0"/>
              <a:ext cx="609953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33"/>
            <p:cNvSpPr/>
            <p:nvPr/>
          </p:nvSpPr>
          <p:spPr>
            <a:xfrm>
              <a:off x="3047936" y="321645"/>
              <a:ext cx="609923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33"/>
            <p:cNvSpPr/>
            <p:nvPr/>
          </p:nvSpPr>
          <p:spPr>
            <a:xfrm flipH="1">
              <a:off x="3658935" y="64333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33"/>
            <p:cNvSpPr/>
            <p:nvPr/>
          </p:nvSpPr>
          <p:spPr>
            <a:xfrm flipH="1">
              <a:off x="121931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33"/>
            <p:cNvSpPr/>
            <p:nvPr/>
          </p:nvSpPr>
          <p:spPr>
            <a:xfrm>
              <a:off x="1222480" y="96502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33"/>
            <p:cNvSpPr/>
            <p:nvPr/>
          </p:nvSpPr>
          <p:spPr>
            <a:xfrm>
              <a:off x="1834119" y="192138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6" name="Google Shape;1556;p33"/>
          <p:cNvSpPr txBox="1">
            <a:spLocks noGrp="1"/>
          </p:cNvSpPr>
          <p:nvPr>
            <p:ph type="body" idx="1"/>
          </p:nvPr>
        </p:nvSpPr>
        <p:spPr>
          <a:xfrm>
            <a:off x="2528350" y="1552150"/>
            <a:ext cx="5497800" cy="29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◂"/>
              <a:defRPr sz="3000" i="1"/>
            </a:lvl1pPr>
            <a:lvl2pPr marL="914400" lvl="1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◂"/>
              <a:defRPr sz="3000" i="1"/>
            </a:lvl2pPr>
            <a:lvl3pPr marL="1371600" lvl="2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◂"/>
              <a:defRPr sz="3000" i="1"/>
            </a:lvl3pPr>
            <a:lvl4pPr marL="1828800" lvl="3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◂"/>
              <a:defRPr sz="3000" i="1"/>
            </a:lvl4pPr>
            <a:lvl5pPr marL="2286000" lvl="4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5pPr>
            <a:lvl6pPr marL="2743200" lvl="5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 i="1"/>
            </a:lvl6pPr>
            <a:lvl7pPr marL="3200400" lvl="6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 i="1"/>
            </a:lvl7pPr>
            <a:lvl8pPr marL="3657600" lvl="7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8pPr>
            <a:lvl9pPr marL="4114800" lvl="8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 i="1"/>
            </a:lvl9pPr>
          </a:lstStyle>
          <a:p>
            <a:endParaRPr/>
          </a:p>
        </p:txBody>
      </p:sp>
      <p:sp>
        <p:nvSpPr>
          <p:cNvPr id="1557" name="Google Shape;1557;p33"/>
          <p:cNvSpPr txBox="1"/>
          <p:nvPr/>
        </p:nvSpPr>
        <p:spPr>
          <a:xfrm>
            <a:off x="1295501" y="1558650"/>
            <a:ext cx="7359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6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60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8" name="Google Shape;1558;p33"/>
          <p:cNvSpPr txBox="1">
            <a:spLocks noGrp="1"/>
          </p:cNvSpPr>
          <p:nvPr>
            <p:ph type="sldNum" idx="12"/>
          </p:nvPr>
        </p:nvSpPr>
        <p:spPr>
          <a:xfrm>
            <a:off x="854332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0" name="Google Shape;1560;p38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1561" name="Google Shape;1561;p38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8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8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8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8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8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8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8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8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8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8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8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3" name="Google Shape;1573;p38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1574" name="Google Shape;1574;p38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8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8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8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8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8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8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8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8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8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8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8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38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8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38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38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8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38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38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8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8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38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38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7" name="Google Shape;1597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9" name="Google Shape;1599;p40"/>
          <p:cNvGrpSpPr/>
          <p:nvPr/>
        </p:nvGrpSpPr>
        <p:grpSpPr>
          <a:xfrm rot="10800000" flipH="1">
            <a:off x="900" y="3856776"/>
            <a:ext cx="9143992" cy="1286720"/>
            <a:chOff x="900" y="0"/>
            <a:chExt cx="9143992" cy="1286720"/>
          </a:xfrm>
        </p:grpSpPr>
        <p:sp>
          <p:nvSpPr>
            <p:cNvPr id="1600" name="Google Shape;1600;p40"/>
            <p:cNvSpPr/>
            <p:nvPr/>
          </p:nvSpPr>
          <p:spPr>
            <a:xfrm>
              <a:off x="4878953" y="643320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40"/>
            <p:cNvSpPr/>
            <p:nvPr/>
          </p:nvSpPr>
          <p:spPr>
            <a:xfrm>
              <a:off x="5488830" y="32254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40"/>
            <p:cNvSpPr/>
            <p:nvPr/>
          </p:nvSpPr>
          <p:spPr>
            <a:xfrm>
              <a:off x="8536629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40"/>
            <p:cNvSpPr/>
            <p:nvPr/>
          </p:nvSpPr>
          <p:spPr>
            <a:xfrm>
              <a:off x="670697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40"/>
            <p:cNvSpPr/>
            <p:nvPr/>
          </p:nvSpPr>
          <p:spPr>
            <a:xfrm>
              <a:off x="4878953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40"/>
            <p:cNvSpPr/>
            <p:nvPr/>
          </p:nvSpPr>
          <p:spPr>
            <a:xfrm>
              <a:off x="5488830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40"/>
            <p:cNvSpPr/>
            <p:nvPr/>
          </p:nvSpPr>
          <p:spPr>
            <a:xfrm>
              <a:off x="6097065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40"/>
            <p:cNvSpPr/>
            <p:nvPr/>
          </p:nvSpPr>
          <p:spPr>
            <a:xfrm>
              <a:off x="670697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40"/>
            <p:cNvSpPr/>
            <p:nvPr/>
          </p:nvSpPr>
          <p:spPr>
            <a:xfrm>
              <a:off x="7316850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40"/>
            <p:cNvSpPr/>
            <p:nvPr/>
          </p:nvSpPr>
          <p:spPr>
            <a:xfrm>
              <a:off x="487895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40"/>
            <p:cNvSpPr/>
            <p:nvPr/>
          </p:nvSpPr>
          <p:spPr>
            <a:xfrm>
              <a:off x="5488830" y="64332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40"/>
            <p:cNvSpPr/>
            <p:nvPr/>
          </p:nvSpPr>
          <p:spPr>
            <a:xfrm>
              <a:off x="7926751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40"/>
            <p:cNvSpPr/>
            <p:nvPr/>
          </p:nvSpPr>
          <p:spPr>
            <a:xfrm>
              <a:off x="8536629" y="32164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40"/>
            <p:cNvSpPr/>
            <p:nvPr/>
          </p:nvSpPr>
          <p:spPr>
            <a:xfrm>
              <a:off x="6097065" y="32254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40"/>
            <p:cNvSpPr/>
            <p:nvPr/>
          </p:nvSpPr>
          <p:spPr>
            <a:xfrm>
              <a:off x="670696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40"/>
            <p:cNvSpPr/>
            <p:nvPr/>
          </p:nvSpPr>
          <p:spPr>
            <a:xfrm>
              <a:off x="487895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40"/>
            <p:cNvSpPr/>
            <p:nvPr/>
          </p:nvSpPr>
          <p:spPr>
            <a:xfrm>
              <a:off x="5488830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40"/>
            <p:cNvSpPr/>
            <p:nvPr/>
          </p:nvSpPr>
          <p:spPr>
            <a:xfrm>
              <a:off x="6097065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40"/>
            <p:cNvSpPr/>
            <p:nvPr/>
          </p:nvSpPr>
          <p:spPr>
            <a:xfrm>
              <a:off x="853499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40"/>
            <p:cNvSpPr/>
            <p:nvPr/>
          </p:nvSpPr>
          <p:spPr>
            <a:xfrm>
              <a:off x="7926757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40"/>
            <p:cNvSpPr/>
            <p:nvPr/>
          </p:nvSpPr>
          <p:spPr>
            <a:xfrm>
              <a:off x="7925909" y="3216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40"/>
            <p:cNvSpPr/>
            <p:nvPr/>
          </p:nvSpPr>
          <p:spPr>
            <a:xfrm flipH="1">
              <a:off x="7316858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40"/>
            <p:cNvSpPr/>
            <p:nvPr/>
          </p:nvSpPr>
          <p:spPr>
            <a:xfrm>
              <a:off x="900" y="643324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40"/>
            <p:cNvSpPr/>
            <p:nvPr/>
          </p:nvSpPr>
          <p:spPr>
            <a:xfrm>
              <a:off x="610793" y="322545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40"/>
            <p:cNvSpPr/>
            <p:nvPr/>
          </p:nvSpPr>
          <p:spPr>
            <a:xfrm>
              <a:off x="3658671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40"/>
            <p:cNvSpPr/>
            <p:nvPr/>
          </p:nvSpPr>
          <p:spPr>
            <a:xfrm>
              <a:off x="1828968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40"/>
            <p:cNvSpPr/>
            <p:nvPr/>
          </p:nvSpPr>
          <p:spPr>
            <a:xfrm>
              <a:off x="4266922" y="32164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40"/>
            <p:cNvSpPr/>
            <p:nvPr/>
          </p:nvSpPr>
          <p:spPr>
            <a:xfrm>
              <a:off x="900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40"/>
            <p:cNvSpPr/>
            <p:nvPr/>
          </p:nvSpPr>
          <p:spPr>
            <a:xfrm>
              <a:off x="610793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40"/>
            <p:cNvSpPr/>
            <p:nvPr/>
          </p:nvSpPr>
          <p:spPr>
            <a:xfrm>
              <a:off x="1219044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40"/>
            <p:cNvSpPr/>
            <p:nvPr/>
          </p:nvSpPr>
          <p:spPr>
            <a:xfrm>
              <a:off x="182896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40"/>
            <p:cNvSpPr/>
            <p:nvPr/>
          </p:nvSpPr>
          <p:spPr>
            <a:xfrm>
              <a:off x="2438861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40"/>
            <p:cNvSpPr/>
            <p:nvPr/>
          </p:nvSpPr>
          <p:spPr>
            <a:xfrm>
              <a:off x="900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40"/>
            <p:cNvSpPr/>
            <p:nvPr/>
          </p:nvSpPr>
          <p:spPr>
            <a:xfrm>
              <a:off x="610793" y="643324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40"/>
            <p:cNvSpPr/>
            <p:nvPr/>
          </p:nvSpPr>
          <p:spPr>
            <a:xfrm>
              <a:off x="3048778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40"/>
            <p:cNvSpPr/>
            <p:nvPr/>
          </p:nvSpPr>
          <p:spPr>
            <a:xfrm>
              <a:off x="3658671" y="321642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40"/>
            <p:cNvSpPr/>
            <p:nvPr/>
          </p:nvSpPr>
          <p:spPr>
            <a:xfrm>
              <a:off x="1219044" y="322545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40"/>
            <p:cNvSpPr/>
            <p:nvPr/>
          </p:nvSpPr>
          <p:spPr>
            <a:xfrm>
              <a:off x="4266922" y="86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40"/>
            <p:cNvSpPr/>
            <p:nvPr/>
          </p:nvSpPr>
          <p:spPr>
            <a:xfrm>
              <a:off x="900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40"/>
            <p:cNvSpPr/>
            <p:nvPr/>
          </p:nvSpPr>
          <p:spPr>
            <a:xfrm>
              <a:off x="610793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40"/>
            <p:cNvSpPr/>
            <p:nvPr/>
          </p:nvSpPr>
          <p:spPr>
            <a:xfrm>
              <a:off x="1219044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40"/>
            <p:cNvSpPr/>
            <p:nvPr/>
          </p:nvSpPr>
          <p:spPr>
            <a:xfrm>
              <a:off x="426695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40"/>
            <p:cNvSpPr/>
            <p:nvPr/>
          </p:nvSpPr>
          <p:spPr>
            <a:xfrm>
              <a:off x="3657035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0"/>
            <p:cNvSpPr/>
            <p:nvPr/>
          </p:nvSpPr>
          <p:spPr>
            <a:xfrm>
              <a:off x="3048784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0"/>
            <p:cNvSpPr/>
            <p:nvPr/>
          </p:nvSpPr>
          <p:spPr>
            <a:xfrm>
              <a:off x="2438861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0"/>
            <p:cNvSpPr/>
            <p:nvPr/>
          </p:nvSpPr>
          <p:spPr>
            <a:xfrm>
              <a:off x="3047936" y="3216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0"/>
            <p:cNvSpPr/>
            <p:nvPr/>
          </p:nvSpPr>
          <p:spPr>
            <a:xfrm flipH="1">
              <a:off x="3658935" y="64333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0"/>
            <p:cNvSpPr/>
            <p:nvPr/>
          </p:nvSpPr>
          <p:spPr>
            <a:xfrm flipH="1">
              <a:off x="121931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8" name="Google Shape;1648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49" name="Google Shape;1649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5" name="Google Shape;1655;gb957c2e4db_0_1089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1656" name="Google Shape;1656;gb957c2e4db_0_1089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gb957c2e4db_0_1089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gb957c2e4db_0_1089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gb957c2e4db_0_1089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gb957c2e4db_0_1089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gb957c2e4db_0_1089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gb957c2e4db_0_1089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gb957c2e4db_0_1089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gb957c2e4db_0_1089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gb957c2e4db_0_1089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gb957c2e4db_0_1089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gb957c2e4db_0_1089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8" name="Google Shape;1668;gb957c2e4db_0_1089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1669" name="Google Shape;1669;gb957c2e4db_0_1089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gb957c2e4db_0_1089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gb957c2e4db_0_1089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gb957c2e4db_0_1089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gb957c2e4db_0_1089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gb957c2e4db_0_1089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gb957c2e4db_0_1089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gb957c2e4db_0_1089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gb957c2e4db_0_1089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gb957c2e4db_0_1089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gb957c2e4db_0_1089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gb957c2e4db_0_1089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gb957c2e4db_0_1089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gb957c2e4db_0_1089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gb957c2e4db_0_1089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gb957c2e4db_0_1089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gb957c2e4db_0_1089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gb957c2e4db_0_1089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gb957c2e4db_0_1089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gb957c2e4db_0_1089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gb957c2e4db_0_1089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gb957c2e4db_0_1089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gb957c2e4db_0_1089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2" name="Google Shape;1692;gb957c2e4db_0_1089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gb957c2e4db_0_1089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◂"/>
              <a:defRPr/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1694" name="Google Shape;1694;gb957c2e4db_0_108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1">
  <p:cSld name="Title + 1 column + image"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6" name="Google Shape;1696;gb957c2e4db_0_1130"/>
          <p:cNvGrpSpPr/>
          <p:nvPr/>
        </p:nvGrpSpPr>
        <p:grpSpPr>
          <a:xfrm>
            <a:off x="4894945" y="-11"/>
            <a:ext cx="4251603" cy="5146815"/>
            <a:chOff x="4894945" y="-11"/>
            <a:chExt cx="4251603" cy="5146815"/>
          </a:xfrm>
        </p:grpSpPr>
        <p:sp>
          <p:nvSpPr>
            <p:cNvPr id="1697" name="Google Shape;1697;gb957c2e4db_0_1130"/>
            <p:cNvSpPr/>
            <p:nvPr/>
          </p:nvSpPr>
          <p:spPr>
            <a:xfrm>
              <a:off x="6108962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gb957c2e4db_0_1130"/>
            <p:cNvSpPr/>
            <p:nvPr/>
          </p:nvSpPr>
          <p:spPr>
            <a:xfrm>
              <a:off x="6716818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gb957c2e4db_0_1130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gb957c2e4db_0_1130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gb957c2e4db_0_1130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gb957c2e4db_0_1130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gb957c2e4db_0_1130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gb957c2e4db_0_1130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gb957c2e4db_0_1130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gb957c2e4db_0_1130"/>
            <p:cNvSpPr/>
            <p:nvPr/>
          </p:nvSpPr>
          <p:spPr>
            <a:xfrm>
              <a:off x="610896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gb957c2e4db_0_1130"/>
            <p:cNvSpPr/>
            <p:nvPr/>
          </p:nvSpPr>
          <p:spPr>
            <a:xfrm>
              <a:off x="6716818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gb957c2e4db_0_1130"/>
            <p:cNvSpPr/>
            <p:nvPr/>
          </p:nvSpPr>
          <p:spPr>
            <a:xfrm>
              <a:off x="7324645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gb957c2e4db_0_1130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gb957c2e4db_0_1130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gb957c2e4db_0_1130"/>
            <p:cNvSpPr/>
            <p:nvPr/>
          </p:nvSpPr>
          <p:spPr>
            <a:xfrm>
              <a:off x="4894945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gb957c2e4db_0_1130"/>
            <p:cNvSpPr/>
            <p:nvPr/>
          </p:nvSpPr>
          <p:spPr>
            <a:xfrm>
              <a:off x="6108962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gb957c2e4db_0_1130"/>
            <p:cNvSpPr/>
            <p:nvPr/>
          </p:nvSpPr>
          <p:spPr>
            <a:xfrm>
              <a:off x="550277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9990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gb957c2e4db_0_1130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gb957c2e4db_0_1130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gb957c2e4db_0_1130"/>
            <p:cNvSpPr/>
            <p:nvPr/>
          </p:nvSpPr>
          <p:spPr>
            <a:xfrm>
              <a:off x="6716818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gb957c2e4db_0_1130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gb957c2e4db_0_1130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gb957c2e4db_0_1130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gb957c2e4db_0_1130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gb957c2e4db_0_1130"/>
            <p:cNvSpPr/>
            <p:nvPr/>
          </p:nvSpPr>
          <p:spPr>
            <a:xfrm>
              <a:off x="610896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gb957c2e4db_0_1130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gb957c2e4db_0_1130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gb957c2e4db_0_1130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gb957c2e4db_0_1130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gb957c2e4db_0_1130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gb957c2e4db_0_1130"/>
            <p:cNvSpPr/>
            <p:nvPr/>
          </p:nvSpPr>
          <p:spPr>
            <a:xfrm>
              <a:off x="5502772" y="643313"/>
              <a:ext cx="3643776" cy="3860168"/>
            </a:xfrm>
            <a:custGeom>
              <a:avLst/>
              <a:gdLst/>
              <a:ahLst/>
              <a:cxnLst/>
              <a:rect l="l" t="t" r="r" b="b"/>
              <a:pathLst>
                <a:path w="122449" h="120217" extrusionOk="0">
                  <a:moveTo>
                    <a:pt x="1" y="1"/>
                  </a:moveTo>
                  <a:lnTo>
                    <a:pt x="1" y="120216"/>
                  </a:lnTo>
                  <a:lnTo>
                    <a:pt x="122449" y="601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gb957c2e4db_0_1130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gb957c2e4db_0_1130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gb957c2e4db_0_1130"/>
            <p:cNvSpPr/>
            <p:nvPr/>
          </p:nvSpPr>
          <p:spPr>
            <a:xfrm>
              <a:off x="6716831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gb957c2e4db_0_1130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gb957c2e4db_0_1130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gb957c2e4db_0_1130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4" name="Google Shape;1734;gb957c2e4db_0_1130"/>
          <p:cNvGrpSpPr/>
          <p:nvPr/>
        </p:nvGrpSpPr>
        <p:grpSpPr>
          <a:xfrm>
            <a:off x="-6" y="-11"/>
            <a:ext cx="2429759" cy="1609289"/>
            <a:chOff x="608719" y="-11"/>
            <a:chExt cx="2429759" cy="1609289"/>
          </a:xfrm>
        </p:grpSpPr>
        <p:sp>
          <p:nvSpPr>
            <p:cNvPr id="1735" name="Google Shape;1735;gb957c2e4db_0_1130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gb957c2e4db_0_1130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gb957c2e4db_0_1130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gb957c2e4db_0_1130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gb957c2e4db_0_1130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gb957c2e4db_0_1130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gb957c2e4db_0_1130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gb957c2e4db_0_1130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gb957c2e4db_0_1130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gb957c2e4db_0_1130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gb957c2e4db_0_1130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gb957c2e4db_0_1130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7" name="Google Shape;1747;gb957c2e4db_0_1130"/>
          <p:cNvSpPr txBox="1">
            <a:spLocks noGrp="1"/>
          </p:cNvSpPr>
          <p:nvPr>
            <p:ph type="title"/>
          </p:nvPr>
        </p:nvSpPr>
        <p:spPr>
          <a:xfrm>
            <a:off x="742725" y="1652750"/>
            <a:ext cx="38922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748" name="Google Shape;1748;gb957c2e4db_0_1130"/>
          <p:cNvSpPr txBox="1">
            <a:spLocks noGrp="1"/>
          </p:cNvSpPr>
          <p:nvPr>
            <p:ph type="body" idx="1"/>
          </p:nvPr>
        </p:nvSpPr>
        <p:spPr>
          <a:xfrm>
            <a:off x="742725" y="2227229"/>
            <a:ext cx="3892200" cy="22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◂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749" name="Google Shape;1749;gb957c2e4db_0_11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0" name="Google Shape;1750;gb957c2e4db_0_1130"/>
          <p:cNvSpPr/>
          <p:nvPr/>
        </p:nvSpPr>
        <p:spPr>
          <a:xfrm>
            <a:off x="8538692" y="4825993"/>
            <a:ext cx="607856" cy="320811"/>
          </a:xfrm>
          <a:custGeom>
            <a:avLst/>
            <a:gdLst/>
            <a:ahLst/>
            <a:cxnLst/>
            <a:rect l="l" t="t" r="r" b="b"/>
            <a:pathLst>
              <a:path w="20427" h="9991" extrusionOk="0">
                <a:moveTo>
                  <a:pt x="0" y="1"/>
                </a:moveTo>
                <a:lnTo>
                  <a:pt x="0" y="9991"/>
                </a:lnTo>
                <a:lnTo>
                  <a:pt x="20427" y="9991"/>
                </a:lnTo>
                <a:lnTo>
                  <a:pt x="0" y="1"/>
                </a:lnTo>
                <a:close/>
              </a:path>
            </a:pathLst>
          </a:cu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2" name="Google Shape;1752;gb957c2e4db_0_1186"/>
          <p:cNvGrpSpPr/>
          <p:nvPr/>
        </p:nvGrpSpPr>
        <p:grpSpPr>
          <a:xfrm>
            <a:off x="4283712" y="3856784"/>
            <a:ext cx="4860277" cy="1286730"/>
            <a:chOff x="4283712" y="3856784"/>
            <a:chExt cx="4860277" cy="1286730"/>
          </a:xfrm>
        </p:grpSpPr>
        <p:sp>
          <p:nvSpPr>
            <p:cNvPr id="1753" name="Google Shape;1753;gb957c2e4db_0_1186"/>
            <p:cNvSpPr/>
            <p:nvPr/>
          </p:nvSpPr>
          <p:spPr>
            <a:xfrm rot="10800000">
              <a:off x="8536133" y="385678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gb957c2e4db_0_1186"/>
            <p:cNvSpPr/>
            <p:nvPr/>
          </p:nvSpPr>
          <p:spPr>
            <a:xfrm rot="10800000">
              <a:off x="7929943" y="417756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gb957c2e4db_0_1186"/>
            <p:cNvSpPr/>
            <p:nvPr/>
          </p:nvSpPr>
          <p:spPr>
            <a:xfrm rot="10800000">
              <a:off x="4892393" y="449924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gb957c2e4db_0_1186"/>
            <p:cNvSpPr/>
            <p:nvPr/>
          </p:nvSpPr>
          <p:spPr>
            <a:xfrm rot="10800000">
              <a:off x="8536133" y="450014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gb957c2e4db_0_1186"/>
            <p:cNvSpPr/>
            <p:nvPr/>
          </p:nvSpPr>
          <p:spPr>
            <a:xfrm rot="10800000">
              <a:off x="7929943" y="4820919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gb957c2e4db_0_1186"/>
            <p:cNvSpPr/>
            <p:nvPr/>
          </p:nvSpPr>
          <p:spPr>
            <a:xfrm rot="10800000">
              <a:off x="7322086" y="450014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gb957c2e4db_0_1186"/>
            <p:cNvSpPr/>
            <p:nvPr/>
          </p:nvSpPr>
          <p:spPr>
            <a:xfrm rot="10800000">
              <a:off x="6714258" y="4820919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gb957c2e4db_0_1186"/>
            <p:cNvSpPr/>
            <p:nvPr/>
          </p:nvSpPr>
          <p:spPr>
            <a:xfrm rot="10800000">
              <a:off x="6106404" y="450014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gb957c2e4db_0_1186"/>
            <p:cNvSpPr/>
            <p:nvPr/>
          </p:nvSpPr>
          <p:spPr>
            <a:xfrm rot="10800000">
              <a:off x="8536133" y="417756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gb957c2e4db_0_1186"/>
            <p:cNvSpPr/>
            <p:nvPr/>
          </p:nvSpPr>
          <p:spPr>
            <a:xfrm rot="10800000">
              <a:off x="7929943" y="385678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gb957c2e4db_0_1186"/>
            <p:cNvSpPr/>
            <p:nvPr/>
          </p:nvSpPr>
          <p:spPr>
            <a:xfrm rot="10800000">
              <a:off x="5498583" y="449924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gb957c2e4db_0_1186"/>
            <p:cNvSpPr/>
            <p:nvPr/>
          </p:nvSpPr>
          <p:spPr>
            <a:xfrm rot="10800000">
              <a:off x="4892393" y="4178466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gb957c2e4db_0_1186"/>
            <p:cNvSpPr/>
            <p:nvPr/>
          </p:nvSpPr>
          <p:spPr>
            <a:xfrm rot="10800000">
              <a:off x="7321266" y="418392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gb957c2e4db_0_1186"/>
            <p:cNvSpPr/>
            <p:nvPr/>
          </p:nvSpPr>
          <p:spPr>
            <a:xfrm rot="10800000">
              <a:off x="8536133" y="4820919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gb957c2e4db_0_1186"/>
            <p:cNvSpPr/>
            <p:nvPr/>
          </p:nvSpPr>
          <p:spPr>
            <a:xfrm rot="10800000">
              <a:off x="7929943" y="450014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gb957c2e4db_0_1186"/>
            <p:cNvSpPr/>
            <p:nvPr/>
          </p:nvSpPr>
          <p:spPr>
            <a:xfrm rot="10800000">
              <a:off x="7322086" y="4820919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gb957c2e4db_0_1186"/>
            <p:cNvSpPr/>
            <p:nvPr/>
          </p:nvSpPr>
          <p:spPr>
            <a:xfrm rot="10800000">
              <a:off x="4284531" y="4820919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gb957c2e4db_0_1186"/>
            <p:cNvSpPr/>
            <p:nvPr/>
          </p:nvSpPr>
          <p:spPr>
            <a:xfrm rot="10800000">
              <a:off x="4892387" y="4820919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gb957c2e4db_0_1186"/>
            <p:cNvSpPr/>
            <p:nvPr/>
          </p:nvSpPr>
          <p:spPr>
            <a:xfrm rot="10800000">
              <a:off x="5500214" y="4820919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gb957c2e4db_0_1186"/>
            <p:cNvSpPr/>
            <p:nvPr/>
          </p:nvSpPr>
          <p:spPr>
            <a:xfrm rot="10800000">
              <a:off x="6106404" y="4820919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gb957c2e4db_0_1186"/>
            <p:cNvSpPr/>
            <p:nvPr/>
          </p:nvSpPr>
          <p:spPr>
            <a:xfrm rot="10800000" flipH="1">
              <a:off x="6713429" y="418392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gb957c2e4db_0_1186"/>
            <p:cNvSpPr/>
            <p:nvPr/>
          </p:nvSpPr>
          <p:spPr>
            <a:xfrm rot="10800000">
              <a:off x="4283712" y="450012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5" name="Google Shape;1775;gb957c2e4db_0_1186"/>
          <p:cNvSpPr txBox="1">
            <a:spLocks noGrp="1"/>
          </p:cNvSpPr>
          <p:nvPr>
            <p:ph type="body" idx="1"/>
          </p:nvPr>
        </p:nvSpPr>
        <p:spPr>
          <a:xfrm>
            <a:off x="457200" y="4101500"/>
            <a:ext cx="35397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776" name="Google Shape;1776;gb957c2e4db_0_118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777" name="Google Shape;1777;gb957c2e4db_0_1186"/>
          <p:cNvGrpSpPr/>
          <p:nvPr/>
        </p:nvGrpSpPr>
        <p:grpSpPr>
          <a:xfrm>
            <a:off x="892" y="-11"/>
            <a:ext cx="5467280" cy="1287607"/>
            <a:chOff x="892" y="-11"/>
            <a:chExt cx="5467280" cy="1287607"/>
          </a:xfrm>
        </p:grpSpPr>
        <p:sp>
          <p:nvSpPr>
            <p:cNvPr id="1778" name="Google Shape;1778;gb957c2e4db_0_1186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gb957c2e4db_0_1186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gb957c2e4db_0_1186"/>
            <p:cNvSpPr/>
            <p:nvPr/>
          </p:nvSpPr>
          <p:spPr>
            <a:xfrm>
              <a:off x="3646269" y="852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gb957c2e4db_0_1186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gb957c2e4db_0_1186"/>
            <p:cNvSpPr/>
            <p:nvPr/>
          </p:nvSpPr>
          <p:spPr>
            <a:xfrm>
              <a:off x="4252459" y="321631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gb957c2e4db_0_1186"/>
            <p:cNvSpPr/>
            <p:nvPr/>
          </p:nvSpPr>
          <p:spPr>
            <a:xfrm>
              <a:off x="4860316" y="85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gb957c2e4db_0_1186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gb957c2e4db_0_1186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gb957c2e4db_0_1186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gb957c2e4db_0_1186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gb957c2e4db_0_1186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gb957c2e4db_0_1186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gb957c2e4db_0_1186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gb957c2e4db_0_1186"/>
            <p:cNvSpPr/>
            <p:nvPr/>
          </p:nvSpPr>
          <p:spPr>
            <a:xfrm>
              <a:off x="3038442" y="85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gb957c2e4db_0_1186"/>
            <p:cNvSpPr/>
            <p:nvPr/>
          </p:nvSpPr>
          <p:spPr>
            <a:xfrm>
              <a:off x="3646269" y="32163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gb957c2e4db_0_1186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gb957c2e4db_0_1186"/>
            <p:cNvSpPr/>
            <p:nvPr/>
          </p:nvSpPr>
          <p:spPr>
            <a:xfrm>
              <a:off x="4252459" y="85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gb957c2e4db_0_1186"/>
            <p:cNvSpPr/>
            <p:nvPr/>
          </p:nvSpPr>
          <p:spPr>
            <a:xfrm>
              <a:off x="4252459" y="644208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gb957c2e4db_0_1186"/>
            <p:cNvSpPr/>
            <p:nvPr/>
          </p:nvSpPr>
          <p:spPr>
            <a:xfrm>
              <a:off x="1822755" y="643321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gb957c2e4db_0_1186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gb957c2e4db_0_1186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gb957c2e4db_0_1186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gb957c2e4db_0_1186"/>
            <p:cNvSpPr/>
            <p:nvPr/>
          </p:nvSpPr>
          <p:spPr>
            <a:xfrm>
              <a:off x="4252495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gb957c2e4db_0_1186"/>
            <p:cNvSpPr/>
            <p:nvPr/>
          </p:nvSpPr>
          <p:spPr>
            <a:xfrm>
              <a:off x="3644639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gb957c2e4db_0_1186"/>
            <p:cNvSpPr/>
            <p:nvPr/>
          </p:nvSpPr>
          <p:spPr>
            <a:xfrm>
              <a:off x="303844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gb957c2e4db_0_1186"/>
            <p:cNvSpPr/>
            <p:nvPr/>
          </p:nvSpPr>
          <p:spPr>
            <a:xfrm>
              <a:off x="243059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gb957c2e4db_0_1186"/>
            <p:cNvSpPr/>
            <p:nvPr/>
          </p:nvSpPr>
          <p:spPr>
            <a:xfrm>
              <a:off x="3037603" y="3216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gb957c2e4db_0_1186"/>
            <p:cNvSpPr/>
            <p:nvPr/>
          </p:nvSpPr>
          <p:spPr>
            <a:xfrm flipH="1">
              <a:off x="2430592" y="643321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7" name="Google Shape;1807;gb957c2e4db_0_1241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1808" name="Google Shape;1808;gb957c2e4db_0_1241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gb957c2e4db_0_1241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gb957c2e4db_0_1241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gb957c2e4db_0_1241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gb957c2e4db_0_1241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gb957c2e4db_0_1241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gb957c2e4db_0_1241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gb957c2e4db_0_1241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gb957c2e4db_0_1241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gb957c2e4db_0_1241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gb957c2e4db_0_1241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gb957c2e4db_0_1241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gb957c2e4db_0_1241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gb957c2e4db_0_1241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gb957c2e4db_0_1241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gb957c2e4db_0_1241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gb957c2e4db_0_1241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gb957c2e4db_0_1241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gb957c2e4db_0_1241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gb957c2e4db_0_1241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gb957c2e4db_0_1241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gb957c2e4db_0_1241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gb957c2e4db_0_1241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1" name="Google Shape;1831;gb957c2e4db_0_1241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1832" name="Google Shape;1832;gb957c2e4db_0_1241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gb957c2e4db_0_1241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gb957c2e4db_0_1241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gb957c2e4db_0_1241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gb957c2e4db_0_1241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gb957c2e4db_0_1241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gb957c2e4db_0_1241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gb957c2e4db_0_1241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gb957c2e4db_0_1241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gb957c2e4db_0_1241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gb957c2e4db_0_1241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gb957c2e4db_0_1241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4" name="Google Shape;1844;gb957c2e4db_0_1241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845" name="Google Shape;1845;gb957c2e4db_0_1241"/>
          <p:cNvSpPr txBox="1">
            <a:spLocks noGrp="1"/>
          </p:cNvSpPr>
          <p:nvPr>
            <p:ph type="body" idx="1"/>
          </p:nvPr>
        </p:nvSpPr>
        <p:spPr>
          <a:xfrm>
            <a:off x="1320025" y="1582625"/>
            <a:ext cx="31335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◂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846" name="Google Shape;1846;gb957c2e4db_0_1241"/>
          <p:cNvSpPr txBox="1">
            <a:spLocks noGrp="1"/>
          </p:cNvSpPr>
          <p:nvPr>
            <p:ph type="body" idx="2"/>
          </p:nvPr>
        </p:nvSpPr>
        <p:spPr>
          <a:xfrm>
            <a:off x="4642177" y="1582625"/>
            <a:ext cx="31335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◂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847" name="Google Shape;1847;gb957c2e4db_0_12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9" name="Google Shape;1849;gb957c2e4db_0_1283"/>
          <p:cNvGrpSpPr/>
          <p:nvPr/>
        </p:nvGrpSpPr>
        <p:grpSpPr>
          <a:xfrm>
            <a:off x="4894945" y="-11"/>
            <a:ext cx="4251603" cy="5146815"/>
            <a:chOff x="4894945" y="-11"/>
            <a:chExt cx="4251603" cy="5146815"/>
          </a:xfrm>
        </p:grpSpPr>
        <p:sp>
          <p:nvSpPr>
            <p:cNvPr id="1850" name="Google Shape;1850;gb957c2e4db_0_1283"/>
            <p:cNvSpPr/>
            <p:nvPr/>
          </p:nvSpPr>
          <p:spPr>
            <a:xfrm>
              <a:off x="6108962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gb957c2e4db_0_1283"/>
            <p:cNvSpPr/>
            <p:nvPr/>
          </p:nvSpPr>
          <p:spPr>
            <a:xfrm>
              <a:off x="6716818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gb957c2e4db_0_1283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gb957c2e4db_0_1283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gb957c2e4db_0_1283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gb957c2e4db_0_1283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gb957c2e4db_0_1283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gb957c2e4db_0_1283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gb957c2e4db_0_1283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gb957c2e4db_0_1283"/>
            <p:cNvSpPr/>
            <p:nvPr/>
          </p:nvSpPr>
          <p:spPr>
            <a:xfrm>
              <a:off x="610896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gb957c2e4db_0_1283"/>
            <p:cNvSpPr/>
            <p:nvPr/>
          </p:nvSpPr>
          <p:spPr>
            <a:xfrm>
              <a:off x="6716818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gb957c2e4db_0_1283"/>
            <p:cNvSpPr/>
            <p:nvPr/>
          </p:nvSpPr>
          <p:spPr>
            <a:xfrm>
              <a:off x="7324645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gb957c2e4db_0_1283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gb957c2e4db_0_1283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gb957c2e4db_0_1283"/>
            <p:cNvSpPr/>
            <p:nvPr/>
          </p:nvSpPr>
          <p:spPr>
            <a:xfrm>
              <a:off x="4894945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gb957c2e4db_0_1283"/>
            <p:cNvSpPr/>
            <p:nvPr/>
          </p:nvSpPr>
          <p:spPr>
            <a:xfrm>
              <a:off x="6108962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gb957c2e4db_0_1283"/>
            <p:cNvSpPr/>
            <p:nvPr/>
          </p:nvSpPr>
          <p:spPr>
            <a:xfrm>
              <a:off x="550277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9990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gb957c2e4db_0_1283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gb957c2e4db_0_1283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gb957c2e4db_0_1283"/>
            <p:cNvSpPr/>
            <p:nvPr/>
          </p:nvSpPr>
          <p:spPr>
            <a:xfrm>
              <a:off x="6716818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gb957c2e4db_0_1283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gb957c2e4db_0_1283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gb957c2e4db_0_1283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gb957c2e4db_0_1283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gb957c2e4db_0_1283"/>
            <p:cNvSpPr/>
            <p:nvPr/>
          </p:nvSpPr>
          <p:spPr>
            <a:xfrm>
              <a:off x="610896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gb957c2e4db_0_1283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gb957c2e4db_0_1283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gb957c2e4db_0_1283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gb957c2e4db_0_1283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gb957c2e4db_0_1283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gb957c2e4db_0_1283"/>
            <p:cNvSpPr/>
            <p:nvPr/>
          </p:nvSpPr>
          <p:spPr>
            <a:xfrm>
              <a:off x="5502772" y="643313"/>
              <a:ext cx="3643776" cy="3860168"/>
            </a:xfrm>
            <a:custGeom>
              <a:avLst/>
              <a:gdLst/>
              <a:ahLst/>
              <a:cxnLst/>
              <a:rect l="l" t="t" r="r" b="b"/>
              <a:pathLst>
                <a:path w="122449" h="120217" extrusionOk="0">
                  <a:moveTo>
                    <a:pt x="1" y="1"/>
                  </a:moveTo>
                  <a:lnTo>
                    <a:pt x="1" y="120216"/>
                  </a:lnTo>
                  <a:lnTo>
                    <a:pt x="122449" y="601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gb957c2e4db_0_1283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gb957c2e4db_0_1283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gb957c2e4db_0_1283"/>
            <p:cNvSpPr/>
            <p:nvPr/>
          </p:nvSpPr>
          <p:spPr>
            <a:xfrm>
              <a:off x="6716831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gb957c2e4db_0_1283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gb957c2e4db_0_1283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gb957c2e4db_0_1283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7" name="Google Shape;1887;gb957c2e4db_0_1283"/>
          <p:cNvGrpSpPr/>
          <p:nvPr/>
        </p:nvGrpSpPr>
        <p:grpSpPr>
          <a:xfrm>
            <a:off x="-6" y="-11"/>
            <a:ext cx="2429759" cy="1609289"/>
            <a:chOff x="608719" y="-11"/>
            <a:chExt cx="2429759" cy="1609289"/>
          </a:xfrm>
        </p:grpSpPr>
        <p:sp>
          <p:nvSpPr>
            <p:cNvPr id="1888" name="Google Shape;1888;gb957c2e4db_0_1283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gb957c2e4db_0_1283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gb957c2e4db_0_1283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gb957c2e4db_0_1283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gb957c2e4db_0_1283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gb957c2e4db_0_1283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gb957c2e4db_0_1283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gb957c2e4db_0_1283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gb957c2e4db_0_1283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gb957c2e4db_0_1283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gb957c2e4db_0_1283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gb957c2e4db_0_1283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0" name="Google Shape;1900;gb957c2e4db_0_1283"/>
          <p:cNvSpPr txBox="1">
            <a:spLocks noGrp="1"/>
          </p:cNvSpPr>
          <p:nvPr>
            <p:ph type="title"/>
          </p:nvPr>
        </p:nvSpPr>
        <p:spPr>
          <a:xfrm>
            <a:off x="742725" y="1652750"/>
            <a:ext cx="38922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901" name="Google Shape;1901;gb957c2e4db_0_1283"/>
          <p:cNvSpPr txBox="1">
            <a:spLocks noGrp="1"/>
          </p:cNvSpPr>
          <p:nvPr>
            <p:ph type="body" idx="1"/>
          </p:nvPr>
        </p:nvSpPr>
        <p:spPr>
          <a:xfrm>
            <a:off x="742725" y="2227229"/>
            <a:ext cx="3892200" cy="22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◂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902" name="Google Shape;1902;gb957c2e4db_0_128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03" name="Google Shape;1903;gb957c2e4db_0_1283"/>
          <p:cNvSpPr/>
          <p:nvPr/>
        </p:nvSpPr>
        <p:spPr>
          <a:xfrm>
            <a:off x="8538692" y="4825993"/>
            <a:ext cx="607856" cy="320811"/>
          </a:xfrm>
          <a:custGeom>
            <a:avLst/>
            <a:gdLst/>
            <a:ahLst/>
            <a:cxnLst/>
            <a:rect l="l" t="t" r="r" b="b"/>
            <a:pathLst>
              <a:path w="20427" h="9991" extrusionOk="0">
                <a:moveTo>
                  <a:pt x="0" y="1"/>
                </a:moveTo>
                <a:lnTo>
                  <a:pt x="0" y="9991"/>
                </a:lnTo>
                <a:lnTo>
                  <a:pt x="20427" y="9991"/>
                </a:lnTo>
                <a:lnTo>
                  <a:pt x="0" y="1"/>
                </a:lnTo>
                <a:close/>
              </a:path>
            </a:pathLst>
          </a:cu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teral pattern">
  <p:cSld name="Blank lateral patter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gb957c2e4db_0_432"/>
          <p:cNvGrpSpPr/>
          <p:nvPr/>
        </p:nvGrpSpPr>
        <p:grpSpPr>
          <a:xfrm>
            <a:off x="6109812" y="-11"/>
            <a:ext cx="3037586" cy="5146815"/>
            <a:chOff x="6109812" y="-11"/>
            <a:chExt cx="3037586" cy="5146815"/>
          </a:xfrm>
        </p:grpSpPr>
        <p:sp>
          <p:nvSpPr>
            <p:cNvPr id="191" name="Google Shape;191;gb957c2e4db_0_432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gb957c2e4db_0_432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gb957c2e4db_0_432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gb957c2e4db_0_432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gb957c2e4db_0_432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gb957c2e4db_0_432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gb957c2e4db_0_432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gb957c2e4db_0_432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gb957c2e4db_0_432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gb957c2e4db_0_432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gb957c2e4db_0_432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gb957c2e4db_0_432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gb957c2e4db_0_432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gb957c2e4db_0_432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gb957c2e4db_0_432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gb957c2e4db_0_432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gb957c2e4db_0_432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gb957c2e4db_0_432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gb957c2e4db_0_432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gb957c2e4db_0_432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gb957c2e4db_0_432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gb957c2e4db_0_432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gb957c2e4db_0_432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gb957c2e4db_0_432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gb957c2e4db_0_432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gb957c2e4db_0_432"/>
            <p:cNvSpPr/>
            <p:nvPr/>
          </p:nvSpPr>
          <p:spPr>
            <a:xfrm>
              <a:off x="853869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gb957c2e4db_0_432"/>
            <p:cNvSpPr/>
            <p:nvPr/>
          </p:nvSpPr>
          <p:spPr>
            <a:xfrm>
              <a:off x="6717668" y="193002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gb957c2e4db_0_432"/>
            <p:cNvSpPr/>
            <p:nvPr/>
          </p:nvSpPr>
          <p:spPr>
            <a:xfrm>
              <a:off x="7325495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gb957c2e4db_0_432"/>
            <p:cNvSpPr/>
            <p:nvPr/>
          </p:nvSpPr>
          <p:spPr>
            <a:xfrm>
              <a:off x="6717668" y="3216737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gb957c2e4db_0_432"/>
            <p:cNvSpPr/>
            <p:nvPr/>
          </p:nvSpPr>
          <p:spPr>
            <a:xfrm>
              <a:off x="7933352" y="193002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gb957c2e4db_0_432"/>
            <p:cNvSpPr/>
            <p:nvPr/>
          </p:nvSpPr>
          <p:spPr>
            <a:xfrm>
              <a:off x="7933352" y="257338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gb957c2e4db_0_432"/>
            <p:cNvSpPr/>
            <p:nvPr/>
          </p:nvSpPr>
          <p:spPr>
            <a:xfrm>
              <a:off x="8539542" y="16088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gb957c2e4db_0_432"/>
            <p:cNvSpPr/>
            <p:nvPr/>
          </p:nvSpPr>
          <p:spPr>
            <a:xfrm>
              <a:off x="6109812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gb957c2e4db_0_432"/>
            <p:cNvSpPr/>
            <p:nvPr/>
          </p:nvSpPr>
          <p:spPr>
            <a:xfrm>
              <a:off x="6717668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gb957c2e4db_0_432"/>
            <p:cNvSpPr/>
            <p:nvPr/>
          </p:nvSpPr>
          <p:spPr>
            <a:xfrm>
              <a:off x="7325495" y="1930025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gb957c2e4db_0_4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gb957c2e4db_0_1339"/>
          <p:cNvGrpSpPr/>
          <p:nvPr/>
        </p:nvGrpSpPr>
        <p:grpSpPr>
          <a:xfrm rot="10800000" flipH="1">
            <a:off x="900" y="3856776"/>
            <a:ext cx="9143992" cy="1286720"/>
            <a:chOff x="900" y="0"/>
            <a:chExt cx="9143992" cy="1286720"/>
          </a:xfrm>
        </p:grpSpPr>
        <p:sp>
          <p:nvSpPr>
            <p:cNvPr id="1906" name="Google Shape;1906;gb957c2e4db_0_1339"/>
            <p:cNvSpPr/>
            <p:nvPr/>
          </p:nvSpPr>
          <p:spPr>
            <a:xfrm>
              <a:off x="4878953" y="643320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gb957c2e4db_0_1339"/>
            <p:cNvSpPr/>
            <p:nvPr/>
          </p:nvSpPr>
          <p:spPr>
            <a:xfrm>
              <a:off x="5488830" y="32254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gb957c2e4db_0_1339"/>
            <p:cNvSpPr/>
            <p:nvPr/>
          </p:nvSpPr>
          <p:spPr>
            <a:xfrm>
              <a:off x="8536629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gb957c2e4db_0_1339"/>
            <p:cNvSpPr/>
            <p:nvPr/>
          </p:nvSpPr>
          <p:spPr>
            <a:xfrm>
              <a:off x="670697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gb957c2e4db_0_1339"/>
            <p:cNvSpPr/>
            <p:nvPr/>
          </p:nvSpPr>
          <p:spPr>
            <a:xfrm>
              <a:off x="4878953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gb957c2e4db_0_1339"/>
            <p:cNvSpPr/>
            <p:nvPr/>
          </p:nvSpPr>
          <p:spPr>
            <a:xfrm>
              <a:off x="5488830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gb957c2e4db_0_1339"/>
            <p:cNvSpPr/>
            <p:nvPr/>
          </p:nvSpPr>
          <p:spPr>
            <a:xfrm>
              <a:off x="6097065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gb957c2e4db_0_1339"/>
            <p:cNvSpPr/>
            <p:nvPr/>
          </p:nvSpPr>
          <p:spPr>
            <a:xfrm>
              <a:off x="670697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gb957c2e4db_0_1339"/>
            <p:cNvSpPr/>
            <p:nvPr/>
          </p:nvSpPr>
          <p:spPr>
            <a:xfrm>
              <a:off x="7316850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gb957c2e4db_0_1339"/>
            <p:cNvSpPr/>
            <p:nvPr/>
          </p:nvSpPr>
          <p:spPr>
            <a:xfrm>
              <a:off x="487895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gb957c2e4db_0_1339"/>
            <p:cNvSpPr/>
            <p:nvPr/>
          </p:nvSpPr>
          <p:spPr>
            <a:xfrm>
              <a:off x="5488830" y="64332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gb957c2e4db_0_1339"/>
            <p:cNvSpPr/>
            <p:nvPr/>
          </p:nvSpPr>
          <p:spPr>
            <a:xfrm>
              <a:off x="7926751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gb957c2e4db_0_1339"/>
            <p:cNvSpPr/>
            <p:nvPr/>
          </p:nvSpPr>
          <p:spPr>
            <a:xfrm>
              <a:off x="8536629" y="32164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gb957c2e4db_0_1339"/>
            <p:cNvSpPr/>
            <p:nvPr/>
          </p:nvSpPr>
          <p:spPr>
            <a:xfrm>
              <a:off x="6097065" y="32254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gb957c2e4db_0_1339"/>
            <p:cNvSpPr/>
            <p:nvPr/>
          </p:nvSpPr>
          <p:spPr>
            <a:xfrm>
              <a:off x="670696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gb957c2e4db_0_1339"/>
            <p:cNvSpPr/>
            <p:nvPr/>
          </p:nvSpPr>
          <p:spPr>
            <a:xfrm>
              <a:off x="487895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gb957c2e4db_0_1339"/>
            <p:cNvSpPr/>
            <p:nvPr/>
          </p:nvSpPr>
          <p:spPr>
            <a:xfrm>
              <a:off x="5488830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gb957c2e4db_0_1339"/>
            <p:cNvSpPr/>
            <p:nvPr/>
          </p:nvSpPr>
          <p:spPr>
            <a:xfrm>
              <a:off x="6097065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gb957c2e4db_0_1339"/>
            <p:cNvSpPr/>
            <p:nvPr/>
          </p:nvSpPr>
          <p:spPr>
            <a:xfrm>
              <a:off x="853499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gb957c2e4db_0_1339"/>
            <p:cNvSpPr/>
            <p:nvPr/>
          </p:nvSpPr>
          <p:spPr>
            <a:xfrm>
              <a:off x="7926757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gb957c2e4db_0_1339"/>
            <p:cNvSpPr/>
            <p:nvPr/>
          </p:nvSpPr>
          <p:spPr>
            <a:xfrm>
              <a:off x="7925909" y="3216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gb957c2e4db_0_1339"/>
            <p:cNvSpPr/>
            <p:nvPr/>
          </p:nvSpPr>
          <p:spPr>
            <a:xfrm flipH="1">
              <a:off x="7316858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gb957c2e4db_0_1339"/>
            <p:cNvSpPr/>
            <p:nvPr/>
          </p:nvSpPr>
          <p:spPr>
            <a:xfrm>
              <a:off x="900" y="643324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gb957c2e4db_0_1339"/>
            <p:cNvSpPr/>
            <p:nvPr/>
          </p:nvSpPr>
          <p:spPr>
            <a:xfrm>
              <a:off x="610793" y="322545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gb957c2e4db_0_1339"/>
            <p:cNvSpPr/>
            <p:nvPr/>
          </p:nvSpPr>
          <p:spPr>
            <a:xfrm>
              <a:off x="3658671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gb957c2e4db_0_1339"/>
            <p:cNvSpPr/>
            <p:nvPr/>
          </p:nvSpPr>
          <p:spPr>
            <a:xfrm>
              <a:off x="1828968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gb957c2e4db_0_1339"/>
            <p:cNvSpPr/>
            <p:nvPr/>
          </p:nvSpPr>
          <p:spPr>
            <a:xfrm>
              <a:off x="4266922" y="32164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gb957c2e4db_0_1339"/>
            <p:cNvSpPr/>
            <p:nvPr/>
          </p:nvSpPr>
          <p:spPr>
            <a:xfrm>
              <a:off x="900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gb957c2e4db_0_1339"/>
            <p:cNvSpPr/>
            <p:nvPr/>
          </p:nvSpPr>
          <p:spPr>
            <a:xfrm>
              <a:off x="610793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gb957c2e4db_0_1339"/>
            <p:cNvSpPr/>
            <p:nvPr/>
          </p:nvSpPr>
          <p:spPr>
            <a:xfrm>
              <a:off x="1219044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gb957c2e4db_0_1339"/>
            <p:cNvSpPr/>
            <p:nvPr/>
          </p:nvSpPr>
          <p:spPr>
            <a:xfrm>
              <a:off x="182896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gb957c2e4db_0_1339"/>
            <p:cNvSpPr/>
            <p:nvPr/>
          </p:nvSpPr>
          <p:spPr>
            <a:xfrm>
              <a:off x="2438861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gb957c2e4db_0_1339"/>
            <p:cNvSpPr/>
            <p:nvPr/>
          </p:nvSpPr>
          <p:spPr>
            <a:xfrm>
              <a:off x="900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gb957c2e4db_0_1339"/>
            <p:cNvSpPr/>
            <p:nvPr/>
          </p:nvSpPr>
          <p:spPr>
            <a:xfrm>
              <a:off x="610793" y="643324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gb957c2e4db_0_1339"/>
            <p:cNvSpPr/>
            <p:nvPr/>
          </p:nvSpPr>
          <p:spPr>
            <a:xfrm>
              <a:off x="3048778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gb957c2e4db_0_1339"/>
            <p:cNvSpPr/>
            <p:nvPr/>
          </p:nvSpPr>
          <p:spPr>
            <a:xfrm>
              <a:off x="3658671" y="321642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gb957c2e4db_0_1339"/>
            <p:cNvSpPr/>
            <p:nvPr/>
          </p:nvSpPr>
          <p:spPr>
            <a:xfrm>
              <a:off x="1219044" y="322545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gb957c2e4db_0_1339"/>
            <p:cNvSpPr/>
            <p:nvPr/>
          </p:nvSpPr>
          <p:spPr>
            <a:xfrm>
              <a:off x="4266922" y="86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gb957c2e4db_0_1339"/>
            <p:cNvSpPr/>
            <p:nvPr/>
          </p:nvSpPr>
          <p:spPr>
            <a:xfrm>
              <a:off x="900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gb957c2e4db_0_1339"/>
            <p:cNvSpPr/>
            <p:nvPr/>
          </p:nvSpPr>
          <p:spPr>
            <a:xfrm>
              <a:off x="610793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gb957c2e4db_0_1339"/>
            <p:cNvSpPr/>
            <p:nvPr/>
          </p:nvSpPr>
          <p:spPr>
            <a:xfrm>
              <a:off x="1219044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gb957c2e4db_0_1339"/>
            <p:cNvSpPr/>
            <p:nvPr/>
          </p:nvSpPr>
          <p:spPr>
            <a:xfrm>
              <a:off x="426695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gb957c2e4db_0_1339"/>
            <p:cNvSpPr/>
            <p:nvPr/>
          </p:nvSpPr>
          <p:spPr>
            <a:xfrm>
              <a:off x="3657035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gb957c2e4db_0_1339"/>
            <p:cNvSpPr/>
            <p:nvPr/>
          </p:nvSpPr>
          <p:spPr>
            <a:xfrm>
              <a:off x="3048784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gb957c2e4db_0_1339"/>
            <p:cNvSpPr/>
            <p:nvPr/>
          </p:nvSpPr>
          <p:spPr>
            <a:xfrm>
              <a:off x="2438861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gb957c2e4db_0_1339"/>
            <p:cNvSpPr/>
            <p:nvPr/>
          </p:nvSpPr>
          <p:spPr>
            <a:xfrm>
              <a:off x="3047936" y="3216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gb957c2e4db_0_1339"/>
            <p:cNvSpPr/>
            <p:nvPr/>
          </p:nvSpPr>
          <p:spPr>
            <a:xfrm flipH="1">
              <a:off x="3658935" y="64333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gb957c2e4db_0_1339"/>
            <p:cNvSpPr/>
            <p:nvPr/>
          </p:nvSpPr>
          <p:spPr>
            <a:xfrm flipH="1">
              <a:off x="121931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4" name="Google Shape;1954;gb957c2e4db_0_13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955" name="Google Shape;1955;gb957c2e4db_0_13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7" name="Google Shape;1957;gb957c2e4db_0_1391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1958" name="Google Shape;1958;gb957c2e4db_0_1391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gb957c2e4db_0_1391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gb957c2e4db_0_1391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gb957c2e4db_0_1391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gb957c2e4db_0_1391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gb957c2e4db_0_1391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gb957c2e4db_0_1391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gb957c2e4db_0_1391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gb957c2e4db_0_1391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gb957c2e4db_0_1391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gb957c2e4db_0_1391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gb957c2e4db_0_1391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0" name="Google Shape;1970;gb957c2e4db_0_1391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1971" name="Google Shape;1971;gb957c2e4db_0_1391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gb957c2e4db_0_1391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gb957c2e4db_0_1391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gb957c2e4db_0_1391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gb957c2e4db_0_1391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gb957c2e4db_0_1391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gb957c2e4db_0_1391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gb957c2e4db_0_1391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gb957c2e4db_0_1391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gb957c2e4db_0_1391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gb957c2e4db_0_1391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gb957c2e4db_0_1391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gb957c2e4db_0_1391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gb957c2e4db_0_1391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gb957c2e4db_0_1391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gb957c2e4db_0_1391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gb957c2e4db_0_1391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gb957c2e4db_0_1391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gb957c2e4db_0_1391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gb957c2e4db_0_1391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gb957c2e4db_0_1391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gb957c2e4db_0_1391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gb957c2e4db_0_1391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4" name="Google Shape;1994;gb957c2e4db_0_139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teral pattern">
  <p:cSld name="BLANK_2"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6" name="Google Shape;1996;gb957c2e4db_0_1430"/>
          <p:cNvGrpSpPr/>
          <p:nvPr/>
        </p:nvGrpSpPr>
        <p:grpSpPr>
          <a:xfrm>
            <a:off x="6109812" y="-11"/>
            <a:ext cx="3037586" cy="5146815"/>
            <a:chOff x="6109812" y="-11"/>
            <a:chExt cx="3037586" cy="5146815"/>
          </a:xfrm>
        </p:grpSpPr>
        <p:sp>
          <p:nvSpPr>
            <p:cNvPr id="1997" name="Google Shape;1997;gb957c2e4db_0_1430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gb957c2e4db_0_1430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gb957c2e4db_0_1430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gb957c2e4db_0_1430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gb957c2e4db_0_1430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gb957c2e4db_0_1430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gb957c2e4db_0_1430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gb957c2e4db_0_1430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gb957c2e4db_0_1430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gb957c2e4db_0_1430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gb957c2e4db_0_1430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gb957c2e4db_0_1430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gb957c2e4db_0_1430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gb957c2e4db_0_1430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gb957c2e4db_0_1430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gb957c2e4db_0_1430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gb957c2e4db_0_1430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gb957c2e4db_0_1430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gb957c2e4db_0_1430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gb957c2e4db_0_1430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gb957c2e4db_0_1430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gb957c2e4db_0_1430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gb957c2e4db_0_1430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gb957c2e4db_0_1430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gb957c2e4db_0_1430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gb957c2e4db_0_1430"/>
            <p:cNvSpPr/>
            <p:nvPr/>
          </p:nvSpPr>
          <p:spPr>
            <a:xfrm>
              <a:off x="853869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gb957c2e4db_0_1430"/>
            <p:cNvSpPr/>
            <p:nvPr/>
          </p:nvSpPr>
          <p:spPr>
            <a:xfrm>
              <a:off x="6717668" y="193002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gb957c2e4db_0_1430"/>
            <p:cNvSpPr/>
            <p:nvPr/>
          </p:nvSpPr>
          <p:spPr>
            <a:xfrm>
              <a:off x="7325495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gb957c2e4db_0_1430"/>
            <p:cNvSpPr/>
            <p:nvPr/>
          </p:nvSpPr>
          <p:spPr>
            <a:xfrm>
              <a:off x="6717668" y="3216737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gb957c2e4db_0_1430"/>
            <p:cNvSpPr/>
            <p:nvPr/>
          </p:nvSpPr>
          <p:spPr>
            <a:xfrm>
              <a:off x="7933352" y="193002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gb957c2e4db_0_1430"/>
            <p:cNvSpPr/>
            <p:nvPr/>
          </p:nvSpPr>
          <p:spPr>
            <a:xfrm>
              <a:off x="7933352" y="257338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gb957c2e4db_0_1430"/>
            <p:cNvSpPr/>
            <p:nvPr/>
          </p:nvSpPr>
          <p:spPr>
            <a:xfrm>
              <a:off x="8539542" y="16088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gb957c2e4db_0_1430"/>
            <p:cNvSpPr/>
            <p:nvPr/>
          </p:nvSpPr>
          <p:spPr>
            <a:xfrm>
              <a:off x="6109812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gb957c2e4db_0_1430"/>
            <p:cNvSpPr/>
            <p:nvPr/>
          </p:nvSpPr>
          <p:spPr>
            <a:xfrm>
              <a:off x="6717668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gb957c2e4db_0_1430"/>
            <p:cNvSpPr/>
            <p:nvPr/>
          </p:nvSpPr>
          <p:spPr>
            <a:xfrm>
              <a:off x="7325495" y="1930025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2" name="Google Shape;2032;gb957c2e4db_0_14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ottom pattern">
  <p:cSld name="BLANK_2_1"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4" name="Google Shape;2034;gb957c2e4db_0_1468"/>
          <p:cNvGrpSpPr/>
          <p:nvPr/>
        </p:nvGrpSpPr>
        <p:grpSpPr>
          <a:xfrm rot="10800000" flipH="1">
            <a:off x="900" y="3856776"/>
            <a:ext cx="9143992" cy="1286720"/>
            <a:chOff x="900" y="0"/>
            <a:chExt cx="9143992" cy="1286720"/>
          </a:xfrm>
        </p:grpSpPr>
        <p:sp>
          <p:nvSpPr>
            <p:cNvPr id="2035" name="Google Shape;2035;gb957c2e4db_0_1468"/>
            <p:cNvSpPr/>
            <p:nvPr/>
          </p:nvSpPr>
          <p:spPr>
            <a:xfrm>
              <a:off x="4878953" y="643320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gb957c2e4db_0_1468"/>
            <p:cNvSpPr/>
            <p:nvPr/>
          </p:nvSpPr>
          <p:spPr>
            <a:xfrm>
              <a:off x="5488830" y="32254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gb957c2e4db_0_1468"/>
            <p:cNvSpPr/>
            <p:nvPr/>
          </p:nvSpPr>
          <p:spPr>
            <a:xfrm>
              <a:off x="8536629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gb957c2e4db_0_1468"/>
            <p:cNvSpPr/>
            <p:nvPr/>
          </p:nvSpPr>
          <p:spPr>
            <a:xfrm>
              <a:off x="670697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gb957c2e4db_0_1468"/>
            <p:cNvSpPr/>
            <p:nvPr/>
          </p:nvSpPr>
          <p:spPr>
            <a:xfrm>
              <a:off x="4878953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gb957c2e4db_0_1468"/>
            <p:cNvSpPr/>
            <p:nvPr/>
          </p:nvSpPr>
          <p:spPr>
            <a:xfrm>
              <a:off x="5488830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gb957c2e4db_0_1468"/>
            <p:cNvSpPr/>
            <p:nvPr/>
          </p:nvSpPr>
          <p:spPr>
            <a:xfrm>
              <a:off x="6097065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gb957c2e4db_0_1468"/>
            <p:cNvSpPr/>
            <p:nvPr/>
          </p:nvSpPr>
          <p:spPr>
            <a:xfrm>
              <a:off x="670697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gb957c2e4db_0_1468"/>
            <p:cNvSpPr/>
            <p:nvPr/>
          </p:nvSpPr>
          <p:spPr>
            <a:xfrm>
              <a:off x="7316850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gb957c2e4db_0_1468"/>
            <p:cNvSpPr/>
            <p:nvPr/>
          </p:nvSpPr>
          <p:spPr>
            <a:xfrm>
              <a:off x="487895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gb957c2e4db_0_1468"/>
            <p:cNvSpPr/>
            <p:nvPr/>
          </p:nvSpPr>
          <p:spPr>
            <a:xfrm>
              <a:off x="5488830" y="64332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gb957c2e4db_0_1468"/>
            <p:cNvSpPr/>
            <p:nvPr/>
          </p:nvSpPr>
          <p:spPr>
            <a:xfrm>
              <a:off x="7926751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gb957c2e4db_0_1468"/>
            <p:cNvSpPr/>
            <p:nvPr/>
          </p:nvSpPr>
          <p:spPr>
            <a:xfrm>
              <a:off x="8536629" y="32164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gb957c2e4db_0_1468"/>
            <p:cNvSpPr/>
            <p:nvPr/>
          </p:nvSpPr>
          <p:spPr>
            <a:xfrm>
              <a:off x="6097065" y="32254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gb957c2e4db_0_1468"/>
            <p:cNvSpPr/>
            <p:nvPr/>
          </p:nvSpPr>
          <p:spPr>
            <a:xfrm>
              <a:off x="670696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gb957c2e4db_0_1468"/>
            <p:cNvSpPr/>
            <p:nvPr/>
          </p:nvSpPr>
          <p:spPr>
            <a:xfrm>
              <a:off x="487895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gb957c2e4db_0_1468"/>
            <p:cNvSpPr/>
            <p:nvPr/>
          </p:nvSpPr>
          <p:spPr>
            <a:xfrm>
              <a:off x="5488830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gb957c2e4db_0_1468"/>
            <p:cNvSpPr/>
            <p:nvPr/>
          </p:nvSpPr>
          <p:spPr>
            <a:xfrm>
              <a:off x="6097065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gb957c2e4db_0_1468"/>
            <p:cNvSpPr/>
            <p:nvPr/>
          </p:nvSpPr>
          <p:spPr>
            <a:xfrm>
              <a:off x="853499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gb957c2e4db_0_1468"/>
            <p:cNvSpPr/>
            <p:nvPr/>
          </p:nvSpPr>
          <p:spPr>
            <a:xfrm>
              <a:off x="7926757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gb957c2e4db_0_1468"/>
            <p:cNvSpPr/>
            <p:nvPr/>
          </p:nvSpPr>
          <p:spPr>
            <a:xfrm>
              <a:off x="7925909" y="3216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gb957c2e4db_0_1468"/>
            <p:cNvSpPr/>
            <p:nvPr/>
          </p:nvSpPr>
          <p:spPr>
            <a:xfrm flipH="1">
              <a:off x="7316858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gb957c2e4db_0_1468"/>
            <p:cNvSpPr/>
            <p:nvPr/>
          </p:nvSpPr>
          <p:spPr>
            <a:xfrm>
              <a:off x="900" y="643324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gb957c2e4db_0_1468"/>
            <p:cNvSpPr/>
            <p:nvPr/>
          </p:nvSpPr>
          <p:spPr>
            <a:xfrm>
              <a:off x="610793" y="322545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gb957c2e4db_0_1468"/>
            <p:cNvSpPr/>
            <p:nvPr/>
          </p:nvSpPr>
          <p:spPr>
            <a:xfrm>
              <a:off x="3658671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gb957c2e4db_0_1468"/>
            <p:cNvSpPr/>
            <p:nvPr/>
          </p:nvSpPr>
          <p:spPr>
            <a:xfrm>
              <a:off x="1828968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gb957c2e4db_0_1468"/>
            <p:cNvSpPr/>
            <p:nvPr/>
          </p:nvSpPr>
          <p:spPr>
            <a:xfrm>
              <a:off x="4266922" y="32164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gb957c2e4db_0_1468"/>
            <p:cNvSpPr/>
            <p:nvPr/>
          </p:nvSpPr>
          <p:spPr>
            <a:xfrm>
              <a:off x="900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gb957c2e4db_0_1468"/>
            <p:cNvSpPr/>
            <p:nvPr/>
          </p:nvSpPr>
          <p:spPr>
            <a:xfrm>
              <a:off x="610793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gb957c2e4db_0_1468"/>
            <p:cNvSpPr/>
            <p:nvPr/>
          </p:nvSpPr>
          <p:spPr>
            <a:xfrm>
              <a:off x="1219044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gb957c2e4db_0_1468"/>
            <p:cNvSpPr/>
            <p:nvPr/>
          </p:nvSpPr>
          <p:spPr>
            <a:xfrm>
              <a:off x="182896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gb957c2e4db_0_1468"/>
            <p:cNvSpPr/>
            <p:nvPr/>
          </p:nvSpPr>
          <p:spPr>
            <a:xfrm>
              <a:off x="2438861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gb957c2e4db_0_1468"/>
            <p:cNvSpPr/>
            <p:nvPr/>
          </p:nvSpPr>
          <p:spPr>
            <a:xfrm>
              <a:off x="900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gb957c2e4db_0_1468"/>
            <p:cNvSpPr/>
            <p:nvPr/>
          </p:nvSpPr>
          <p:spPr>
            <a:xfrm>
              <a:off x="610793" y="643324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gb957c2e4db_0_1468"/>
            <p:cNvSpPr/>
            <p:nvPr/>
          </p:nvSpPr>
          <p:spPr>
            <a:xfrm>
              <a:off x="3048778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gb957c2e4db_0_1468"/>
            <p:cNvSpPr/>
            <p:nvPr/>
          </p:nvSpPr>
          <p:spPr>
            <a:xfrm>
              <a:off x="3658671" y="321642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gb957c2e4db_0_1468"/>
            <p:cNvSpPr/>
            <p:nvPr/>
          </p:nvSpPr>
          <p:spPr>
            <a:xfrm>
              <a:off x="1219044" y="322545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gb957c2e4db_0_1468"/>
            <p:cNvSpPr/>
            <p:nvPr/>
          </p:nvSpPr>
          <p:spPr>
            <a:xfrm>
              <a:off x="4266922" y="86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gb957c2e4db_0_1468"/>
            <p:cNvSpPr/>
            <p:nvPr/>
          </p:nvSpPr>
          <p:spPr>
            <a:xfrm>
              <a:off x="900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gb957c2e4db_0_1468"/>
            <p:cNvSpPr/>
            <p:nvPr/>
          </p:nvSpPr>
          <p:spPr>
            <a:xfrm>
              <a:off x="610793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gb957c2e4db_0_1468"/>
            <p:cNvSpPr/>
            <p:nvPr/>
          </p:nvSpPr>
          <p:spPr>
            <a:xfrm>
              <a:off x="1219044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gb957c2e4db_0_1468"/>
            <p:cNvSpPr/>
            <p:nvPr/>
          </p:nvSpPr>
          <p:spPr>
            <a:xfrm>
              <a:off x="426695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gb957c2e4db_0_1468"/>
            <p:cNvSpPr/>
            <p:nvPr/>
          </p:nvSpPr>
          <p:spPr>
            <a:xfrm>
              <a:off x="3657035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gb957c2e4db_0_1468"/>
            <p:cNvSpPr/>
            <p:nvPr/>
          </p:nvSpPr>
          <p:spPr>
            <a:xfrm>
              <a:off x="3048784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gb957c2e4db_0_1468"/>
            <p:cNvSpPr/>
            <p:nvPr/>
          </p:nvSpPr>
          <p:spPr>
            <a:xfrm>
              <a:off x="2438861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gb957c2e4db_0_1468"/>
            <p:cNvSpPr/>
            <p:nvPr/>
          </p:nvSpPr>
          <p:spPr>
            <a:xfrm>
              <a:off x="3047936" y="3216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gb957c2e4db_0_1468"/>
            <p:cNvSpPr/>
            <p:nvPr/>
          </p:nvSpPr>
          <p:spPr>
            <a:xfrm flipH="1">
              <a:off x="3658935" y="64333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gb957c2e4db_0_1468"/>
            <p:cNvSpPr/>
            <p:nvPr/>
          </p:nvSpPr>
          <p:spPr>
            <a:xfrm flipH="1">
              <a:off x="121931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3" name="Google Shape;2083;gb957c2e4db_0_146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2085;gb957c2e4db_0_1519"/>
          <p:cNvGrpSpPr/>
          <p:nvPr/>
        </p:nvGrpSpPr>
        <p:grpSpPr>
          <a:xfrm>
            <a:off x="900" y="0"/>
            <a:ext cx="9143992" cy="2564787"/>
            <a:chOff x="900" y="0"/>
            <a:chExt cx="9143992" cy="2564787"/>
          </a:xfrm>
        </p:grpSpPr>
        <p:sp>
          <p:nvSpPr>
            <p:cNvPr id="2086" name="Google Shape;2086;gb957c2e4db_0_1519"/>
            <p:cNvSpPr/>
            <p:nvPr/>
          </p:nvSpPr>
          <p:spPr>
            <a:xfrm flipH="1">
              <a:off x="1219296" y="1278075"/>
              <a:ext cx="1214076" cy="1286712"/>
            </a:xfrm>
            <a:custGeom>
              <a:avLst/>
              <a:gdLst/>
              <a:ahLst/>
              <a:cxnLst/>
              <a:rect l="l" t="t" r="r" b="b"/>
              <a:pathLst>
                <a:path w="40799" h="40072" extrusionOk="0">
                  <a:moveTo>
                    <a:pt x="40798" y="0"/>
                  </a:moveTo>
                  <a:lnTo>
                    <a:pt x="1" y="20036"/>
                  </a:lnTo>
                  <a:lnTo>
                    <a:pt x="40798" y="40072"/>
                  </a:lnTo>
                  <a:lnTo>
                    <a:pt x="40798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gb957c2e4db_0_1519"/>
            <p:cNvSpPr/>
            <p:nvPr/>
          </p:nvSpPr>
          <p:spPr>
            <a:xfrm>
              <a:off x="4878953" y="643320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gb957c2e4db_0_1519"/>
            <p:cNvSpPr/>
            <p:nvPr/>
          </p:nvSpPr>
          <p:spPr>
            <a:xfrm>
              <a:off x="5488830" y="32254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gb957c2e4db_0_1519"/>
            <p:cNvSpPr/>
            <p:nvPr/>
          </p:nvSpPr>
          <p:spPr>
            <a:xfrm>
              <a:off x="8536629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gb957c2e4db_0_1519"/>
            <p:cNvSpPr/>
            <p:nvPr/>
          </p:nvSpPr>
          <p:spPr>
            <a:xfrm>
              <a:off x="670697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gb957c2e4db_0_1519"/>
            <p:cNvSpPr/>
            <p:nvPr/>
          </p:nvSpPr>
          <p:spPr>
            <a:xfrm>
              <a:off x="4878953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gb957c2e4db_0_1519"/>
            <p:cNvSpPr/>
            <p:nvPr/>
          </p:nvSpPr>
          <p:spPr>
            <a:xfrm>
              <a:off x="5488830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gb957c2e4db_0_1519"/>
            <p:cNvSpPr/>
            <p:nvPr/>
          </p:nvSpPr>
          <p:spPr>
            <a:xfrm>
              <a:off x="6097065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gb957c2e4db_0_1519"/>
            <p:cNvSpPr/>
            <p:nvPr/>
          </p:nvSpPr>
          <p:spPr>
            <a:xfrm>
              <a:off x="670697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gb957c2e4db_0_1519"/>
            <p:cNvSpPr/>
            <p:nvPr/>
          </p:nvSpPr>
          <p:spPr>
            <a:xfrm>
              <a:off x="7316850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gb957c2e4db_0_1519"/>
            <p:cNvSpPr/>
            <p:nvPr/>
          </p:nvSpPr>
          <p:spPr>
            <a:xfrm>
              <a:off x="487895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gb957c2e4db_0_1519"/>
            <p:cNvSpPr/>
            <p:nvPr/>
          </p:nvSpPr>
          <p:spPr>
            <a:xfrm>
              <a:off x="5488830" y="64332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gb957c2e4db_0_1519"/>
            <p:cNvSpPr/>
            <p:nvPr/>
          </p:nvSpPr>
          <p:spPr>
            <a:xfrm>
              <a:off x="7926751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gb957c2e4db_0_1519"/>
            <p:cNvSpPr/>
            <p:nvPr/>
          </p:nvSpPr>
          <p:spPr>
            <a:xfrm>
              <a:off x="8536629" y="32164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gb957c2e4db_0_1519"/>
            <p:cNvSpPr/>
            <p:nvPr/>
          </p:nvSpPr>
          <p:spPr>
            <a:xfrm>
              <a:off x="6097065" y="32254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gb957c2e4db_0_1519"/>
            <p:cNvSpPr/>
            <p:nvPr/>
          </p:nvSpPr>
          <p:spPr>
            <a:xfrm>
              <a:off x="670696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gb957c2e4db_0_1519"/>
            <p:cNvSpPr/>
            <p:nvPr/>
          </p:nvSpPr>
          <p:spPr>
            <a:xfrm>
              <a:off x="487895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gb957c2e4db_0_1519"/>
            <p:cNvSpPr/>
            <p:nvPr/>
          </p:nvSpPr>
          <p:spPr>
            <a:xfrm>
              <a:off x="5488830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gb957c2e4db_0_1519"/>
            <p:cNvSpPr/>
            <p:nvPr/>
          </p:nvSpPr>
          <p:spPr>
            <a:xfrm>
              <a:off x="6097065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gb957c2e4db_0_1519"/>
            <p:cNvSpPr/>
            <p:nvPr/>
          </p:nvSpPr>
          <p:spPr>
            <a:xfrm>
              <a:off x="853499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gb957c2e4db_0_1519"/>
            <p:cNvSpPr/>
            <p:nvPr/>
          </p:nvSpPr>
          <p:spPr>
            <a:xfrm>
              <a:off x="7926757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gb957c2e4db_0_1519"/>
            <p:cNvSpPr/>
            <p:nvPr/>
          </p:nvSpPr>
          <p:spPr>
            <a:xfrm>
              <a:off x="7925909" y="3216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gb957c2e4db_0_1519"/>
            <p:cNvSpPr/>
            <p:nvPr/>
          </p:nvSpPr>
          <p:spPr>
            <a:xfrm flipH="1">
              <a:off x="7316858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gb957c2e4db_0_1519"/>
            <p:cNvSpPr/>
            <p:nvPr/>
          </p:nvSpPr>
          <p:spPr>
            <a:xfrm>
              <a:off x="900" y="643324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gb957c2e4db_0_1519"/>
            <p:cNvSpPr/>
            <p:nvPr/>
          </p:nvSpPr>
          <p:spPr>
            <a:xfrm>
              <a:off x="610793" y="322545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gb957c2e4db_0_1519"/>
            <p:cNvSpPr/>
            <p:nvPr/>
          </p:nvSpPr>
          <p:spPr>
            <a:xfrm>
              <a:off x="3658671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gb957c2e4db_0_1519"/>
            <p:cNvSpPr/>
            <p:nvPr/>
          </p:nvSpPr>
          <p:spPr>
            <a:xfrm>
              <a:off x="1828968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gb957c2e4db_0_1519"/>
            <p:cNvSpPr/>
            <p:nvPr/>
          </p:nvSpPr>
          <p:spPr>
            <a:xfrm>
              <a:off x="4266922" y="32164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gb957c2e4db_0_1519"/>
            <p:cNvSpPr/>
            <p:nvPr/>
          </p:nvSpPr>
          <p:spPr>
            <a:xfrm>
              <a:off x="900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gb957c2e4db_0_1519"/>
            <p:cNvSpPr/>
            <p:nvPr/>
          </p:nvSpPr>
          <p:spPr>
            <a:xfrm>
              <a:off x="610793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gb957c2e4db_0_1519"/>
            <p:cNvSpPr/>
            <p:nvPr/>
          </p:nvSpPr>
          <p:spPr>
            <a:xfrm>
              <a:off x="1219044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gb957c2e4db_0_1519"/>
            <p:cNvSpPr/>
            <p:nvPr/>
          </p:nvSpPr>
          <p:spPr>
            <a:xfrm>
              <a:off x="182896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gb957c2e4db_0_1519"/>
            <p:cNvSpPr/>
            <p:nvPr/>
          </p:nvSpPr>
          <p:spPr>
            <a:xfrm>
              <a:off x="2438861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gb957c2e4db_0_1519"/>
            <p:cNvSpPr/>
            <p:nvPr/>
          </p:nvSpPr>
          <p:spPr>
            <a:xfrm>
              <a:off x="900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gb957c2e4db_0_1519"/>
            <p:cNvSpPr/>
            <p:nvPr/>
          </p:nvSpPr>
          <p:spPr>
            <a:xfrm>
              <a:off x="610793" y="643324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gb957c2e4db_0_1519"/>
            <p:cNvSpPr/>
            <p:nvPr/>
          </p:nvSpPr>
          <p:spPr>
            <a:xfrm>
              <a:off x="3048778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gb957c2e4db_0_1519"/>
            <p:cNvSpPr/>
            <p:nvPr/>
          </p:nvSpPr>
          <p:spPr>
            <a:xfrm>
              <a:off x="3658671" y="321642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gb957c2e4db_0_1519"/>
            <p:cNvSpPr/>
            <p:nvPr/>
          </p:nvSpPr>
          <p:spPr>
            <a:xfrm>
              <a:off x="1219044" y="322545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gb957c2e4db_0_1519"/>
            <p:cNvSpPr/>
            <p:nvPr/>
          </p:nvSpPr>
          <p:spPr>
            <a:xfrm>
              <a:off x="4266922" y="86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gb957c2e4db_0_1519"/>
            <p:cNvSpPr/>
            <p:nvPr/>
          </p:nvSpPr>
          <p:spPr>
            <a:xfrm>
              <a:off x="900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gb957c2e4db_0_1519"/>
            <p:cNvSpPr/>
            <p:nvPr/>
          </p:nvSpPr>
          <p:spPr>
            <a:xfrm>
              <a:off x="610793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gb957c2e4db_0_1519"/>
            <p:cNvSpPr/>
            <p:nvPr/>
          </p:nvSpPr>
          <p:spPr>
            <a:xfrm>
              <a:off x="1219044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gb957c2e4db_0_1519"/>
            <p:cNvSpPr/>
            <p:nvPr/>
          </p:nvSpPr>
          <p:spPr>
            <a:xfrm>
              <a:off x="426695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gb957c2e4db_0_1519"/>
            <p:cNvSpPr/>
            <p:nvPr/>
          </p:nvSpPr>
          <p:spPr>
            <a:xfrm>
              <a:off x="3657035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gb957c2e4db_0_1519"/>
            <p:cNvSpPr/>
            <p:nvPr/>
          </p:nvSpPr>
          <p:spPr>
            <a:xfrm>
              <a:off x="3048784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gb957c2e4db_0_1519"/>
            <p:cNvSpPr/>
            <p:nvPr/>
          </p:nvSpPr>
          <p:spPr>
            <a:xfrm>
              <a:off x="2438861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gb957c2e4db_0_1519"/>
            <p:cNvSpPr/>
            <p:nvPr/>
          </p:nvSpPr>
          <p:spPr>
            <a:xfrm>
              <a:off x="3047936" y="3216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gb957c2e4db_0_1519"/>
            <p:cNvSpPr/>
            <p:nvPr/>
          </p:nvSpPr>
          <p:spPr>
            <a:xfrm flipH="1">
              <a:off x="3658935" y="64333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gb957c2e4db_0_1519"/>
            <p:cNvSpPr/>
            <p:nvPr/>
          </p:nvSpPr>
          <p:spPr>
            <a:xfrm flipH="1">
              <a:off x="121931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gb957c2e4db_0_1519"/>
            <p:cNvSpPr/>
            <p:nvPr/>
          </p:nvSpPr>
          <p:spPr>
            <a:xfrm>
              <a:off x="1222480" y="96502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gb957c2e4db_0_1519"/>
            <p:cNvSpPr/>
            <p:nvPr/>
          </p:nvSpPr>
          <p:spPr>
            <a:xfrm>
              <a:off x="1834119" y="192138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7" name="Google Shape;2137;gb957c2e4db_0_1519"/>
          <p:cNvSpPr txBox="1">
            <a:spLocks noGrp="1"/>
          </p:cNvSpPr>
          <p:nvPr>
            <p:ph type="body" idx="1"/>
          </p:nvPr>
        </p:nvSpPr>
        <p:spPr>
          <a:xfrm>
            <a:off x="2528350" y="1552150"/>
            <a:ext cx="5497800" cy="29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◂"/>
              <a:defRPr sz="3000" i="1"/>
            </a:lvl1pPr>
            <a:lvl2pPr marL="914400" lvl="1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◂"/>
              <a:defRPr sz="3000" i="1"/>
            </a:lvl2pPr>
            <a:lvl3pPr marL="1371600" lvl="2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◂"/>
              <a:defRPr sz="3000" i="1"/>
            </a:lvl3pPr>
            <a:lvl4pPr marL="1828800" lvl="3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◂"/>
              <a:defRPr sz="3000" i="1"/>
            </a:lvl4pPr>
            <a:lvl5pPr marL="2286000" lvl="4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5pPr>
            <a:lvl6pPr marL="2743200" lvl="5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 i="1"/>
            </a:lvl6pPr>
            <a:lvl7pPr marL="3200400" lvl="6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 i="1"/>
            </a:lvl7pPr>
            <a:lvl8pPr marL="3657600" lvl="7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8pPr>
            <a:lvl9pPr marL="4114800" lvl="8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 i="1"/>
            </a:lvl9pPr>
          </a:lstStyle>
          <a:p>
            <a:endParaRPr/>
          </a:p>
        </p:txBody>
      </p:sp>
      <p:sp>
        <p:nvSpPr>
          <p:cNvPr id="2138" name="Google Shape;2138;gb957c2e4db_0_1519"/>
          <p:cNvSpPr txBox="1"/>
          <p:nvPr/>
        </p:nvSpPr>
        <p:spPr>
          <a:xfrm>
            <a:off x="1295501" y="1558650"/>
            <a:ext cx="7359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6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60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9" name="Google Shape;2139;gb957c2e4db_0_1519"/>
          <p:cNvSpPr txBox="1">
            <a:spLocks noGrp="1"/>
          </p:cNvSpPr>
          <p:nvPr>
            <p:ph type="sldNum" idx="12"/>
          </p:nvPr>
        </p:nvSpPr>
        <p:spPr>
          <a:xfrm>
            <a:off x="854332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1" name="Google Shape;2141;gb957c2e4db_0_1575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2142" name="Google Shape;2142;gb957c2e4db_0_1575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gb957c2e4db_0_1575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gb957c2e4db_0_1575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gb957c2e4db_0_1575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gb957c2e4db_0_1575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gb957c2e4db_0_1575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gb957c2e4db_0_1575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gb957c2e4db_0_1575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gb957c2e4db_0_1575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gb957c2e4db_0_1575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gb957c2e4db_0_1575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gb957c2e4db_0_1575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4" name="Google Shape;2154;gb957c2e4db_0_1575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2155" name="Google Shape;2155;gb957c2e4db_0_1575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gb957c2e4db_0_1575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gb957c2e4db_0_1575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gb957c2e4db_0_1575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gb957c2e4db_0_1575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gb957c2e4db_0_1575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gb957c2e4db_0_1575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gb957c2e4db_0_1575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gb957c2e4db_0_1575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gb957c2e4db_0_1575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gb957c2e4db_0_1575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gb957c2e4db_0_1575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gb957c2e4db_0_1575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gb957c2e4db_0_1575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gb957c2e4db_0_1575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gb957c2e4db_0_1575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gb957c2e4db_0_1575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gb957c2e4db_0_1575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gb957c2e4db_0_1575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gb957c2e4db_0_1575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gb957c2e4db_0_1575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gb957c2e4db_0_1575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gb957c2e4db_0_1575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78" name="Google Shape;2178;gb957c2e4db_0_1575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179" name="Google Shape;2179;gb957c2e4db_0_1575"/>
          <p:cNvSpPr txBox="1">
            <a:spLocks noGrp="1"/>
          </p:cNvSpPr>
          <p:nvPr>
            <p:ph type="body" idx="1"/>
          </p:nvPr>
        </p:nvSpPr>
        <p:spPr>
          <a:xfrm>
            <a:off x="1320025" y="1849075"/>
            <a:ext cx="2080800" cy="26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◂"/>
              <a:defRPr sz="1600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80" name="Google Shape;2180;gb957c2e4db_0_1575"/>
          <p:cNvSpPr txBox="1">
            <a:spLocks noGrp="1"/>
          </p:cNvSpPr>
          <p:nvPr>
            <p:ph type="body" idx="2"/>
          </p:nvPr>
        </p:nvSpPr>
        <p:spPr>
          <a:xfrm>
            <a:off x="3507463" y="1849075"/>
            <a:ext cx="2080800" cy="26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◂"/>
              <a:defRPr sz="1600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81" name="Google Shape;2181;gb957c2e4db_0_1575"/>
          <p:cNvSpPr txBox="1">
            <a:spLocks noGrp="1"/>
          </p:cNvSpPr>
          <p:nvPr>
            <p:ph type="body" idx="3"/>
          </p:nvPr>
        </p:nvSpPr>
        <p:spPr>
          <a:xfrm>
            <a:off x="5694901" y="1849075"/>
            <a:ext cx="2080800" cy="26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◂"/>
              <a:defRPr sz="1600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82" name="Google Shape;2182;gb957c2e4db_0_157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b957c2e4db_0_1618"/>
          <p:cNvSpPr txBox="1">
            <a:spLocks noGrp="1"/>
          </p:cNvSpPr>
          <p:nvPr>
            <p:ph type="ctrTitle"/>
          </p:nvPr>
        </p:nvSpPr>
        <p:spPr>
          <a:xfrm>
            <a:off x="685800" y="1597827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185" name="Google Shape;2185;gb957c2e4db_0_1618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86" name="Google Shape;2186;gb957c2e4db_0_161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7" name="Google Shape;2187;gb957c2e4db_0_161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8" name="Google Shape;2188;gb957c2e4db_0_16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teral pattern 1">
  <p:cSld name="Blank lateral pattern"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0" name="Google Shape;2190;gb957c2e4db_0_1624"/>
          <p:cNvGrpSpPr/>
          <p:nvPr/>
        </p:nvGrpSpPr>
        <p:grpSpPr>
          <a:xfrm>
            <a:off x="6109812" y="-11"/>
            <a:ext cx="3037586" cy="5146815"/>
            <a:chOff x="6109812" y="-11"/>
            <a:chExt cx="3037586" cy="5146815"/>
          </a:xfrm>
        </p:grpSpPr>
        <p:sp>
          <p:nvSpPr>
            <p:cNvPr id="2191" name="Google Shape;2191;gb957c2e4db_0_1624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gb957c2e4db_0_1624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gb957c2e4db_0_1624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gb957c2e4db_0_1624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gb957c2e4db_0_1624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gb957c2e4db_0_1624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gb957c2e4db_0_1624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gb957c2e4db_0_1624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gb957c2e4db_0_1624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gb957c2e4db_0_1624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gb957c2e4db_0_1624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gb957c2e4db_0_1624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gb957c2e4db_0_1624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gb957c2e4db_0_1624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gb957c2e4db_0_1624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gb957c2e4db_0_1624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gb957c2e4db_0_1624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gb957c2e4db_0_1624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gb957c2e4db_0_1624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gb957c2e4db_0_1624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gb957c2e4db_0_1624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gb957c2e4db_0_1624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gb957c2e4db_0_1624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gb957c2e4db_0_1624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gb957c2e4db_0_1624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gb957c2e4db_0_1624"/>
            <p:cNvSpPr/>
            <p:nvPr/>
          </p:nvSpPr>
          <p:spPr>
            <a:xfrm>
              <a:off x="853869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gb957c2e4db_0_1624"/>
            <p:cNvSpPr/>
            <p:nvPr/>
          </p:nvSpPr>
          <p:spPr>
            <a:xfrm>
              <a:off x="6717668" y="193002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gb957c2e4db_0_1624"/>
            <p:cNvSpPr/>
            <p:nvPr/>
          </p:nvSpPr>
          <p:spPr>
            <a:xfrm>
              <a:off x="7325495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gb957c2e4db_0_1624"/>
            <p:cNvSpPr/>
            <p:nvPr/>
          </p:nvSpPr>
          <p:spPr>
            <a:xfrm>
              <a:off x="6717668" y="3216737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gb957c2e4db_0_1624"/>
            <p:cNvSpPr/>
            <p:nvPr/>
          </p:nvSpPr>
          <p:spPr>
            <a:xfrm>
              <a:off x="7933352" y="193002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gb957c2e4db_0_1624"/>
            <p:cNvSpPr/>
            <p:nvPr/>
          </p:nvSpPr>
          <p:spPr>
            <a:xfrm>
              <a:off x="7933352" y="257338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gb957c2e4db_0_1624"/>
            <p:cNvSpPr/>
            <p:nvPr/>
          </p:nvSpPr>
          <p:spPr>
            <a:xfrm>
              <a:off x="8539542" y="16088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gb957c2e4db_0_1624"/>
            <p:cNvSpPr/>
            <p:nvPr/>
          </p:nvSpPr>
          <p:spPr>
            <a:xfrm>
              <a:off x="6109812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gb957c2e4db_0_1624"/>
            <p:cNvSpPr/>
            <p:nvPr/>
          </p:nvSpPr>
          <p:spPr>
            <a:xfrm>
              <a:off x="6717668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gb957c2e4db_0_1624"/>
            <p:cNvSpPr/>
            <p:nvPr/>
          </p:nvSpPr>
          <p:spPr>
            <a:xfrm>
              <a:off x="7325495" y="1930025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6" name="Google Shape;2226;gb957c2e4db_0_16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Google Shape;2228;gb957c2e4db_0_1662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29" name="Google Shape;2229;gb957c2e4db_0_1662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◂"/>
              <a:defRPr/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230" name="Google Shape;2230;gb957c2e4db_0_1662"/>
          <p:cNvSpPr txBox="1">
            <a:spLocks noGrp="1"/>
          </p:cNvSpPr>
          <p:nvPr>
            <p:ph type="dt" idx="10"/>
          </p:nvPr>
        </p:nvSpPr>
        <p:spPr>
          <a:xfrm>
            <a:off x="457200" y="476726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1" name="Google Shape;2231;gb957c2e4db_0_1662"/>
          <p:cNvSpPr txBox="1">
            <a:spLocks noGrp="1"/>
          </p:cNvSpPr>
          <p:nvPr>
            <p:ph type="ftr" idx="11"/>
          </p:nvPr>
        </p:nvSpPr>
        <p:spPr>
          <a:xfrm>
            <a:off x="3124200" y="4767267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2" name="Google Shape;2232;gb957c2e4db_0_166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8" name="Google Shape;2238;gb957c2e4db_0_1930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2239" name="Google Shape;2239;gb957c2e4db_0_1930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gb957c2e4db_0_1930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gb957c2e4db_0_1930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gb957c2e4db_0_1930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gb957c2e4db_0_1930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gb957c2e4db_0_1930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gb957c2e4db_0_1930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gb957c2e4db_0_1930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gb957c2e4db_0_1930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gb957c2e4db_0_1930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gb957c2e4db_0_1930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gb957c2e4db_0_1930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1" name="Google Shape;2251;gb957c2e4db_0_1930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2252" name="Google Shape;2252;gb957c2e4db_0_1930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gb957c2e4db_0_1930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gb957c2e4db_0_1930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gb957c2e4db_0_1930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gb957c2e4db_0_1930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gb957c2e4db_0_1930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gb957c2e4db_0_1930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gb957c2e4db_0_1930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gb957c2e4db_0_1930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gb957c2e4db_0_1930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gb957c2e4db_0_1930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gb957c2e4db_0_1930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gb957c2e4db_0_1930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gb957c2e4db_0_1930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gb957c2e4db_0_1930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gb957c2e4db_0_1930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gb957c2e4db_0_1930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gb957c2e4db_0_1930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gb957c2e4db_0_1930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gb957c2e4db_0_1930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gb957c2e4db_0_1930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gb957c2e4db_0_1930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gb957c2e4db_0_1930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5" name="Google Shape;2275;gb957c2e4db_0_1930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76" name="Google Shape;2276;gb957c2e4db_0_1930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◂"/>
              <a:defRPr/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277" name="Google Shape;2277;gb957c2e4db_0_19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gbca36e6e33_0_665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233" name="Google Shape;233;gbca36e6e33_0_665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gbca36e6e33_0_665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gbca36e6e33_0_665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gbca36e6e33_0_665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gbca36e6e33_0_665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gbca36e6e33_0_665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gbca36e6e33_0_665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gbca36e6e33_0_665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gbca36e6e33_0_665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gbca36e6e33_0_665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gbca36e6e33_0_665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gbca36e6e33_0_665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45;gbca36e6e33_0_665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246" name="Google Shape;246;gbca36e6e33_0_665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gbca36e6e33_0_665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gbca36e6e33_0_665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gbca36e6e33_0_665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gbca36e6e33_0_665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gbca36e6e33_0_665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gbca36e6e33_0_665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gbca36e6e33_0_665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gbca36e6e33_0_665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gbca36e6e33_0_665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gbca36e6e33_0_665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gbca36e6e33_0_665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gbca36e6e33_0_665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gbca36e6e33_0_665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gbca36e6e33_0_665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gbca36e6e33_0_665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gbca36e6e33_0_665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gbca36e6e33_0_665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gbca36e6e33_0_665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gbca36e6e33_0_665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gbca36e6e33_0_665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gbca36e6e33_0_665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gbca36e6e33_0_665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gbca36e6e33_0_665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gbca36e6e33_0_665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◂"/>
              <a:defRPr/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71" name="Google Shape;271;gbca36e6e33_0_66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gb957c2e4db_0_1868"/>
          <p:cNvSpPr txBox="1">
            <a:spLocks noGrp="1"/>
          </p:cNvSpPr>
          <p:nvPr>
            <p:ph type="ctrTitle"/>
          </p:nvPr>
        </p:nvSpPr>
        <p:spPr>
          <a:xfrm>
            <a:off x="685800" y="1597827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80" name="Google Shape;2280;gb957c2e4db_0_1868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81" name="Google Shape;2281;gb957c2e4db_0_186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2" name="Google Shape;2282;gb957c2e4db_0_186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3" name="Google Shape;2283;gb957c2e4db_0_186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5" name="Google Shape;2285;gb957c2e4db_0_1874"/>
          <p:cNvGrpSpPr/>
          <p:nvPr/>
        </p:nvGrpSpPr>
        <p:grpSpPr>
          <a:xfrm>
            <a:off x="4894945" y="-11"/>
            <a:ext cx="4251603" cy="5146815"/>
            <a:chOff x="4894945" y="-11"/>
            <a:chExt cx="4251603" cy="5146815"/>
          </a:xfrm>
        </p:grpSpPr>
        <p:sp>
          <p:nvSpPr>
            <p:cNvPr id="2286" name="Google Shape;2286;gb957c2e4db_0_1874"/>
            <p:cNvSpPr/>
            <p:nvPr/>
          </p:nvSpPr>
          <p:spPr>
            <a:xfrm>
              <a:off x="6108962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gb957c2e4db_0_1874"/>
            <p:cNvSpPr/>
            <p:nvPr/>
          </p:nvSpPr>
          <p:spPr>
            <a:xfrm>
              <a:off x="6716818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gb957c2e4db_0_1874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gb957c2e4db_0_1874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gb957c2e4db_0_1874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gb957c2e4db_0_1874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gb957c2e4db_0_1874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gb957c2e4db_0_1874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gb957c2e4db_0_1874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gb957c2e4db_0_1874"/>
            <p:cNvSpPr/>
            <p:nvPr/>
          </p:nvSpPr>
          <p:spPr>
            <a:xfrm>
              <a:off x="610896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gb957c2e4db_0_1874"/>
            <p:cNvSpPr/>
            <p:nvPr/>
          </p:nvSpPr>
          <p:spPr>
            <a:xfrm>
              <a:off x="6716818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gb957c2e4db_0_1874"/>
            <p:cNvSpPr/>
            <p:nvPr/>
          </p:nvSpPr>
          <p:spPr>
            <a:xfrm>
              <a:off x="7324645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gb957c2e4db_0_1874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gb957c2e4db_0_1874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gb957c2e4db_0_1874"/>
            <p:cNvSpPr/>
            <p:nvPr/>
          </p:nvSpPr>
          <p:spPr>
            <a:xfrm>
              <a:off x="4894945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gb957c2e4db_0_1874"/>
            <p:cNvSpPr/>
            <p:nvPr/>
          </p:nvSpPr>
          <p:spPr>
            <a:xfrm>
              <a:off x="6108962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gb957c2e4db_0_1874"/>
            <p:cNvSpPr/>
            <p:nvPr/>
          </p:nvSpPr>
          <p:spPr>
            <a:xfrm>
              <a:off x="550277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9990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gb957c2e4db_0_1874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gb957c2e4db_0_1874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gb957c2e4db_0_1874"/>
            <p:cNvSpPr/>
            <p:nvPr/>
          </p:nvSpPr>
          <p:spPr>
            <a:xfrm>
              <a:off x="6716818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gb957c2e4db_0_1874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gb957c2e4db_0_1874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gb957c2e4db_0_1874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gb957c2e4db_0_1874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gb957c2e4db_0_1874"/>
            <p:cNvSpPr/>
            <p:nvPr/>
          </p:nvSpPr>
          <p:spPr>
            <a:xfrm>
              <a:off x="610896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gb957c2e4db_0_1874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gb957c2e4db_0_1874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gb957c2e4db_0_1874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gb957c2e4db_0_1874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gb957c2e4db_0_1874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gb957c2e4db_0_1874"/>
            <p:cNvSpPr/>
            <p:nvPr/>
          </p:nvSpPr>
          <p:spPr>
            <a:xfrm>
              <a:off x="5502772" y="643313"/>
              <a:ext cx="3643776" cy="3860168"/>
            </a:xfrm>
            <a:custGeom>
              <a:avLst/>
              <a:gdLst/>
              <a:ahLst/>
              <a:cxnLst/>
              <a:rect l="l" t="t" r="r" b="b"/>
              <a:pathLst>
                <a:path w="122449" h="120217" extrusionOk="0">
                  <a:moveTo>
                    <a:pt x="1" y="1"/>
                  </a:moveTo>
                  <a:lnTo>
                    <a:pt x="1" y="120216"/>
                  </a:lnTo>
                  <a:lnTo>
                    <a:pt x="122449" y="601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gb957c2e4db_0_1874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gb957c2e4db_0_1874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gb957c2e4db_0_1874"/>
            <p:cNvSpPr/>
            <p:nvPr/>
          </p:nvSpPr>
          <p:spPr>
            <a:xfrm>
              <a:off x="6716831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gb957c2e4db_0_1874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gb957c2e4db_0_1874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gb957c2e4db_0_1874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3" name="Google Shape;2323;gb957c2e4db_0_1874"/>
          <p:cNvGrpSpPr/>
          <p:nvPr/>
        </p:nvGrpSpPr>
        <p:grpSpPr>
          <a:xfrm>
            <a:off x="-6" y="-11"/>
            <a:ext cx="2429759" cy="1609289"/>
            <a:chOff x="608719" y="-11"/>
            <a:chExt cx="2429759" cy="1609289"/>
          </a:xfrm>
        </p:grpSpPr>
        <p:sp>
          <p:nvSpPr>
            <p:cNvPr id="2324" name="Google Shape;2324;gb957c2e4db_0_1874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gb957c2e4db_0_1874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gb957c2e4db_0_1874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gb957c2e4db_0_1874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gb957c2e4db_0_1874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gb957c2e4db_0_1874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gb957c2e4db_0_1874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gb957c2e4db_0_1874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gb957c2e4db_0_1874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gb957c2e4db_0_1874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gb957c2e4db_0_1874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gb957c2e4db_0_1874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36" name="Google Shape;2336;gb957c2e4db_0_1874"/>
          <p:cNvSpPr txBox="1">
            <a:spLocks noGrp="1"/>
          </p:cNvSpPr>
          <p:nvPr>
            <p:ph type="title"/>
          </p:nvPr>
        </p:nvSpPr>
        <p:spPr>
          <a:xfrm>
            <a:off x="742725" y="1652750"/>
            <a:ext cx="38922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337" name="Google Shape;2337;gb957c2e4db_0_1874"/>
          <p:cNvSpPr txBox="1">
            <a:spLocks noGrp="1"/>
          </p:cNvSpPr>
          <p:nvPr>
            <p:ph type="body" idx="1"/>
          </p:nvPr>
        </p:nvSpPr>
        <p:spPr>
          <a:xfrm>
            <a:off x="742725" y="2227229"/>
            <a:ext cx="3892200" cy="22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◂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338" name="Google Shape;2338;gb957c2e4db_0_187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39" name="Google Shape;2339;gb957c2e4db_0_1874"/>
          <p:cNvSpPr/>
          <p:nvPr/>
        </p:nvSpPr>
        <p:spPr>
          <a:xfrm>
            <a:off x="8538692" y="4825993"/>
            <a:ext cx="607856" cy="320811"/>
          </a:xfrm>
          <a:custGeom>
            <a:avLst/>
            <a:gdLst/>
            <a:ahLst/>
            <a:cxnLst/>
            <a:rect l="l" t="t" r="r" b="b"/>
            <a:pathLst>
              <a:path w="20427" h="9991" extrusionOk="0">
                <a:moveTo>
                  <a:pt x="0" y="1"/>
                </a:moveTo>
                <a:lnTo>
                  <a:pt x="0" y="9991"/>
                </a:lnTo>
                <a:lnTo>
                  <a:pt x="20427" y="9991"/>
                </a:lnTo>
                <a:lnTo>
                  <a:pt x="0" y="1"/>
                </a:lnTo>
                <a:close/>
              </a:path>
            </a:pathLst>
          </a:cu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teral pattern">
  <p:cSld name="Blank lateral pattern"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1" name="Google Shape;2341;gb957c2e4db_0_1971"/>
          <p:cNvGrpSpPr/>
          <p:nvPr/>
        </p:nvGrpSpPr>
        <p:grpSpPr>
          <a:xfrm>
            <a:off x="6109812" y="-11"/>
            <a:ext cx="3037586" cy="5146815"/>
            <a:chOff x="6109812" y="-11"/>
            <a:chExt cx="3037586" cy="5146815"/>
          </a:xfrm>
        </p:grpSpPr>
        <p:sp>
          <p:nvSpPr>
            <p:cNvPr id="2342" name="Google Shape;2342;gb957c2e4db_0_1971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gb957c2e4db_0_1971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gb957c2e4db_0_1971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gb957c2e4db_0_1971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gb957c2e4db_0_1971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gb957c2e4db_0_1971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gb957c2e4db_0_1971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gb957c2e4db_0_1971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gb957c2e4db_0_1971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gb957c2e4db_0_1971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gb957c2e4db_0_1971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gb957c2e4db_0_1971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gb957c2e4db_0_1971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gb957c2e4db_0_1971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gb957c2e4db_0_1971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gb957c2e4db_0_1971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gb957c2e4db_0_1971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gb957c2e4db_0_1971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gb957c2e4db_0_1971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gb957c2e4db_0_1971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gb957c2e4db_0_1971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gb957c2e4db_0_1971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gb957c2e4db_0_1971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gb957c2e4db_0_1971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gb957c2e4db_0_1971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gb957c2e4db_0_1971"/>
            <p:cNvSpPr/>
            <p:nvPr/>
          </p:nvSpPr>
          <p:spPr>
            <a:xfrm>
              <a:off x="853869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gb957c2e4db_0_1971"/>
            <p:cNvSpPr/>
            <p:nvPr/>
          </p:nvSpPr>
          <p:spPr>
            <a:xfrm>
              <a:off x="6717668" y="193002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gb957c2e4db_0_1971"/>
            <p:cNvSpPr/>
            <p:nvPr/>
          </p:nvSpPr>
          <p:spPr>
            <a:xfrm>
              <a:off x="7325495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gb957c2e4db_0_1971"/>
            <p:cNvSpPr/>
            <p:nvPr/>
          </p:nvSpPr>
          <p:spPr>
            <a:xfrm>
              <a:off x="6717668" y="3216737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gb957c2e4db_0_1971"/>
            <p:cNvSpPr/>
            <p:nvPr/>
          </p:nvSpPr>
          <p:spPr>
            <a:xfrm>
              <a:off x="7933352" y="193002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gb957c2e4db_0_1971"/>
            <p:cNvSpPr/>
            <p:nvPr/>
          </p:nvSpPr>
          <p:spPr>
            <a:xfrm>
              <a:off x="7933352" y="257338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gb957c2e4db_0_1971"/>
            <p:cNvSpPr/>
            <p:nvPr/>
          </p:nvSpPr>
          <p:spPr>
            <a:xfrm>
              <a:off x="8539542" y="16088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gb957c2e4db_0_1971"/>
            <p:cNvSpPr/>
            <p:nvPr/>
          </p:nvSpPr>
          <p:spPr>
            <a:xfrm>
              <a:off x="6109812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gb957c2e4db_0_1971"/>
            <p:cNvSpPr/>
            <p:nvPr/>
          </p:nvSpPr>
          <p:spPr>
            <a:xfrm>
              <a:off x="6717668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gb957c2e4db_0_1971"/>
            <p:cNvSpPr/>
            <p:nvPr/>
          </p:nvSpPr>
          <p:spPr>
            <a:xfrm>
              <a:off x="7325495" y="1930025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77" name="Google Shape;2377;gb957c2e4db_0_197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Google Shape;2379;gb957c2e4db_0_2009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380" name="Google Shape;2380;gb957c2e4db_0_2009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◂"/>
              <a:defRPr/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381" name="Google Shape;2381;gb957c2e4db_0_2009"/>
          <p:cNvSpPr txBox="1">
            <a:spLocks noGrp="1"/>
          </p:cNvSpPr>
          <p:nvPr>
            <p:ph type="dt" idx="10"/>
          </p:nvPr>
        </p:nvSpPr>
        <p:spPr>
          <a:xfrm>
            <a:off x="457200" y="476726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2" name="Google Shape;2382;gb957c2e4db_0_2009"/>
          <p:cNvSpPr txBox="1">
            <a:spLocks noGrp="1"/>
          </p:cNvSpPr>
          <p:nvPr>
            <p:ph type="ftr" idx="11"/>
          </p:nvPr>
        </p:nvSpPr>
        <p:spPr>
          <a:xfrm>
            <a:off x="3124200" y="4767267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3" name="Google Shape;2383;gb957c2e4db_0_200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1">
  <p:cSld name="Title + 1 column + image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gbca36e6e33_0_609"/>
          <p:cNvGrpSpPr/>
          <p:nvPr/>
        </p:nvGrpSpPr>
        <p:grpSpPr>
          <a:xfrm>
            <a:off x="4894945" y="-11"/>
            <a:ext cx="4251603" cy="5146815"/>
            <a:chOff x="4894945" y="-11"/>
            <a:chExt cx="4251603" cy="5146815"/>
          </a:xfrm>
        </p:grpSpPr>
        <p:sp>
          <p:nvSpPr>
            <p:cNvPr id="274" name="Google Shape;274;gbca36e6e33_0_609"/>
            <p:cNvSpPr/>
            <p:nvPr/>
          </p:nvSpPr>
          <p:spPr>
            <a:xfrm>
              <a:off x="6108962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gbca36e6e33_0_609"/>
            <p:cNvSpPr/>
            <p:nvPr/>
          </p:nvSpPr>
          <p:spPr>
            <a:xfrm>
              <a:off x="6716818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gbca36e6e33_0_609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gbca36e6e33_0_609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gbca36e6e33_0_609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gbca36e6e33_0_609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gbca36e6e33_0_609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gbca36e6e33_0_609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gbca36e6e33_0_609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gbca36e6e33_0_609"/>
            <p:cNvSpPr/>
            <p:nvPr/>
          </p:nvSpPr>
          <p:spPr>
            <a:xfrm>
              <a:off x="610896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gbca36e6e33_0_609"/>
            <p:cNvSpPr/>
            <p:nvPr/>
          </p:nvSpPr>
          <p:spPr>
            <a:xfrm>
              <a:off x="6716818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gbca36e6e33_0_609"/>
            <p:cNvSpPr/>
            <p:nvPr/>
          </p:nvSpPr>
          <p:spPr>
            <a:xfrm>
              <a:off x="7324645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gbca36e6e33_0_609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gbca36e6e33_0_609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gbca36e6e33_0_609"/>
            <p:cNvSpPr/>
            <p:nvPr/>
          </p:nvSpPr>
          <p:spPr>
            <a:xfrm>
              <a:off x="4894945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gbca36e6e33_0_609"/>
            <p:cNvSpPr/>
            <p:nvPr/>
          </p:nvSpPr>
          <p:spPr>
            <a:xfrm>
              <a:off x="6108962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gbca36e6e33_0_609"/>
            <p:cNvSpPr/>
            <p:nvPr/>
          </p:nvSpPr>
          <p:spPr>
            <a:xfrm>
              <a:off x="550277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9990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gbca36e6e33_0_609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gbca36e6e33_0_609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gbca36e6e33_0_609"/>
            <p:cNvSpPr/>
            <p:nvPr/>
          </p:nvSpPr>
          <p:spPr>
            <a:xfrm>
              <a:off x="6716818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gbca36e6e33_0_609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gbca36e6e33_0_609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gbca36e6e33_0_609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bca36e6e33_0_609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gbca36e6e33_0_609"/>
            <p:cNvSpPr/>
            <p:nvPr/>
          </p:nvSpPr>
          <p:spPr>
            <a:xfrm>
              <a:off x="610896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gbca36e6e33_0_609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gbca36e6e33_0_609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gbca36e6e33_0_609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gbca36e6e33_0_609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gbca36e6e33_0_609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gbca36e6e33_0_609"/>
            <p:cNvSpPr/>
            <p:nvPr/>
          </p:nvSpPr>
          <p:spPr>
            <a:xfrm>
              <a:off x="5502772" y="643313"/>
              <a:ext cx="3643776" cy="3860168"/>
            </a:xfrm>
            <a:custGeom>
              <a:avLst/>
              <a:gdLst/>
              <a:ahLst/>
              <a:cxnLst/>
              <a:rect l="l" t="t" r="r" b="b"/>
              <a:pathLst>
                <a:path w="122449" h="120217" extrusionOk="0">
                  <a:moveTo>
                    <a:pt x="1" y="1"/>
                  </a:moveTo>
                  <a:lnTo>
                    <a:pt x="1" y="120216"/>
                  </a:lnTo>
                  <a:lnTo>
                    <a:pt x="122449" y="601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gbca36e6e33_0_609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gbca36e6e33_0_609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gbca36e6e33_0_609"/>
            <p:cNvSpPr/>
            <p:nvPr/>
          </p:nvSpPr>
          <p:spPr>
            <a:xfrm>
              <a:off x="6716831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gbca36e6e33_0_609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gbca36e6e33_0_609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gbca36e6e33_0_609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" name="Google Shape;311;gbca36e6e33_0_609"/>
          <p:cNvGrpSpPr/>
          <p:nvPr/>
        </p:nvGrpSpPr>
        <p:grpSpPr>
          <a:xfrm>
            <a:off x="-6" y="-11"/>
            <a:ext cx="2429759" cy="1609289"/>
            <a:chOff x="608719" y="-11"/>
            <a:chExt cx="2429759" cy="1609289"/>
          </a:xfrm>
        </p:grpSpPr>
        <p:sp>
          <p:nvSpPr>
            <p:cNvPr id="312" name="Google Shape;312;gbca36e6e33_0_609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gbca36e6e33_0_609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gbca36e6e33_0_609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gbca36e6e33_0_609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gbca36e6e33_0_609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gbca36e6e33_0_609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gbca36e6e33_0_609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gbca36e6e33_0_609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gbca36e6e33_0_609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gbca36e6e33_0_609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gbca36e6e33_0_609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gbca36e6e33_0_609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gbca36e6e33_0_609"/>
          <p:cNvSpPr txBox="1">
            <a:spLocks noGrp="1"/>
          </p:cNvSpPr>
          <p:nvPr>
            <p:ph type="title"/>
          </p:nvPr>
        </p:nvSpPr>
        <p:spPr>
          <a:xfrm>
            <a:off x="742725" y="1652750"/>
            <a:ext cx="38922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gbca36e6e33_0_609"/>
          <p:cNvSpPr txBox="1">
            <a:spLocks noGrp="1"/>
          </p:cNvSpPr>
          <p:nvPr>
            <p:ph type="body" idx="1"/>
          </p:nvPr>
        </p:nvSpPr>
        <p:spPr>
          <a:xfrm>
            <a:off x="742725" y="2227229"/>
            <a:ext cx="3892200" cy="22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◂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26" name="Google Shape;326;gbca36e6e33_0_60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7" name="Google Shape;327;gbca36e6e33_0_609"/>
          <p:cNvSpPr/>
          <p:nvPr/>
        </p:nvSpPr>
        <p:spPr>
          <a:xfrm>
            <a:off x="8538692" y="4825993"/>
            <a:ext cx="607856" cy="320811"/>
          </a:xfrm>
          <a:custGeom>
            <a:avLst/>
            <a:gdLst/>
            <a:ahLst/>
            <a:cxnLst/>
            <a:rect l="l" t="t" r="r" b="b"/>
            <a:pathLst>
              <a:path w="20427" h="9991" extrusionOk="0">
                <a:moveTo>
                  <a:pt x="0" y="1"/>
                </a:moveTo>
                <a:lnTo>
                  <a:pt x="0" y="9991"/>
                </a:lnTo>
                <a:lnTo>
                  <a:pt x="20427" y="9991"/>
                </a:lnTo>
                <a:lnTo>
                  <a:pt x="0" y="1"/>
                </a:lnTo>
                <a:close/>
              </a:path>
            </a:pathLst>
          </a:cu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gbca36e6e33_0_706"/>
          <p:cNvGrpSpPr/>
          <p:nvPr/>
        </p:nvGrpSpPr>
        <p:grpSpPr>
          <a:xfrm>
            <a:off x="4283712" y="3856784"/>
            <a:ext cx="4860277" cy="1286730"/>
            <a:chOff x="4283712" y="3856784"/>
            <a:chExt cx="4860277" cy="1286730"/>
          </a:xfrm>
        </p:grpSpPr>
        <p:sp>
          <p:nvSpPr>
            <p:cNvPr id="330" name="Google Shape;330;gbca36e6e33_0_706"/>
            <p:cNvSpPr/>
            <p:nvPr/>
          </p:nvSpPr>
          <p:spPr>
            <a:xfrm rot="10800000">
              <a:off x="8536133" y="385678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gbca36e6e33_0_706"/>
            <p:cNvSpPr/>
            <p:nvPr/>
          </p:nvSpPr>
          <p:spPr>
            <a:xfrm rot="10800000">
              <a:off x="7929943" y="417756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gbca36e6e33_0_706"/>
            <p:cNvSpPr/>
            <p:nvPr/>
          </p:nvSpPr>
          <p:spPr>
            <a:xfrm rot="10800000">
              <a:off x="4892393" y="449924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gbca36e6e33_0_706"/>
            <p:cNvSpPr/>
            <p:nvPr/>
          </p:nvSpPr>
          <p:spPr>
            <a:xfrm rot="10800000">
              <a:off x="8536133" y="450014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gbca36e6e33_0_706"/>
            <p:cNvSpPr/>
            <p:nvPr/>
          </p:nvSpPr>
          <p:spPr>
            <a:xfrm rot="10800000">
              <a:off x="7929943" y="4820919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gbca36e6e33_0_706"/>
            <p:cNvSpPr/>
            <p:nvPr/>
          </p:nvSpPr>
          <p:spPr>
            <a:xfrm rot="10800000">
              <a:off x="7322086" y="450014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gbca36e6e33_0_706"/>
            <p:cNvSpPr/>
            <p:nvPr/>
          </p:nvSpPr>
          <p:spPr>
            <a:xfrm rot="10800000">
              <a:off x="6714258" y="4820919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gbca36e6e33_0_706"/>
            <p:cNvSpPr/>
            <p:nvPr/>
          </p:nvSpPr>
          <p:spPr>
            <a:xfrm rot="10800000">
              <a:off x="6106404" y="450014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gbca36e6e33_0_706"/>
            <p:cNvSpPr/>
            <p:nvPr/>
          </p:nvSpPr>
          <p:spPr>
            <a:xfrm rot="10800000">
              <a:off x="8536133" y="417756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gbca36e6e33_0_706"/>
            <p:cNvSpPr/>
            <p:nvPr/>
          </p:nvSpPr>
          <p:spPr>
            <a:xfrm rot="10800000">
              <a:off x="7929943" y="385678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gbca36e6e33_0_706"/>
            <p:cNvSpPr/>
            <p:nvPr/>
          </p:nvSpPr>
          <p:spPr>
            <a:xfrm rot="10800000">
              <a:off x="5498583" y="449924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gbca36e6e33_0_706"/>
            <p:cNvSpPr/>
            <p:nvPr/>
          </p:nvSpPr>
          <p:spPr>
            <a:xfrm rot="10800000">
              <a:off x="4892393" y="4178466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gbca36e6e33_0_706"/>
            <p:cNvSpPr/>
            <p:nvPr/>
          </p:nvSpPr>
          <p:spPr>
            <a:xfrm rot="10800000">
              <a:off x="7321266" y="418392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gbca36e6e33_0_706"/>
            <p:cNvSpPr/>
            <p:nvPr/>
          </p:nvSpPr>
          <p:spPr>
            <a:xfrm rot="10800000">
              <a:off x="8536133" y="4820919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gbca36e6e33_0_706"/>
            <p:cNvSpPr/>
            <p:nvPr/>
          </p:nvSpPr>
          <p:spPr>
            <a:xfrm rot="10800000">
              <a:off x="7929943" y="450014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gbca36e6e33_0_706"/>
            <p:cNvSpPr/>
            <p:nvPr/>
          </p:nvSpPr>
          <p:spPr>
            <a:xfrm rot="10800000">
              <a:off x="7322086" y="4820919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gbca36e6e33_0_706"/>
            <p:cNvSpPr/>
            <p:nvPr/>
          </p:nvSpPr>
          <p:spPr>
            <a:xfrm rot="10800000">
              <a:off x="4284531" y="4820919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bca36e6e33_0_706"/>
            <p:cNvSpPr/>
            <p:nvPr/>
          </p:nvSpPr>
          <p:spPr>
            <a:xfrm rot="10800000">
              <a:off x="4892387" y="4820919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bca36e6e33_0_706"/>
            <p:cNvSpPr/>
            <p:nvPr/>
          </p:nvSpPr>
          <p:spPr>
            <a:xfrm rot="10800000">
              <a:off x="5500214" y="4820919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bca36e6e33_0_706"/>
            <p:cNvSpPr/>
            <p:nvPr/>
          </p:nvSpPr>
          <p:spPr>
            <a:xfrm rot="10800000">
              <a:off x="6106404" y="4820919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bca36e6e33_0_706"/>
            <p:cNvSpPr/>
            <p:nvPr/>
          </p:nvSpPr>
          <p:spPr>
            <a:xfrm rot="10800000" flipH="1">
              <a:off x="6713429" y="418392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gbca36e6e33_0_706"/>
            <p:cNvSpPr/>
            <p:nvPr/>
          </p:nvSpPr>
          <p:spPr>
            <a:xfrm rot="10800000">
              <a:off x="4283712" y="450012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2" name="Google Shape;352;gbca36e6e33_0_706"/>
          <p:cNvSpPr txBox="1">
            <a:spLocks noGrp="1"/>
          </p:cNvSpPr>
          <p:nvPr>
            <p:ph type="body" idx="1"/>
          </p:nvPr>
        </p:nvSpPr>
        <p:spPr>
          <a:xfrm>
            <a:off x="457200" y="4101500"/>
            <a:ext cx="35397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353" name="Google Shape;353;gbca36e6e33_0_70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54" name="Google Shape;354;gbca36e6e33_0_706"/>
          <p:cNvGrpSpPr/>
          <p:nvPr/>
        </p:nvGrpSpPr>
        <p:grpSpPr>
          <a:xfrm>
            <a:off x="892" y="-11"/>
            <a:ext cx="5467280" cy="1287607"/>
            <a:chOff x="892" y="-11"/>
            <a:chExt cx="5467280" cy="1287607"/>
          </a:xfrm>
        </p:grpSpPr>
        <p:sp>
          <p:nvSpPr>
            <p:cNvPr id="355" name="Google Shape;355;gbca36e6e33_0_706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gbca36e6e33_0_706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gbca36e6e33_0_706"/>
            <p:cNvSpPr/>
            <p:nvPr/>
          </p:nvSpPr>
          <p:spPr>
            <a:xfrm>
              <a:off x="3646269" y="852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gbca36e6e33_0_706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gbca36e6e33_0_706"/>
            <p:cNvSpPr/>
            <p:nvPr/>
          </p:nvSpPr>
          <p:spPr>
            <a:xfrm>
              <a:off x="4252459" y="321631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gbca36e6e33_0_706"/>
            <p:cNvSpPr/>
            <p:nvPr/>
          </p:nvSpPr>
          <p:spPr>
            <a:xfrm>
              <a:off x="4860316" y="85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gbca36e6e33_0_706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gbca36e6e33_0_706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gbca36e6e33_0_706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gbca36e6e33_0_706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gbca36e6e33_0_706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gbca36e6e33_0_706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gbca36e6e33_0_706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gbca36e6e33_0_706"/>
            <p:cNvSpPr/>
            <p:nvPr/>
          </p:nvSpPr>
          <p:spPr>
            <a:xfrm>
              <a:off x="3038442" y="85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gbca36e6e33_0_706"/>
            <p:cNvSpPr/>
            <p:nvPr/>
          </p:nvSpPr>
          <p:spPr>
            <a:xfrm>
              <a:off x="3646269" y="32163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gbca36e6e33_0_706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gbca36e6e33_0_706"/>
            <p:cNvSpPr/>
            <p:nvPr/>
          </p:nvSpPr>
          <p:spPr>
            <a:xfrm>
              <a:off x="4252459" y="85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gbca36e6e33_0_706"/>
            <p:cNvSpPr/>
            <p:nvPr/>
          </p:nvSpPr>
          <p:spPr>
            <a:xfrm>
              <a:off x="4252459" y="644208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gbca36e6e33_0_706"/>
            <p:cNvSpPr/>
            <p:nvPr/>
          </p:nvSpPr>
          <p:spPr>
            <a:xfrm>
              <a:off x="1822755" y="643321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gbca36e6e33_0_706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gbca36e6e33_0_706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gbca36e6e33_0_706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gbca36e6e33_0_706"/>
            <p:cNvSpPr/>
            <p:nvPr/>
          </p:nvSpPr>
          <p:spPr>
            <a:xfrm>
              <a:off x="4252495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gbca36e6e33_0_706"/>
            <p:cNvSpPr/>
            <p:nvPr/>
          </p:nvSpPr>
          <p:spPr>
            <a:xfrm>
              <a:off x="3644639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gbca36e6e33_0_706"/>
            <p:cNvSpPr/>
            <p:nvPr/>
          </p:nvSpPr>
          <p:spPr>
            <a:xfrm>
              <a:off x="303844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gbca36e6e33_0_706"/>
            <p:cNvSpPr/>
            <p:nvPr/>
          </p:nvSpPr>
          <p:spPr>
            <a:xfrm>
              <a:off x="243059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gbca36e6e33_0_706"/>
            <p:cNvSpPr/>
            <p:nvPr/>
          </p:nvSpPr>
          <p:spPr>
            <a:xfrm>
              <a:off x="3037603" y="3216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gbca36e6e33_0_706"/>
            <p:cNvSpPr/>
            <p:nvPr/>
          </p:nvSpPr>
          <p:spPr>
            <a:xfrm flipH="1">
              <a:off x="2430592" y="643321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gbca36e6e33_0_761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385" name="Google Shape;385;gbca36e6e33_0_761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gbca36e6e33_0_761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gbca36e6e33_0_761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gbca36e6e33_0_761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gbca36e6e33_0_761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gbca36e6e33_0_761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gbca36e6e33_0_761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gbca36e6e33_0_761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gbca36e6e33_0_761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gbca36e6e33_0_761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gbca36e6e33_0_761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gbca36e6e33_0_761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gbca36e6e33_0_761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gbca36e6e33_0_761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gbca36e6e33_0_761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gbca36e6e33_0_761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gbca36e6e33_0_761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gbca36e6e33_0_761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gbca36e6e33_0_761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gbca36e6e33_0_761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gbca36e6e33_0_761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gbca36e6e33_0_761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gbca36e6e33_0_761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8" name="Google Shape;408;gbca36e6e33_0_761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409" name="Google Shape;409;gbca36e6e33_0_761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gbca36e6e33_0_761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gbca36e6e33_0_761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gbca36e6e33_0_761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gbca36e6e33_0_761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gbca36e6e33_0_761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gbca36e6e33_0_761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gbca36e6e33_0_761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bca36e6e33_0_761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gbca36e6e33_0_761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gbca36e6e33_0_761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gbca36e6e33_0_761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1" name="Google Shape;421;gbca36e6e33_0_761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gbca36e6e33_0_761"/>
          <p:cNvSpPr txBox="1">
            <a:spLocks noGrp="1"/>
          </p:cNvSpPr>
          <p:nvPr>
            <p:ph type="body" idx="1"/>
          </p:nvPr>
        </p:nvSpPr>
        <p:spPr>
          <a:xfrm>
            <a:off x="1320025" y="1582625"/>
            <a:ext cx="31335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◂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23" name="Google Shape;423;gbca36e6e33_0_761"/>
          <p:cNvSpPr txBox="1">
            <a:spLocks noGrp="1"/>
          </p:cNvSpPr>
          <p:nvPr>
            <p:ph type="body" idx="2"/>
          </p:nvPr>
        </p:nvSpPr>
        <p:spPr>
          <a:xfrm>
            <a:off x="4642177" y="1582625"/>
            <a:ext cx="31335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◂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24" name="Google Shape;424;gbca36e6e33_0_76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gbca36e6e33_0_803"/>
          <p:cNvGrpSpPr/>
          <p:nvPr/>
        </p:nvGrpSpPr>
        <p:grpSpPr>
          <a:xfrm>
            <a:off x="4894945" y="-11"/>
            <a:ext cx="4251603" cy="5146815"/>
            <a:chOff x="4894945" y="-11"/>
            <a:chExt cx="4251603" cy="5146815"/>
          </a:xfrm>
        </p:grpSpPr>
        <p:sp>
          <p:nvSpPr>
            <p:cNvPr id="427" name="Google Shape;427;gbca36e6e33_0_803"/>
            <p:cNvSpPr/>
            <p:nvPr/>
          </p:nvSpPr>
          <p:spPr>
            <a:xfrm>
              <a:off x="6108962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gbca36e6e33_0_803"/>
            <p:cNvSpPr/>
            <p:nvPr/>
          </p:nvSpPr>
          <p:spPr>
            <a:xfrm>
              <a:off x="6716818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gbca36e6e33_0_803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gbca36e6e33_0_803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gbca36e6e33_0_803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gbca36e6e33_0_803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gbca36e6e33_0_803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gbca36e6e33_0_803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gbca36e6e33_0_803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gbca36e6e33_0_803"/>
            <p:cNvSpPr/>
            <p:nvPr/>
          </p:nvSpPr>
          <p:spPr>
            <a:xfrm>
              <a:off x="610896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gbca36e6e33_0_803"/>
            <p:cNvSpPr/>
            <p:nvPr/>
          </p:nvSpPr>
          <p:spPr>
            <a:xfrm>
              <a:off x="6716818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gbca36e6e33_0_803"/>
            <p:cNvSpPr/>
            <p:nvPr/>
          </p:nvSpPr>
          <p:spPr>
            <a:xfrm>
              <a:off x="7324645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gbca36e6e33_0_803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gbca36e6e33_0_803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gbca36e6e33_0_803"/>
            <p:cNvSpPr/>
            <p:nvPr/>
          </p:nvSpPr>
          <p:spPr>
            <a:xfrm>
              <a:off x="4894945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gbca36e6e33_0_803"/>
            <p:cNvSpPr/>
            <p:nvPr/>
          </p:nvSpPr>
          <p:spPr>
            <a:xfrm>
              <a:off x="6108962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gbca36e6e33_0_803"/>
            <p:cNvSpPr/>
            <p:nvPr/>
          </p:nvSpPr>
          <p:spPr>
            <a:xfrm>
              <a:off x="550277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9990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gbca36e6e33_0_803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gbca36e6e33_0_803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gbca36e6e33_0_803"/>
            <p:cNvSpPr/>
            <p:nvPr/>
          </p:nvSpPr>
          <p:spPr>
            <a:xfrm>
              <a:off x="6716818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gbca36e6e33_0_803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gbca36e6e33_0_803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gbca36e6e33_0_803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gbca36e6e33_0_803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gbca36e6e33_0_803"/>
            <p:cNvSpPr/>
            <p:nvPr/>
          </p:nvSpPr>
          <p:spPr>
            <a:xfrm>
              <a:off x="610896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gbca36e6e33_0_803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gbca36e6e33_0_803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gbca36e6e33_0_803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gbca36e6e33_0_803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gbca36e6e33_0_803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gbca36e6e33_0_803"/>
            <p:cNvSpPr/>
            <p:nvPr/>
          </p:nvSpPr>
          <p:spPr>
            <a:xfrm>
              <a:off x="5502772" y="643313"/>
              <a:ext cx="3643776" cy="3860168"/>
            </a:xfrm>
            <a:custGeom>
              <a:avLst/>
              <a:gdLst/>
              <a:ahLst/>
              <a:cxnLst/>
              <a:rect l="l" t="t" r="r" b="b"/>
              <a:pathLst>
                <a:path w="122449" h="120217" extrusionOk="0">
                  <a:moveTo>
                    <a:pt x="1" y="1"/>
                  </a:moveTo>
                  <a:lnTo>
                    <a:pt x="1" y="120216"/>
                  </a:lnTo>
                  <a:lnTo>
                    <a:pt x="122449" y="601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gbca36e6e33_0_803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gbca36e6e33_0_803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gbca36e6e33_0_803"/>
            <p:cNvSpPr/>
            <p:nvPr/>
          </p:nvSpPr>
          <p:spPr>
            <a:xfrm>
              <a:off x="6716831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gbca36e6e33_0_803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gbca36e6e33_0_803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gbca36e6e33_0_803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4" name="Google Shape;464;gbca36e6e33_0_803"/>
          <p:cNvGrpSpPr/>
          <p:nvPr/>
        </p:nvGrpSpPr>
        <p:grpSpPr>
          <a:xfrm>
            <a:off x="-6" y="-11"/>
            <a:ext cx="2429759" cy="1609289"/>
            <a:chOff x="608719" y="-11"/>
            <a:chExt cx="2429759" cy="1609289"/>
          </a:xfrm>
        </p:grpSpPr>
        <p:sp>
          <p:nvSpPr>
            <p:cNvPr id="465" name="Google Shape;465;gbca36e6e33_0_803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gbca36e6e33_0_803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gbca36e6e33_0_803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gbca36e6e33_0_803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gbca36e6e33_0_803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gbca36e6e33_0_803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gbca36e6e33_0_803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gbca36e6e33_0_803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gbca36e6e33_0_803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gbca36e6e33_0_803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gbca36e6e33_0_803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gbca36e6e33_0_803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7" name="Google Shape;477;gbca36e6e33_0_803"/>
          <p:cNvSpPr txBox="1">
            <a:spLocks noGrp="1"/>
          </p:cNvSpPr>
          <p:nvPr>
            <p:ph type="title"/>
          </p:nvPr>
        </p:nvSpPr>
        <p:spPr>
          <a:xfrm>
            <a:off x="742725" y="1652750"/>
            <a:ext cx="38922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gbca36e6e33_0_803"/>
          <p:cNvSpPr txBox="1">
            <a:spLocks noGrp="1"/>
          </p:cNvSpPr>
          <p:nvPr>
            <p:ph type="body" idx="1"/>
          </p:nvPr>
        </p:nvSpPr>
        <p:spPr>
          <a:xfrm>
            <a:off x="742725" y="2227229"/>
            <a:ext cx="3892200" cy="22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◂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9" name="Google Shape;479;gbca36e6e33_0_80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0" name="Google Shape;480;gbca36e6e33_0_803"/>
          <p:cNvSpPr/>
          <p:nvPr/>
        </p:nvSpPr>
        <p:spPr>
          <a:xfrm>
            <a:off x="8538692" y="4825993"/>
            <a:ext cx="607856" cy="320811"/>
          </a:xfrm>
          <a:custGeom>
            <a:avLst/>
            <a:gdLst/>
            <a:ahLst/>
            <a:cxnLst/>
            <a:rect l="l" t="t" r="r" b="b"/>
            <a:pathLst>
              <a:path w="20427" h="9991" extrusionOk="0">
                <a:moveTo>
                  <a:pt x="0" y="1"/>
                </a:moveTo>
                <a:lnTo>
                  <a:pt x="0" y="9991"/>
                </a:lnTo>
                <a:lnTo>
                  <a:pt x="20427" y="9991"/>
                </a:lnTo>
                <a:lnTo>
                  <a:pt x="0" y="1"/>
                </a:lnTo>
                <a:close/>
              </a:path>
            </a:pathLst>
          </a:cu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b957c2e4db_0_248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gb957c2e4db_0_248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gb957c2e4db_0_2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bca36e6e33_0_605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229" name="Google Shape;229;gbca36e6e33_0_605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30" name="Google Shape;230;gbca36e6e33_0_60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b957c2e4db_0_3543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12" name="Google Shape;812;gb957c2e4db_0_3543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13" name="Google Shape;813;gb957c2e4db_0_35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28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034" name="Google Shape;1034;p28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035" name="Google Shape;1035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gb957c2e4db_0_1085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652" name="Google Shape;1652;gb957c2e4db_0_1085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653" name="Google Shape;1653;gb957c2e4db_0_108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gb957c2e4db_0_1864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2235" name="Google Shape;2235;gb957c2e4db_0_1864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236" name="Google Shape;2236;gb957c2e4db_0_186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da.ie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1.png"/><Relationship Id="rId4" Type="http://schemas.openxmlformats.org/officeDocument/2006/relationships/hyperlink" Target="http://www.childline.i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webwise.ie/" TargetMode="External"/><Relationship Id="rId5" Type="http://schemas.openxmlformats.org/officeDocument/2006/relationships/hyperlink" Target="http://creativecommons.org/licenses/by-sa/3.0/ie/" TargetMode="External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45772022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Google Shape;2388;gb957c2e4db_0_238"/>
          <p:cNvSpPr txBox="1">
            <a:spLocks noGrp="1"/>
          </p:cNvSpPr>
          <p:nvPr>
            <p:ph type="ctrTitle"/>
          </p:nvPr>
        </p:nvSpPr>
        <p:spPr>
          <a:xfrm>
            <a:off x="1687650" y="3470160"/>
            <a:ext cx="5768700" cy="699466"/>
          </a:xfrm>
          <a:prstGeom prst="rect">
            <a:avLst/>
          </a:prstGeom>
          <a:solidFill>
            <a:srgbClr val="999999">
              <a:alpha val="6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lang="ga" sz="2200" b="1" i="0" u="none" baseline="0">
                <a:solidFill>
                  <a:schemeClr val="lt1"/>
                </a:solidFill>
              </a:rPr>
              <a:t>The Full Picture - Ceacht OSPS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390" name="Google Shape;2390;gb957c2e4db_0_238"/>
          <p:cNvSpPr/>
          <p:nvPr/>
        </p:nvSpPr>
        <p:spPr>
          <a:xfrm>
            <a:off x="1894025" y="4532260"/>
            <a:ext cx="5352000" cy="611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1" name="Google Shape;2391;gb957c2e4db_0_238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7281" y="4311656"/>
            <a:ext cx="1479001" cy="105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2" name="Google Shape;2392;gb957c2e4db_0_238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6114" y="4701765"/>
            <a:ext cx="1980352" cy="27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3" name="Google Shape;2393;gb957c2e4db_0_2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5754" y="4623624"/>
            <a:ext cx="967495" cy="4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4" name="Google Shape;2394;gb957c2e4db_0_238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5737" y="4577941"/>
            <a:ext cx="1310205" cy="512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80A0236-427E-4728-81C4-A496147FEF6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120" y="98551"/>
            <a:ext cx="2943809" cy="6508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gb957c2e4db_0_1693"/>
          <p:cNvSpPr txBox="1">
            <a:spLocks noGrp="1"/>
          </p:cNvSpPr>
          <p:nvPr>
            <p:ph type="title"/>
          </p:nvPr>
        </p:nvSpPr>
        <p:spPr>
          <a:xfrm>
            <a:off x="2101075" y="30487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2200" b="1" i="0" u="none" baseline="0">
                <a:solidFill>
                  <a:srgbClr val="FF9900"/>
                </a:solidFill>
              </a:rPr>
              <a:t>Fothaí Meán Sóisialta agus Algartaim</a:t>
            </a:r>
            <a:endParaRPr sz="2200">
              <a:solidFill>
                <a:srgbClr val="FF9900"/>
              </a:solidFill>
            </a:endParaRPr>
          </a:p>
        </p:txBody>
      </p:sp>
      <p:sp>
        <p:nvSpPr>
          <p:cNvPr id="2504" name="Google Shape;2504;gb957c2e4db_0_1693"/>
          <p:cNvSpPr txBox="1">
            <a:spLocks noGrp="1"/>
          </p:cNvSpPr>
          <p:nvPr>
            <p:ph type="body" idx="1"/>
          </p:nvPr>
        </p:nvSpPr>
        <p:spPr>
          <a:xfrm>
            <a:off x="1145825" y="1120500"/>
            <a:ext cx="72825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3838"/>
              </a:buClr>
              <a:buSzPts val="1500"/>
              <a:buFont typeface="Montserrat"/>
              <a:buChar char="➔"/>
            </a:pPr>
            <a:r>
              <a:rPr lang="ga" sz="1500" b="1" i="0" u="none" baseline="0">
                <a:solidFill>
                  <a:srgbClr val="383838"/>
                </a:solidFill>
                <a:latin typeface="Montserrat"/>
                <a:ea typeface="Montserrat"/>
                <a:cs typeface="Montserrat"/>
                <a:sym typeface="Montserrat"/>
              </a:rPr>
              <a:t>Is foirmlí casta matamaiticiúla iad algartaim a oibríonn sa chúlra ar na suíomhanna gréasáin/aipeanna a úsáidimid chun a fháil amach cén t-ábhar a chuirfear i láthair dúinn ar líne, e.g. i d’fhotha nuachta nó torthaí cuardaigh.</a:t>
            </a:r>
            <a:endParaRPr sz="1500" b="1">
              <a:solidFill>
                <a:srgbClr val="38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1500" b="1">
              <a:solidFill>
                <a:srgbClr val="38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3838"/>
              </a:buClr>
              <a:buSzPts val="1500"/>
              <a:buFont typeface="Montserrat"/>
              <a:buChar char="➔"/>
            </a:pPr>
            <a:r>
              <a:rPr lang="ga" sz="1500" b="1" i="0" u="none" baseline="0">
                <a:solidFill>
                  <a:srgbClr val="383838"/>
                </a:solidFill>
                <a:latin typeface="Montserrat"/>
                <a:ea typeface="Montserrat"/>
                <a:cs typeface="Montserrat"/>
                <a:sym typeface="Montserrat"/>
              </a:rPr>
              <a:t>Is é an t-algartam ar an ardán ar leith atáimid a úsáid a chinneann an méid a fheicimid ar ár bhfotha nuachta ar líne.</a:t>
            </a:r>
            <a:endParaRPr sz="1500" b="1">
              <a:solidFill>
                <a:srgbClr val="38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1500" b="1">
              <a:solidFill>
                <a:srgbClr val="38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3838"/>
              </a:buClr>
              <a:buSzPts val="1500"/>
              <a:buFont typeface="Montserrat"/>
              <a:buChar char="➔"/>
            </a:pPr>
            <a:r>
              <a:rPr lang="ga" sz="1500" b="1" i="0" u="none" baseline="0">
                <a:solidFill>
                  <a:srgbClr val="383838"/>
                </a:solidFill>
                <a:latin typeface="Montserrat"/>
                <a:ea typeface="Montserrat"/>
                <a:cs typeface="Montserrat"/>
                <a:sym typeface="Montserrat"/>
              </a:rPr>
              <a:t>Cuireann ardáin meán sóisialta béim ar an ábhar a cheapann siad gur maith linn, toisc go bhfuil tóir air nó toisc go bhfuiltear ag fógairt duit.</a:t>
            </a:r>
            <a:endParaRPr sz="1500" b="1">
              <a:solidFill>
                <a:srgbClr val="38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1500" b="1">
              <a:solidFill>
                <a:srgbClr val="38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3838"/>
              </a:buClr>
              <a:buSzPts val="1500"/>
              <a:buFont typeface="Montserrat"/>
              <a:buChar char="➔"/>
            </a:pPr>
            <a:r>
              <a:rPr lang="ga" sz="1500" b="1" i="0" u="none" baseline="0">
                <a:solidFill>
                  <a:srgbClr val="383838"/>
                </a:solidFill>
                <a:latin typeface="Montserrat"/>
                <a:ea typeface="Montserrat"/>
                <a:cs typeface="Montserrat"/>
                <a:sym typeface="Montserrat"/>
              </a:rPr>
              <a:t>Tá sé tábhachtach cuimhneamh nach léiriú iomlán ar an bhfírinne iad ár bhfothaí nuachta, níl iontu ach cuid den </a:t>
            </a:r>
            <a:r>
              <a:rPr lang="ga" sz="1500" b="1" i="1" u="none" baseline="0">
                <a:solidFill>
                  <a:srgbClr val="4A86E8"/>
                </a:solidFill>
                <a:latin typeface="Montserrat"/>
                <a:ea typeface="Montserrat"/>
                <a:cs typeface="Montserrat"/>
                <a:sym typeface="Montserrat"/>
              </a:rPr>
              <a:t>Phictiúr Iomlán</a:t>
            </a:r>
            <a:r>
              <a:rPr lang="ga" sz="1500" b="1" i="0" u="none" baseline="0">
                <a:solidFill>
                  <a:srgbClr val="383838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500" b="1">
              <a:solidFill>
                <a:srgbClr val="38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800" b="1">
              <a:solidFill>
                <a:srgbClr val="38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1600" b="1">
              <a:solidFill>
                <a:srgbClr val="3838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5" name="Google Shape;2505;gb957c2e4db_0_169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10</a:t>
            </a:fld>
            <a:endParaRPr/>
          </a:p>
        </p:txBody>
      </p:sp>
      <p:pic>
        <p:nvPicPr>
          <p:cNvPr id="2506" name="Google Shape;2506;gb957c2e4db_0_1693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75" y="79150"/>
            <a:ext cx="2470898" cy="56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7" name="Google Shape;2507;gb957c2e4db_0_16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452" y="2582350"/>
            <a:ext cx="695675" cy="65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Google Shape;2512;gb957c2e4db_0_2185"/>
          <p:cNvSpPr txBox="1">
            <a:spLocks noGrp="1"/>
          </p:cNvSpPr>
          <p:nvPr>
            <p:ph type="title"/>
          </p:nvPr>
        </p:nvSpPr>
        <p:spPr>
          <a:xfrm>
            <a:off x="2324600" y="37877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ga" b="1" i="0" u="none" baseline="0">
                <a:solidFill>
                  <a:srgbClr val="FF0000"/>
                </a:solidFill>
              </a:rPr>
              <a:t>Is ionann tú agus an méid is maith leat?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513" name="Google Shape;2513;gb957c2e4db_0_2185"/>
          <p:cNvSpPr txBox="1">
            <a:spLocks noGrp="1"/>
          </p:cNvSpPr>
          <p:nvPr>
            <p:ph type="body" idx="1"/>
          </p:nvPr>
        </p:nvSpPr>
        <p:spPr>
          <a:xfrm>
            <a:off x="4623825" y="1635025"/>
            <a:ext cx="43845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➔"/>
            </a:pPr>
            <a:r>
              <a:rPr lang="ga" sz="16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 thug tú faoi deara nuair a théann tú ar líne nó nuair a logálann tú isteach ar na meáin shóisialta go gcuirtear ábhar, nuacht, ailt nó fógraí i láthair duit a bhfuil a fhios acu ar bhealach éigin na rudaí a bhfuil suim agat iontu. 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➔"/>
            </a:pPr>
            <a:r>
              <a:rPr lang="ga" sz="16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Cén fáth a gceapann sibh é sin?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1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4" name="Google Shape;2514;gb957c2e4db_0_218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11</a:t>
            </a:fld>
            <a:endParaRPr/>
          </a:p>
        </p:txBody>
      </p:sp>
      <p:pic>
        <p:nvPicPr>
          <p:cNvPr id="2515" name="Google Shape;2515;gb957c2e4db_0_218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75" y="79150"/>
            <a:ext cx="2470898" cy="5648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6" name="Google Shape;2516;gb957c2e4db_0_2185"/>
          <p:cNvGrpSpPr/>
          <p:nvPr/>
        </p:nvGrpSpPr>
        <p:grpSpPr>
          <a:xfrm>
            <a:off x="164164" y="1376010"/>
            <a:ext cx="4459649" cy="3097340"/>
            <a:chOff x="531239" y="2245624"/>
            <a:chExt cx="4710234" cy="3525313"/>
          </a:xfrm>
        </p:grpSpPr>
        <p:pic>
          <p:nvPicPr>
            <p:cNvPr id="2517" name="Google Shape;2517;gb957c2e4db_0_218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1123699" y="1653164"/>
              <a:ext cx="3525313" cy="47102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8" name="Google Shape;2518;gb957c2e4db_0_2185"/>
            <p:cNvSpPr/>
            <p:nvPr/>
          </p:nvSpPr>
          <p:spPr>
            <a:xfrm>
              <a:off x="1109749" y="2580941"/>
              <a:ext cx="3703200" cy="2826000"/>
            </a:xfrm>
            <a:prstGeom prst="rect">
              <a:avLst/>
            </a:prstGeom>
            <a:solidFill>
              <a:srgbClr val="FF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19" name="Google Shape;2519;gb957c2e4db_0_2185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714" y="1670619"/>
            <a:ext cx="3560686" cy="2491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4" name="Google Shape;2524;gbca36e6e33_0_1188"/>
          <p:cNvSpPr txBox="1">
            <a:spLocks noGrp="1"/>
          </p:cNvSpPr>
          <p:nvPr>
            <p:ph type="title"/>
          </p:nvPr>
        </p:nvSpPr>
        <p:spPr>
          <a:xfrm>
            <a:off x="2324600" y="37877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ga" sz="2200" b="1" i="0" u="none" baseline="0">
                <a:solidFill>
                  <a:srgbClr val="FF0000"/>
                </a:solidFill>
              </a:rPr>
              <a:t>Is ionann tú agus an méid is maith leat - </a:t>
            </a:r>
            <a:endParaRPr sz="2200">
              <a:solidFill>
                <a:srgbClr val="FF0000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2200" b="1" i="0" u="none" baseline="0">
                <a:solidFill>
                  <a:srgbClr val="FF0000"/>
                </a:solidFill>
              </a:rPr>
              <a:t>tionchar algartam ar líne</a:t>
            </a:r>
            <a:endParaRPr sz="2200">
              <a:solidFill>
                <a:srgbClr val="FF0000"/>
              </a:solidFill>
            </a:endParaRPr>
          </a:p>
        </p:txBody>
      </p:sp>
      <p:sp>
        <p:nvSpPr>
          <p:cNvPr id="2525" name="Google Shape;2525;gbca36e6e33_0_1188"/>
          <p:cNvSpPr txBox="1">
            <a:spLocks noGrp="1"/>
          </p:cNvSpPr>
          <p:nvPr>
            <p:ph type="body" idx="1"/>
          </p:nvPr>
        </p:nvSpPr>
        <p:spPr>
          <a:xfrm>
            <a:off x="0" y="1120500"/>
            <a:ext cx="8906933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➔"/>
            </a:pPr>
            <a:r>
              <a:rPr lang="ga" sz="15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An-seans go léiríonn </a:t>
            </a:r>
            <a:r>
              <a:rPr lang="ga" sz="15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 torthaí</a:t>
            </a:r>
            <a:r>
              <a:rPr lang="ga" sz="15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chuirtear os ár gcomhair </a:t>
            </a:r>
            <a:r>
              <a:rPr lang="ga" sz="15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 rudaí is maith linn agus atá suimiúil dúinn, a dtugann ár stair bhrabhsála agus ár sonraí pearsanta le fios gur mhaith linn níos mó díobh a fheiceáil</a:t>
            </a:r>
            <a:r>
              <a:rPr lang="ga" sz="15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– ina dhiaidh sin is uile, tá na hardáin seo ag iarraidh go n-úsáidfidh tú a suíomh agus go bhfanfaidh tú air chomh fada agus is féidir. </a:t>
            </a:r>
            <a:endParaRPr sz="15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➔"/>
            </a:pPr>
            <a:r>
              <a:rPr lang="ga" sz="15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Tá sé tábhachtach a bheith ar an eolas go ndéantar </a:t>
            </a:r>
            <a:r>
              <a:rPr lang="ga" sz="15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scagadh agus oiriúnú </a:t>
            </a:r>
            <a:r>
              <a:rPr lang="ga" sz="15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 an ábhar a chuirtear ar d’fhotha nuachta de réir mar a cheapann líonra meán sóisialta nó ardán ar líne </a:t>
            </a:r>
            <a:r>
              <a:rPr lang="ga" sz="15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go bhfuil suim agat ann, nó gur mhaith leat suim a bheith agat ann. </a:t>
            </a:r>
            <a:endParaRPr sz="15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➔"/>
            </a:pPr>
            <a:r>
              <a:rPr lang="ga" sz="15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An-seans go bhfeiceann úsáideoirí difriúla a úsáideann na téarmaí cuardaigh ceannanna céanna nó a scrollálann tríd an ardán meán sóisialta céanna </a:t>
            </a:r>
            <a:r>
              <a:rPr lang="ga" sz="1500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ábhar difriúil. </a:t>
            </a:r>
            <a:endParaRPr sz="15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➔"/>
            </a:pPr>
            <a:r>
              <a:rPr lang="ga" sz="15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Mura bhfeicimid tuairimí difriúla, is féidir go rachadh sé seo i bhfeidhm ar ár gcumas smaoineamh criticiúil a dhéanamh ar ábhair, go ndéanfadh sé níos caolaigeanta muid agus go mbeadh tionchar claonta aige seo ar an gcaoi a gcuirtear an saol i láthair dúinn. </a:t>
            </a:r>
            <a:endParaRPr sz="15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6" name="Google Shape;2526;gbca36e6e33_0_118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12</a:t>
            </a:fld>
            <a:endParaRPr/>
          </a:p>
        </p:txBody>
      </p:sp>
      <p:pic>
        <p:nvPicPr>
          <p:cNvPr id="2527" name="Google Shape;2527;gbca36e6e33_0_1188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75" y="79150"/>
            <a:ext cx="2470898" cy="564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b957c2e4db_0_2204"/>
          <p:cNvSpPr txBox="1">
            <a:spLocks noGrp="1"/>
          </p:cNvSpPr>
          <p:nvPr>
            <p:ph type="title"/>
          </p:nvPr>
        </p:nvSpPr>
        <p:spPr>
          <a:xfrm>
            <a:off x="2393900" y="79150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ga" b="1" i="0" u="none" baseline="0">
                <a:solidFill>
                  <a:srgbClr val="4EB3FF"/>
                </a:solidFill>
              </a:rPr>
              <a:t>GNÍOMHAÍOCHT: Comhairleoir Croí Chráite</a:t>
            </a:r>
            <a:endParaRPr>
              <a:solidFill>
                <a:srgbClr val="4EB3FF"/>
              </a:solidFill>
            </a:endParaRPr>
          </a:p>
        </p:txBody>
      </p:sp>
      <p:sp>
        <p:nvSpPr>
          <p:cNvPr id="2533" name="Google Shape;2533;gb957c2e4db_0_2204"/>
          <p:cNvSpPr txBox="1">
            <a:spLocks noGrp="1"/>
          </p:cNvSpPr>
          <p:nvPr>
            <p:ph type="body" idx="1"/>
          </p:nvPr>
        </p:nvSpPr>
        <p:spPr>
          <a:xfrm>
            <a:off x="4868018" y="1436885"/>
            <a:ext cx="3981582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➔"/>
            </a:pPr>
            <a:r>
              <a:rPr lang="ga" sz="14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Léigh na hiontrálacha dialainne ó na carachtair ó </a:t>
            </a:r>
            <a:r>
              <a:rPr lang="ga" sz="1400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Full Picture</a:t>
            </a:r>
            <a:r>
              <a:rPr lang="ga" sz="14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ga" sz="14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➔"/>
            </a:pPr>
            <a:r>
              <a:rPr lang="ga" sz="14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Cuir comhairle agus tacaíocht ar fáil don duine óg maidir leis an gcaoi ar féidir leis déileáil le tionchair/ brúnna a d’fhéadfadh a bheith ag cur isteach ar a fhéinmheas ar líne agus cabhraigh leis a fholláine ar líne a bhainistiú níos fearr.</a:t>
            </a:r>
            <a:r>
              <a:rPr lang="ga" sz="16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/>
          </a:p>
        </p:txBody>
      </p:sp>
      <p:sp>
        <p:nvSpPr>
          <p:cNvPr id="2534" name="Google Shape;2534;gb957c2e4db_0_220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13</a:t>
            </a:fld>
            <a:endParaRPr/>
          </a:p>
        </p:txBody>
      </p:sp>
      <p:pic>
        <p:nvPicPr>
          <p:cNvPr id="2535" name="Google Shape;2535;gb957c2e4db_0_2204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75" y="79150"/>
            <a:ext cx="2470898" cy="56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6" name="Google Shape;2536;gb957c2e4db_0_2204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68" y="2882046"/>
            <a:ext cx="2584758" cy="160078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37" name="Google Shape;2537;gb957c2e4db_0_2204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2291" y="1171047"/>
            <a:ext cx="1871159" cy="331178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38" name="Google Shape;2538;gb957c2e4db_0_2204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130" y="1117518"/>
            <a:ext cx="2274654" cy="163624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" name="Google Shape;2543;gb957c2e4db_0_1857"/>
          <p:cNvSpPr txBox="1">
            <a:spLocks noGrp="1"/>
          </p:cNvSpPr>
          <p:nvPr>
            <p:ph type="title"/>
          </p:nvPr>
        </p:nvSpPr>
        <p:spPr>
          <a:xfrm>
            <a:off x="2590750" y="469013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ga" sz="2000" b="1" i="0" u="none" baseline="0" dirty="0">
                <a:solidFill>
                  <a:srgbClr val="FF9900"/>
                </a:solidFill>
              </a:rPr>
              <a:t>An mhaith a scagadh ón olc:</a:t>
            </a:r>
            <a:endParaRPr sz="2000" dirty="0">
              <a:solidFill>
                <a:srgbClr val="FF99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ga" sz="2000" b="1" i="0" u="none" baseline="0" dirty="0">
                <a:solidFill>
                  <a:srgbClr val="FF9900"/>
                </a:solidFill>
              </a:rPr>
              <a:t>Cén chaoi ar féidir liom m’fholláine ar líne a bhainistiú?</a:t>
            </a:r>
            <a:endParaRPr dirty="0">
              <a:solidFill>
                <a:srgbClr val="FF9900"/>
              </a:solidFill>
            </a:endParaRPr>
          </a:p>
        </p:txBody>
      </p:sp>
      <p:sp>
        <p:nvSpPr>
          <p:cNvPr id="2544" name="Google Shape;2544;gb957c2e4db_0_1857"/>
          <p:cNvSpPr txBox="1">
            <a:spLocks noGrp="1"/>
          </p:cNvSpPr>
          <p:nvPr>
            <p:ph type="body" idx="1"/>
          </p:nvPr>
        </p:nvSpPr>
        <p:spPr>
          <a:xfrm>
            <a:off x="97551" y="1019259"/>
            <a:ext cx="904645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ga" sz="14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Smaoinigh go criticiúil</a:t>
            </a:r>
            <a:r>
              <a:rPr lang="ga" sz="1400" b="0" i="0" u="none" baseline="0" dirty="0">
                <a:solidFill>
                  <a:srgbClr val="000000"/>
                </a:solidFill>
              </a:rPr>
              <a:t> ar an ábhar a fheiceann tú ar líne. Cuimhnigh</a:t>
            </a:r>
            <a:r>
              <a:rPr lang="ga" sz="14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nach in é an pictiúr iomlán.</a:t>
            </a:r>
            <a:endParaRPr sz="1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➔"/>
            </a:pPr>
            <a:r>
              <a:rPr lang="ga" sz="1400" b="0" i="0" u="none" baseline="0" dirty="0">
                <a:solidFill>
                  <a:srgbClr val="000000"/>
                </a:solidFill>
              </a:rPr>
              <a:t>Cruthaigh láithreacht ar na meáin shóisialta atá</a:t>
            </a:r>
            <a:r>
              <a:rPr lang="ga" sz="14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fíor duit féin.</a:t>
            </a:r>
            <a:endParaRPr sz="1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➔"/>
            </a:pPr>
            <a:r>
              <a:rPr lang="ga" sz="1400" b="0" i="0" u="none" baseline="0" dirty="0">
                <a:solidFill>
                  <a:schemeClr val="dk1"/>
                </a:solidFill>
              </a:rPr>
              <a:t>Cuimhnigh</a:t>
            </a:r>
            <a:r>
              <a:rPr lang="ga" sz="1400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nach léirítear </a:t>
            </a:r>
            <a:r>
              <a:rPr lang="ga" sz="1400" b="0" i="0" u="none" baseline="0" dirty="0">
                <a:solidFill>
                  <a:schemeClr val="dk1"/>
                </a:solidFill>
              </a:rPr>
              <a:t>do luach mar dhuine i líon</a:t>
            </a:r>
            <a:r>
              <a:rPr lang="ga" sz="1400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ga" sz="1400" b="0" i="0" u="none" baseline="0" dirty="0">
                <a:solidFill>
                  <a:schemeClr val="dk1"/>
                </a:solidFill>
              </a:rPr>
              <a:t>na ‘leantóirí’ ná na ‘is maith liom’ atá agat.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ga" sz="1400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Stop ag leanúint </a:t>
            </a:r>
            <a:r>
              <a:rPr lang="ga" sz="1400" b="0" i="0" u="none" baseline="0" dirty="0">
                <a:solidFill>
                  <a:schemeClr val="dk1"/>
                </a:solidFill>
              </a:rPr>
              <a:t>cuntas a spreagann tú le</a:t>
            </a:r>
            <a:r>
              <a:rPr lang="ga" sz="1400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comparáidí míshláintiúla nó neamhréadúla</a:t>
            </a:r>
            <a:r>
              <a:rPr lang="ga" sz="1400" b="0" i="0" u="none" baseline="0" dirty="0">
                <a:solidFill>
                  <a:schemeClr val="dk1"/>
                </a:solidFill>
              </a:rPr>
              <a:t>a dhéanamh.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➔"/>
            </a:pPr>
            <a:r>
              <a:rPr lang="ga" sz="1400" b="0" i="0" u="none" baseline="0" dirty="0">
                <a:solidFill>
                  <a:schemeClr val="dk1"/>
                </a:solidFill>
              </a:rPr>
              <a:t>Cuardaigh </a:t>
            </a:r>
            <a:r>
              <a:rPr lang="ga" sz="1400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dearcthaí nua </a:t>
            </a:r>
            <a:r>
              <a:rPr lang="ga" sz="1400" b="0" i="0" u="none" baseline="0" dirty="0">
                <a:solidFill>
                  <a:schemeClr val="dk1"/>
                </a:solidFill>
              </a:rPr>
              <a:t>agus dírigh ar an méid atá</a:t>
            </a:r>
            <a:r>
              <a:rPr lang="ga" sz="1400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dearfach/fiúntach.</a:t>
            </a:r>
            <a:endParaRPr sz="1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➔"/>
            </a:pPr>
            <a:r>
              <a:rPr lang="ga" sz="14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Blocáil </a:t>
            </a:r>
            <a:r>
              <a:rPr lang="ga" sz="1400" b="0" i="0" u="none" baseline="0" dirty="0">
                <a:solidFill>
                  <a:srgbClr val="000000"/>
                </a:solidFill>
              </a:rPr>
              <a:t>ciapadh ar líne agus cibearbhulaíocht. </a:t>
            </a:r>
            <a:r>
              <a:rPr lang="ga" sz="1400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Déan teagmháil leis </a:t>
            </a:r>
            <a:r>
              <a:rPr lang="ga" sz="1400" b="1" i="0" u="none" baseline="0" dirty="0">
                <a:solidFill>
                  <a:schemeClr val="dk1"/>
                </a:solidFill>
                <a:highlight>
                  <a:schemeClr val="lt1"/>
                </a:highlight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 nGarda Síochána</a:t>
            </a:r>
            <a:r>
              <a:rPr lang="ga" sz="1400" b="1" i="0" u="none" baseline="0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400" dirty="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➔"/>
            </a:pPr>
            <a:r>
              <a:rPr lang="ga" sz="14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Labhair le duine a bhfuil muinín agat as agus faigh cúnamh.</a:t>
            </a:r>
            <a:endParaRPr sz="1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➔"/>
            </a:pPr>
            <a:r>
              <a:rPr lang="ga" sz="1400" b="0" i="0" u="none" baseline="0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Mura féidir leat labhairt le duine atá ar d’aithne nó a bhfuil muinín agat as, </a:t>
            </a:r>
            <a:r>
              <a:rPr lang="ga" sz="1400" b="1" i="0" u="none" baseline="0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cuir glaoch ar </a:t>
            </a:r>
            <a:r>
              <a:rPr lang="ga" sz="1400" b="1" i="0" u="none" baseline="0" dirty="0">
                <a:solidFill>
                  <a:schemeClr val="dk1"/>
                </a:solidFill>
                <a:highlight>
                  <a:schemeClr val="lt1"/>
                </a:highlight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Líne Chabhrach na Leanaí</a:t>
            </a:r>
            <a:r>
              <a:rPr lang="ga" sz="1400" b="0" i="0" u="none" baseline="0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400" dirty="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ga" sz="1400" b="1" i="0" u="none" baseline="0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Saorghlao: 1800 66 66 66, Téacs Saor in Aisce: 50100</a:t>
            </a:r>
            <a:r>
              <a:rPr lang="ga" sz="1400" b="0" i="0" u="none" baseline="0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nó labhair leo ar líne ag </a:t>
            </a:r>
            <a:r>
              <a:rPr lang="ga" sz="1400" b="1" i="0" u="none" baseline="0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www.childline.ie </a:t>
            </a:r>
            <a:endParaRPr sz="1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➔"/>
            </a:pPr>
            <a:r>
              <a:rPr lang="ga" sz="1400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Fág am agat féin don scíth agus don mhachnamh. </a:t>
            </a:r>
            <a:endParaRPr sz="1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➔"/>
            </a:pPr>
            <a:r>
              <a:rPr lang="ga" sz="1400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Socraigh fógraí ama // sosanna saor ó scáileáin. </a:t>
            </a:r>
            <a:endParaRPr sz="1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 sz="16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 sz="16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 sz="800" dirty="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 sz="1400" dirty="0">
              <a:solidFill>
                <a:srgbClr val="000000"/>
              </a:solidFill>
              <a:highlight>
                <a:srgbClr val="F9CB9C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 sz="1400" b="1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45" name="Google Shape;2545;gb957c2e4db_0_1857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0" y="53675"/>
            <a:ext cx="2597624" cy="59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0" name="Google Shape;2550;gb957c2e4db_0_2015"/>
          <p:cNvSpPr txBox="1">
            <a:spLocks noGrp="1"/>
          </p:cNvSpPr>
          <p:nvPr>
            <p:ph type="body" idx="1"/>
          </p:nvPr>
        </p:nvSpPr>
        <p:spPr>
          <a:xfrm>
            <a:off x="0" y="817425"/>
            <a:ext cx="8970542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➔"/>
            </a:pPr>
            <a:r>
              <a:rPr lang="ga" sz="16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Cuardaigh an méid atá dearfach. </a:t>
            </a:r>
            <a:r>
              <a:rPr lang="ga" sz="16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Mar shampla, </a:t>
            </a:r>
            <a:r>
              <a:rPr lang="ga" sz="1600" b="0" i="0" u="none" baseline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postáil, roinn agus tabhair ‘is maith liom’ d’ábhar agus teachtaireachtaí atá dearfach, spreagúil agus inspioráideach.</a:t>
            </a:r>
            <a:endParaRPr sz="1600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➔"/>
            </a:pPr>
            <a:r>
              <a:rPr lang="ga" sz="1600" b="1" i="0" u="none" baseline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Ceangail le daoine eile ar bhealach fiúntach. </a:t>
            </a:r>
            <a:r>
              <a:rPr lang="ga" sz="1600" b="0" i="0" u="none" baseline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Bí eolach/fiúntach faoin gcaoi a n-úsáideann tú na meáin shóisialta chun ceangal le daoine eile, foghlaim a dhéanamh nó rud éigin a chruthú agus gan a bheith díreach ag scrolláil gan smaoineamh.</a:t>
            </a:r>
            <a:endParaRPr sz="1600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➔"/>
            </a:pPr>
            <a:r>
              <a:rPr lang="ga" sz="1600" b="1" i="0" u="none" baseline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Ná Tabhair Isteach don Trolláil! </a:t>
            </a:r>
            <a:r>
              <a:rPr lang="ga" sz="1600" b="0" i="0" u="none" baseline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Ná postáil, roinn, tabhair ‘is maith liom’ nó cuir trácht le hábhar nó teachtaireachtaí a chuireann isteach ort nó atá gránna.</a:t>
            </a:r>
            <a:endParaRPr sz="1600" b="1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➔"/>
            </a:pPr>
            <a:r>
              <a:rPr lang="ga" sz="1600" b="1" i="0" u="none" baseline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Easaontaigh </a:t>
            </a:r>
            <a:r>
              <a:rPr lang="ga" sz="1600" b="1" i="0" u="none" baseline="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go measúil</a:t>
            </a:r>
            <a:r>
              <a:rPr lang="ga" sz="1600" b="1" i="0" u="none" baseline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ga" sz="1600" b="0" i="0" u="none" baseline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Tá sé ceart go leor má easaontaíonn tú le duine, ach ní mór é a dhéanamh go measúil. Cloígh leis na fíricí agus ná héirigh pearsanta.</a:t>
            </a:r>
            <a:endParaRPr sz="1600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➔"/>
            </a:pPr>
            <a:r>
              <a:rPr lang="ga" sz="1600" b="1" i="0" u="none" baseline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Ná déan ciapadh ar dhaoine eile ar líne. </a:t>
            </a:r>
            <a:r>
              <a:rPr lang="ga" sz="1600" b="0" i="0" u="none" baseline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Is féidir iompar cosúil le bagairtí pearsanta agus imeaglú, stalcaireacht, eisiamh, léiriú carachtair, uirísliú pearsanta nó tuairisciú bréagach a chur san áireamh leis seo.</a:t>
            </a:r>
            <a:endParaRPr sz="1600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➔"/>
            </a:pPr>
            <a:r>
              <a:rPr lang="ga" sz="1600" b="0" i="0" u="none" baseline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Bíodh meas agat ar chóipcheart agus úsáid chóir</a:t>
            </a:r>
            <a:endParaRPr sz="1600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1" name="Google Shape;2551;gb957c2e4db_0_2015"/>
          <p:cNvSpPr txBox="1">
            <a:spLocks noGrp="1"/>
          </p:cNvSpPr>
          <p:nvPr>
            <p:ph type="title"/>
          </p:nvPr>
        </p:nvSpPr>
        <p:spPr>
          <a:xfrm>
            <a:off x="1659467" y="236450"/>
            <a:ext cx="7179333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600" b="1" i="0" u="none" baseline="0" dirty="0">
                <a:solidFill>
                  <a:srgbClr val="FF9900"/>
                </a:solidFill>
              </a:rPr>
              <a:t>An mhaith a scagadh ón olc:</a:t>
            </a:r>
            <a:endParaRPr sz="1600" dirty="0">
              <a:solidFill>
                <a:srgbClr val="FF99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ga" sz="1600" b="1" i="0" u="none" baseline="0" dirty="0">
                <a:solidFill>
                  <a:srgbClr val="FF9900"/>
                </a:solidFill>
              </a:rPr>
              <a:t>Cén chaoi ar féidir liom a bheith i mo shaoránach maith digiteach?</a:t>
            </a:r>
            <a:endParaRPr sz="1600" dirty="0">
              <a:solidFill>
                <a:srgbClr val="FF9900"/>
              </a:solidFill>
            </a:endParaRPr>
          </a:p>
        </p:txBody>
      </p:sp>
      <p:pic>
        <p:nvPicPr>
          <p:cNvPr id="2552" name="Google Shape;2552;gb957c2e4db_0_201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0" y="53675"/>
            <a:ext cx="2597624" cy="59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7" name="Google Shape;2557;gb957c2e4db_0_2197"/>
          <p:cNvGrpSpPr/>
          <p:nvPr/>
        </p:nvGrpSpPr>
        <p:grpSpPr>
          <a:xfrm>
            <a:off x="10" y="1514229"/>
            <a:ext cx="4161288" cy="2470725"/>
            <a:chOff x="-5715543" y="207647"/>
            <a:chExt cx="6625200" cy="3762907"/>
          </a:xfrm>
        </p:grpSpPr>
        <p:sp>
          <p:nvSpPr>
            <p:cNvPr id="2558" name="Google Shape;2558;gb957c2e4db_0_2197"/>
            <p:cNvSpPr/>
            <p:nvPr/>
          </p:nvSpPr>
          <p:spPr>
            <a:xfrm>
              <a:off x="-2427524" y="282449"/>
              <a:ext cx="45000" cy="43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59" name="Google Shape;2559;gb957c2e4db_0_2197"/>
            <p:cNvSpPr/>
            <p:nvPr/>
          </p:nvSpPr>
          <p:spPr>
            <a:xfrm>
              <a:off x="-5081178" y="207647"/>
              <a:ext cx="5372700" cy="3681600"/>
            </a:xfrm>
            <a:prstGeom prst="roundRect">
              <a:avLst>
                <a:gd name="adj" fmla="val 5106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60" name="Google Shape;2560;gb957c2e4db_0_2197"/>
            <p:cNvSpPr/>
            <p:nvPr/>
          </p:nvSpPr>
          <p:spPr>
            <a:xfrm>
              <a:off x="-2441390" y="280974"/>
              <a:ext cx="36000" cy="36000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561" name="Google Shape;2561;gb957c2e4db_0_2197"/>
            <p:cNvGrpSpPr/>
            <p:nvPr/>
          </p:nvGrpSpPr>
          <p:grpSpPr>
            <a:xfrm>
              <a:off x="-5715543" y="3770615"/>
              <a:ext cx="6625200" cy="199939"/>
              <a:chOff x="-5715543" y="3770615"/>
              <a:chExt cx="6625200" cy="199939"/>
            </a:xfrm>
          </p:grpSpPr>
          <p:sp>
            <p:nvSpPr>
              <p:cNvPr id="2562" name="Google Shape;2562;gb957c2e4db_0_2197"/>
              <p:cNvSpPr/>
              <p:nvPr/>
            </p:nvSpPr>
            <p:spPr>
              <a:xfrm>
                <a:off x="-5706018" y="3849586"/>
                <a:ext cx="6603820" cy="120968"/>
              </a:xfrm>
              <a:custGeom>
                <a:avLst/>
                <a:gdLst/>
                <a:ahLst/>
                <a:cxnLst/>
                <a:rect l="l" t="t" r="r" b="b"/>
                <a:pathLst>
                  <a:path w="6570965" h="76200" extrusionOk="0">
                    <a:moveTo>
                      <a:pt x="202643" y="76200"/>
                    </a:moveTo>
                    <a:cubicBezTo>
                      <a:pt x="121814" y="61516"/>
                      <a:pt x="-46461" y="17462"/>
                      <a:pt x="12143" y="0"/>
                    </a:cubicBezTo>
                    <a:lnTo>
                      <a:pt x="6569312" y="0"/>
                    </a:lnTo>
                    <a:cubicBezTo>
                      <a:pt x="6583467" y="17065"/>
                      <a:pt x="6506472" y="53975"/>
                      <a:pt x="6347855" y="73819"/>
                    </a:cubicBezTo>
                    <a:lnTo>
                      <a:pt x="202643" y="76200"/>
                    </a:lnTo>
                    <a:close/>
                  </a:path>
                </a:pathLst>
              </a:custGeom>
              <a:gradFill>
                <a:gsLst>
                  <a:gs pos="0">
                    <a:srgbClr val="868B90"/>
                  </a:gs>
                  <a:gs pos="8000">
                    <a:srgbClr val="868B90"/>
                  </a:gs>
                  <a:gs pos="50000">
                    <a:srgbClr val="868B90"/>
                  </a:gs>
                  <a:gs pos="95000">
                    <a:srgbClr val="A5A9AD"/>
                  </a:gs>
                  <a:gs pos="100000">
                    <a:srgbClr val="A5A9AD"/>
                  </a:gs>
                </a:gsLst>
                <a:lin ang="16200038" scaled="0"/>
              </a:gradFill>
              <a:ln>
                <a:noFill/>
              </a:ln>
              <a:effectLst>
                <a:outerShdw blurRad="12700" dist="25400" dir="5400000" algn="t" rotWithShape="0">
                  <a:srgbClr val="262626"/>
                </a:outerShdw>
                <a:reflection stA="50000" endA="300" endPos="90000" dist="50800" dir="5400000" fadeDir="5400012" sy="-100000" algn="bl" rotWithShape="0"/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563" name="Google Shape;2563;gb957c2e4db_0_2197"/>
              <p:cNvSpPr/>
              <p:nvPr/>
            </p:nvSpPr>
            <p:spPr>
              <a:xfrm>
                <a:off x="-5715543" y="3770615"/>
                <a:ext cx="6625200" cy="129600"/>
              </a:xfrm>
              <a:prstGeom prst="roundRect">
                <a:avLst>
                  <a:gd name="adj" fmla="val 23977"/>
                </a:avLst>
              </a:prstGeom>
              <a:gradFill>
                <a:gsLst>
                  <a:gs pos="0">
                    <a:srgbClr val="868B90"/>
                  </a:gs>
                  <a:gs pos="2000">
                    <a:srgbClr val="FBF9FA"/>
                  </a:gs>
                  <a:gs pos="5000">
                    <a:srgbClr val="868B90"/>
                  </a:gs>
                  <a:gs pos="10000">
                    <a:srgbClr val="FBF9FA"/>
                  </a:gs>
                  <a:gs pos="39000">
                    <a:srgbClr val="FBF9FA"/>
                  </a:gs>
                  <a:gs pos="63000">
                    <a:srgbClr val="FBF9FA"/>
                  </a:gs>
                  <a:gs pos="90000">
                    <a:srgbClr val="FAF9FB"/>
                  </a:gs>
                  <a:gs pos="95000">
                    <a:srgbClr val="868B90"/>
                  </a:gs>
                  <a:gs pos="98000">
                    <a:srgbClr val="FFFFFF"/>
                  </a:gs>
                  <a:gs pos="100000">
                    <a:srgbClr val="868B90"/>
                  </a:gs>
                </a:gsLst>
                <a:lin ang="21593863" scaled="0"/>
              </a:gradFill>
              <a:ln>
                <a:noFill/>
              </a:ln>
              <a:effectLst>
                <a:reflection stA="50000" endA="300" endPos="90000" dist="50800" dir="5400000" fadeDir="5400012" sy="-100000" algn="bl" rotWithShape="0"/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564" name="Google Shape;2564;gb957c2e4db_0_2197"/>
            <p:cNvSpPr/>
            <p:nvPr/>
          </p:nvSpPr>
          <p:spPr>
            <a:xfrm>
              <a:off x="-2857566" y="3771797"/>
              <a:ext cx="923491" cy="82550"/>
            </a:xfrm>
            <a:custGeom>
              <a:avLst/>
              <a:gdLst/>
              <a:ahLst/>
              <a:cxnLst/>
              <a:rect l="l" t="t" r="r" b="b"/>
              <a:pathLst>
                <a:path w="923491" h="82550" extrusionOk="0">
                  <a:moveTo>
                    <a:pt x="0" y="0"/>
                  </a:moveTo>
                  <a:lnTo>
                    <a:pt x="923491" y="0"/>
                  </a:lnTo>
                  <a:cubicBezTo>
                    <a:pt x="920296" y="46402"/>
                    <a:pt x="881273" y="82550"/>
                    <a:pt x="833807" y="82550"/>
                  </a:cubicBezTo>
                  <a:lnTo>
                    <a:pt x="89683" y="82550"/>
                  </a:lnTo>
                  <a:cubicBezTo>
                    <a:pt x="42218" y="82550"/>
                    <a:pt x="3194" y="46402"/>
                    <a:pt x="0" y="0"/>
                  </a:cubicBezTo>
                  <a:close/>
                </a:path>
              </a:pathLst>
            </a:custGeom>
            <a:solidFill>
              <a:srgbClr val="F7F5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65" name="Google Shape;2565;gb957c2e4db_0_2197"/>
            <p:cNvSpPr/>
            <p:nvPr/>
          </p:nvSpPr>
          <p:spPr>
            <a:xfrm>
              <a:off x="-5080279" y="207647"/>
              <a:ext cx="2070313" cy="3020732"/>
            </a:xfrm>
            <a:custGeom>
              <a:avLst/>
              <a:gdLst/>
              <a:ahLst/>
              <a:cxnLst/>
              <a:rect l="l" t="t" r="r" b="b"/>
              <a:pathLst>
                <a:path w="2070313" h="3020732" extrusionOk="0">
                  <a:moveTo>
                    <a:pt x="187976" y="0"/>
                  </a:moveTo>
                  <a:lnTo>
                    <a:pt x="2070313" y="0"/>
                  </a:lnTo>
                  <a:lnTo>
                    <a:pt x="1928420" y="207031"/>
                  </a:lnTo>
                  <a:lnTo>
                    <a:pt x="183453" y="207031"/>
                  </a:lnTo>
                  <a:lnTo>
                    <a:pt x="183453" y="2753062"/>
                  </a:lnTo>
                  <a:lnTo>
                    <a:pt x="0" y="3020732"/>
                  </a:lnTo>
                  <a:lnTo>
                    <a:pt x="0" y="187976"/>
                  </a:lnTo>
                  <a:cubicBezTo>
                    <a:pt x="0" y="84160"/>
                    <a:pt x="84160" y="0"/>
                    <a:pt x="18797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86000">
                  <a:srgbClr val="FFFFFF">
                    <a:alpha val="4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566" name="Google Shape;2566;gb957c2e4db_0_2197"/>
          <p:cNvSpPr txBox="1">
            <a:spLocks noGrp="1"/>
          </p:cNvSpPr>
          <p:nvPr>
            <p:ph type="title"/>
          </p:nvPr>
        </p:nvSpPr>
        <p:spPr>
          <a:xfrm>
            <a:off x="2430900" y="123974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2200" b="1" i="0" u="none" baseline="0">
                <a:solidFill>
                  <a:srgbClr val="FF0000"/>
                </a:solidFill>
              </a:rPr>
              <a:t>Gníomhaíocht Mhachnaimh</a:t>
            </a:r>
            <a:endParaRPr sz="2200">
              <a:solidFill>
                <a:srgbClr val="FF0000"/>
              </a:solidFill>
            </a:endParaRPr>
          </a:p>
        </p:txBody>
      </p:sp>
      <p:sp>
        <p:nvSpPr>
          <p:cNvPr id="2567" name="Google Shape;2567;gb957c2e4db_0_2197"/>
          <p:cNvSpPr txBox="1">
            <a:spLocks noGrp="1"/>
          </p:cNvSpPr>
          <p:nvPr>
            <p:ph type="body" idx="1"/>
          </p:nvPr>
        </p:nvSpPr>
        <p:spPr>
          <a:xfrm>
            <a:off x="4006935" y="1238277"/>
            <a:ext cx="4982700" cy="29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ga" sz="16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Déan machnamh ar </a:t>
            </a:r>
            <a:r>
              <a:rPr lang="ga" sz="1600" b="1" i="0" u="none" baseline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an méid a d’fhoghlaim tú agus ar an gcaoi ar fhoghlaim tú, ag úsáid na gceisteanna machnaimh seo a leanas:</a:t>
            </a:r>
            <a:endParaRPr sz="1600" b="1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AutoNum type="arabicPeriod"/>
            </a:pPr>
            <a:r>
              <a:rPr lang="ga" sz="1600" b="1" i="0" u="none" baseline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Cad é an rud is tábhachtaí a d’fhoghlaim tú?</a:t>
            </a:r>
            <a:endParaRPr sz="1600" b="1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AutoNum type="arabicPeriod"/>
            </a:pPr>
            <a:r>
              <a:rPr lang="ga" sz="1600" b="1" i="0" u="none" baseline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Cad a chuir ag smaoineamh go dian thú?</a:t>
            </a:r>
            <a:endParaRPr sz="1600" b="1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AutoNum type="arabicPeriod"/>
            </a:pPr>
            <a:r>
              <a:rPr lang="ga" sz="1600" b="1" i="0" u="none" baseline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Cad leis a dteastaíonn níos mó cúnaimh uait?</a:t>
            </a:r>
            <a:endParaRPr sz="1600" b="1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 dirty="0"/>
          </a:p>
        </p:txBody>
      </p:sp>
      <p:sp>
        <p:nvSpPr>
          <p:cNvPr id="2568" name="Google Shape;2568;gb957c2e4db_0_219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16</a:t>
            </a:fld>
            <a:endParaRPr/>
          </a:p>
        </p:txBody>
      </p:sp>
      <p:pic>
        <p:nvPicPr>
          <p:cNvPr id="2569" name="Google Shape;2569;gb957c2e4db_0_219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0" y="53675"/>
            <a:ext cx="2597624" cy="59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0" name="Google Shape;2570;gb957c2e4db_0_2197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421" y="1592103"/>
            <a:ext cx="3141392" cy="221104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5" name="Google Shape;2575;g7f9caf4a44_0_12"/>
          <p:cNvSpPr txBox="1"/>
          <p:nvPr/>
        </p:nvSpPr>
        <p:spPr>
          <a:xfrm>
            <a:off x="452766" y="1623119"/>
            <a:ext cx="85899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ga" sz="2250" b="1" i="0" u="none" strike="noStrike" cap="none" baseline="0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GO RAIBH MAITH AGAIBH!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ga" sz="225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CEISTEANNA? </a:t>
            </a:r>
            <a:endParaRPr sz="225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76" name="Google Shape;2576;g7f9caf4a44_0_12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674" y="718737"/>
            <a:ext cx="3221515" cy="71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7" name="Google Shape;2577;g7f9caf4a44_0_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7990" y="3985897"/>
            <a:ext cx="1228199" cy="42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578" name="Google Shape;2578;g7f9caf4a44_0_12"/>
          <p:cNvSpPr txBox="1"/>
          <p:nvPr/>
        </p:nvSpPr>
        <p:spPr>
          <a:xfrm>
            <a:off x="3473712" y="4000997"/>
            <a:ext cx="511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ga" sz="14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Webwise_Ireland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g7f9caf4a44_0_12"/>
          <p:cNvSpPr txBox="1"/>
          <p:nvPr/>
        </p:nvSpPr>
        <p:spPr>
          <a:xfrm>
            <a:off x="135467" y="4415796"/>
            <a:ext cx="8907199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ga" sz="12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Cuirtear an saothar seo ar fáil faoi théarmaí Cheadúnas Aitreabúideachta-Comhroinnte 3.0 Creative Commons </a:t>
            </a:r>
            <a:r>
              <a:rPr lang="ga" sz="1200" b="0" i="0" u="none" strike="noStrike" cap="none" baseline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http://creativecommons.org/licenses/by-sa/3.0/ie/</a:t>
            </a:r>
            <a:r>
              <a:rPr lang="ga" sz="12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Féadfaidh tú an t-ábhar seo a úsáid agus a athúsáid (ní áirítear íomhánna agus lógónna) saor in aisce in aon fhormáid nó meán is mian leat, faoi théarmaí Cheadúnas Aitreabúideachta-Comhroinnte Creative Commons.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g7f9caf4a44_0_12"/>
          <p:cNvSpPr txBox="1">
            <a:spLocks noGrp="1"/>
          </p:cNvSpPr>
          <p:nvPr>
            <p:ph type="body" idx="1"/>
          </p:nvPr>
        </p:nvSpPr>
        <p:spPr>
          <a:xfrm>
            <a:off x="632922" y="2791697"/>
            <a:ext cx="8229600" cy="15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</a:pPr>
            <a:r>
              <a:rPr lang="ga" sz="2400" b="0" i="0" u="sng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www.webwise.ie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</a:pPr>
            <a:br>
              <a:rPr lang="g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26" lvl="0" indent="-13967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4B1CB"/>
              </a:buClr>
              <a:buSzPts val="400"/>
              <a:buNone/>
            </a:pPr>
            <a:endParaRPr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81" name="Google Shape;2581;g7f9caf4a44_0_12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1243" y="207838"/>
            <a:ext cx="1570021" cy="21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2" name="Google Shape;2582;g7f9caf4a44_0_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43279" y="156449"/>
            <a:ext cx="755178" cy="32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3" name="Google Shape;2583;g7f9caf4a44_0_12"/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1264" y="104236"/>
            <a:ext cx="1183948" cy="432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gbca36e6e33_0_59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2</a:t>
            </a:fld>
            <a:endParaRPr/>
          </a:p>
        </p:txBody>
      </p:sp>
      <p:pic>
        <p:nvPicPr>
          <p:cNvPr id="2400" name="Google Shape;2400;gbca36e6e33_0_594" descr="IMG-0126.JPG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706335">
            <a:off x="5001947" y="1279063"/>
            <a:ext cx="2627642" cy="199666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01" name="Google Shape;2401;gbca36e6e33_0_594"/>
          <p:cNvSpPr/>
          <p:nvPr/>
        </p:nvSpPr>
        <p:spPr>
          <a:xfrm>
            <a:off x="2423137" y="167113"/>
            <a:ext cx="6593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ga" sz="2000" b="1" i="0" u="none" strike="noStrike" cap="none" baseline="0" dirty="0">
                <a:solidFill>
                  <a:srgbClr val="5DC1FF"/>
                </a:solidFill>
                <a:latin typeface="Montserrat"/>
                <a:ea typeface="Montserrat"/>
                <a:cs typeface="Montserrat"/>
                <a:sym typeface="Montserrat"/>
              </a:rPr>
              <a:t>DÉANAIMIS PLÉ </a:t>
            </a:r>
            <a:r>
              <a:rPr lang="ga" sz="2000" b="1" i="0" u="none" strike="noStrike" cap="none" baseline="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// </a:t>
            </a:r>
            <a:r>
              <a:rPr lang="ga" sz="2000" b="1" i="0" u="none" strike="noStrike" cap="none" baseline="0" dirty="0">
                <a:solidFill>
                  <a:srgbClr val="FFCF29"/>
                </a:solidFill>
                <a:latin typeface="Montserrat"/>
                <a:ea typeface="Montserrat"/>
                <a:cs typeface="Montserrat"/>
                <a:sym typeface="Montserrat"/>
              </a:rPr>
              <a:t>BHEITH AR LÍNE</a:t>
            </a:r>
            <a:endParaRPr sz="2000" b="1" i="0" u="none" strike="noStrike" cap="none" dirty="0">
              <a:solidFill>
                <a:srgbClr val="FFCF2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ga" sz="1500" b="1" i="0" u="none" strike="noStrike" cap="none" baseline="0" dirty="0">
                <a:solidFill>
                  <a:srgbClr val="4EB3FF"/>
                </a:solidFill>
                <a:latin typeface="Montserrat"/>
                <a:ea typeface="Montserrat"/>
                <a:cs typeface="Montserrat"/>
                <a:sym typeface="Montserrat"/>
              </a:rPr>
              <a:t>Cé na hardáin/aipeanna meán sóisialta a bhfuil aithne agat orthu?</a:t>
            </a:r>
            <a:endParaRPr sz="1500" b="1" i="0" u="none" strike="noStrike" cap="none" dirty="0">
              <a:solidFill>
                <a:srgbClr val="4EB3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02" name="Google Shape;2402;gbca36e6e33_0_594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500" y="142624"/>
            <a:ext cx="2157436" cy="47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3" name="Google Shape;2403;gbca36e6e33_0_594" descr="Screen Shot 2018-09-11 at 14.02.44.png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2837">
            <a:off x="5221294" y="3229091"/>
            <a:ext cx="1953831" cy="166097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04" name="Google Shape;2404;gbca36e6e33_0_594" descr="Screen Shot 2018-09-11 at 14.05.45.png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642">
            <a:off x="7007759" y="2164740"/>
            <a:ext cx="1871309" cy="211172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05" name="Google Shape;2405;gbca36e6e33_0_594"/>
          <p:cNvSpPr/>
          <p:nvPr/>
        </p:nvSpPr>
        <p:spPr>
          <a:xfrm>
            <a:off x="510322" y="1132418"/>
            <a:ext cx="4449265" cy="287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ga" sz="1300" b="1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Cuimhnigh:</a:t>
            </a:r>
            <a:endParaRPr sz="13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ga" sz="1200" b="0" i="0" u="none" strike="noStrike" cap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Is uirlis iontach é an t-idirlíon a thugann deiseanna le haghaidh ceangail, cruthaitheachta, foghlama, siamsaíochta, etc.</a:t>
            </a:r>
            <a:endParaRPr sz="1200" b="0" i="0" u="none" strike="noStrike" cap="none" dirty="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ga" sz="1200" b="0" i="0" u="none" strike="noStrike" cap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 linn Covid-19 bhaineamar níos mó úsáide ná riamh as an idirlíon chun cabhrú linn coinneáil i dteagmháil lena chéile, foghlaim a dhéanamh, bheith ag spraoi agus tuiscint a fháil ar an domhan timpeall orainn.</a:t>
            </a:r>
            <a:endParaRPr sz="12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ga" sz="12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Den chuid is mó, cuireann an t-idirlíon eispéireas dearfach agus an-úsáideach ar fáil. </a:t>
            </a:r>
            <a:endParaRPr sz="12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ga" sz="12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minic nach mbíonn sa mhéid a tharlaíonn ar líne ach síneadh ar a mbíonn ag tarlú as líne.</a:t>
            </a:r>
            <a:endParaRPr sz="12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0" name="Google Shape;2410;gb957c2e4db_0_3537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7903" y="4599244"/>
            <a:ext cx="2136098" cy="472296"/>
          </a:xfrm>
          <a:prstGeom prst="rect">
            <a:avLst/>
          </a:prstGeom>
          <a:noFill/>
          <a:ln>
            <a:noFill/>
          </a:ln>
        </p:spPr>
      </p:pic>
      <p:sp>
        <p:nvSpPr>
          <p:cNvPr id="2411" name="Google Shape;2411;gb957c2e4db_0_3537"/>
          <p:cNvSpPr txBox="1"/>
          <p:nvPr/>
        </p:nvSpPr>
        <p:spPr>
          <a:xfrm>
            <a:off x="1168400" y="0"/>
            <a:ext cx="5571425" cy="1415775"/>
          </a:xfrm>
          <a:prstGeom prst="rect">
            <a:avLst/>
          </a:prstGeom>
          <a:solidFill>
            <a:srgbClr val="EFEFEF"/>
          </a:solidFill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</a:pPr>
            <a:endParaRPr sz="1600" b="1" i="1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800" b="1" i="1" u="none" strike="noStrike" cap="none" baseline="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Tugann na meáin shóisialta níos mó deiseanna le haghaidh ceangail ná mar a thugann le haghaidh comparáide.</a:t>
            </a:r>
            <a:endParaRPr sz="1800" b="1" i="1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800" b="1" i="0" u="none" strike="noStrike" cap="none" baseline="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Pléigí.</a:t>
            </a:r>
            <a:endParaRPr sz="1800" b="1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" name="Google Shape;2416;gb957c2e4db_0_476"/>
          <p:cNvSpPr txBox="1">
            <a:spLocks noGrp="1"/>
          </p:cNvSpPr>
          <p:nvPr>
            <p:ph type="title"/>
          </p:nvPr>
        </p:nvSpPr>
        <p:spPr>
          <a:xfrm>
            <a:off x="2450176" y="10538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ga" b="1" i="0" u="none" baseline="0">
                <a:solidFill>
                  <a:srgbClr val="4EB3FF"/>
                </a:solidFill>
              </a:rPr>
              <a:t>#TheFullPicture</a:t>
            </a:r>
            <a:endParaRPr>
              <a:solidFill>
                <a:srgbClr val="4EB3FF"/>
              </a:solidFill>
            </a:endParaRPr>
          </a:p>
        </p:txBody>
      </p:sp>
      <p:sp>
        <p:nvSpPr>
          <p:cNvPr id="2417" name="Google Shape;2417;gb957c2e4db_0_476"/>
          <p:cNvSpPr txBox="1">
            <a:spLocks noGrp="1"/>
          </p:cNvSpPr>
          <p:nvPr>
            <p:ph type="body" idx="1"/>
          </p:nvPr>
        </p:nvSpPr>
        <p:spPr>
          <a:xfrm>
            <a:off x="-190075" y="2200887"/>
            <a:ext cx="4391100" cy="22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600" b="1" i="0" u="none" baseline="0">
                <a:latin typeface="Montserrat"/>
                <a:ea typeface="Montserrat"/>
                <a:cs typeface="Montserrat"/>
                <a:sym typeface="Montserrat"/>
              </a:rPr>
              <a:t>Féach ar </a:t>
            </a:r>
            <a:r>
              <a:rPr lang="ga" sz="1600" b="1" i="0" u="none" baseline="0">
                <a:solidFill>
                  <a:srgbClr val="4EB3FF"/>
                </a:solidFill>
                <a:latin typeface="Montserrat"/>
                <a:ea typeface="Montserrat"/>
                <a:cs typeface="Montserrat"/>
                <a:sym typeface="Montserrat"/>
              </a:rPr>
              <a:t>#TheFullPicture </a:t>
            </a:r>
            <a:r>
              <a:rPr lang="ga" sz="1600" b="1" i="0" u="none" baseline="0">
                <a:latin typeface="Montserrat"/>
                <a:ea typeface="Montserrat"/>
                <a:cs typeface="Montserrat"/>
                <a:sym typeface="Montserrat"/>
              </a:rPr>
              <a:t>anseo:</a:t>
            </a:r>
            <a:endParaRPr sz="1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600" b="1" i="0" u="sng" baseline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https://vimeo.com/457720222</a:t>
            </a:r>
            <a:endParaRPr sz="1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sp>
        <p:nvSpPr>
          <p:cNvPr id="2418" name="Google Shape;2418;gb957c2e4db_0_47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4</a:t>
            </a:fld>
            <a:endParaRPr/>
          </a:p>
        </p:txBody>
      </p:sp>
      <p:pic>
        <p:nvPicPr>
          <p:cNvPr id="2419" name="Google Shape;2419;gb957c2e4db_0_4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1975" y="712000"/>
            <a:ext cx="5113926" cy="42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0" name="Google Shape;2420;gb957c2e4db_0_476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806" y="98925"/>
            <a:ext cx="2149144" cy="49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1" name="Google Shape;2421;gb957c2e4db_0_476" descr="FULL PIC PLAY.png">
            <a:hlinkClick r:id="rId3"/>
          </p:cNvPr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5736" y="862347"/>
            <a:ext cx="4760119" cy="267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p1"/>
          <p:cNvSpPr txBox="1">
            <a:spLocks noGrp="1"/>
          </p:cNvSpPr>
          <p:nvPr>
            <p:ph type="ctrTitle"/>
          </p:nvPr>
        </p:nvSpPr>
        <p:spPr>
          <a:xfrm>
            <a:off x="685800" y="2517500"/>
            <a:ext cx="42525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ga" b="1" i="0" u="none" baseline="0"/>
              <a:t>“Ní scéal iomlán i gcónaí é an méid a fheicimid ar líne.”</a:t>
            </a:r>
            <a:endParaRPr dirty="0"/>
          </a:p>
        </p:txBody>
      </p:sp>
      <p:sp>
        <p:nvSpPr>
          <p:cNvPr id="2427" name="Google Shape;2427;p1"/>
          <p:cNvSpPr txBox="1">
            <a:spLocks noGrp="1"/>
          </p:cNvSpPr>
          <p:nvPr>
            <p:ph type="subTitle" idx="1"/>
          </p:nvPr>
        </p:nvSpPr>
        <p:spPr>
          <a:xfrm>
            <a:off x="685800" y="754223"/>
            <a:ext cx="42525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r>
              <a:rPr lang="ga" b="0" i="0" u="none" baseline="0"/>
              <a:t>#TheFullPicture</a:t>
            </a:r>
            <a:endParaRPr/>
          </a:p>
        </p:txBody>
      </p:sp>
      <p:pic>
        <p:nvPicPr>
          <p:cNvPr id="2428" name="Google Shape;2428;p1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897" y="4354149"/>
            <a:ext cx="2456800" cy="56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9" name="Google Shape;242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5116" y="1005198"/>
            <a:ext cx="2431350" cy="36297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30" name="Google Shape;2430;p1"/>
          <p:cNvGrpSpPr/>
          <p:nvPr/>
        </p:nvGrpSpPr>
        <p:grpSpPr>
          <a:xfrm>
            <a:off x="5995967" y="754230"/>
            <a:ext cx="2529652" cy="4257532"/>
            <a:chOff x="3304209" y="275889"/>
            <a:chExt cx="3395050" cy="5238750"/>
          </a:xfrm>
        </p:grpSpPr>
        <p:sp>
          <p:nvSpPr>
            <p:cNvPr id="2431" name="Google Shape;2431;p1"/>
            <p:cNvSpPr/>
            <p:nvPr/>
          </p:nvSpPr>
          <p:spPr>
            <a:xfrm>
              <a:off x="3304209" y="275889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1"/>
            <p:cNvSpPr/>
            <p:nvPr/>
          </p:nvSpPr>
          <p:spPr>
            <a:xfrm>
              <a:off x="4862138" y="5164857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FFA4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1"/>
            <p:cNvSpPr/>
            <p:nvPr/>
          </p:nvSpPr>
          <p:spPr>
            <a:xfrm>
              <a:off x="4882611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FFA4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1"/>
            <p:cNvSpPr/>
            <p:nvPr/>
          </p:nvSpPr>
          <p:spPr>
            <a:xfrm>
              <a:off x="5093533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FFA4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5" name="Google Shape;2435;p1"/>
          <p:cNvSpPr txBox="1"/>
          <p:nvPr/>
        </p:nvSpPr>
        <p:spPr>
          <a:xfrm>
            <a:off x="123251" y="107470"/>
            <a:ext cx="74718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</a:pPr>
            <a:r>
              <a:rPr lang="ga" sz="3600" b="1" i="0" u="none" strike="noStrike" cap="none" baseline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Gníomhaíocht Ghrúpdhíospóireachta</a:t>
            </a:r>
            <a:endParaRPr sz="36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0" name="Google Shape;2440;gb957c2e4db_0_1669"/>
          <p:cNvSpPr txBox="1">
            <a:spLocks noGrp="1"/>
          </p:cNvSpPr>
          <p:nvPr>
            <p:ph type="title"/>
          </p:nvPr>
        </p:nvSpPr>
        <p:spPr>
          <a:xfrm>
            <a:off x="2269067" y="-2467"/>
            <a:ext cx="6757042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ga" sz="2200" b="1" i="0" u="none" baseline="0" dirty="0">
                <a:solidFill>
                  <a:srgbClr val="FF9900"/>
                </a:solidFill>
                <a:highlight>
                  <a:srgbClr val="FFFFFF"/>
                </a:highlight>
              </a:rPr>
              <a:t>Machnamh </a:t>
            </a:r>
            <a:r>
              <a:rPr lang="ga" sz="2200" b="1" i="0" u="none" baseline="0" dirty="0">
                <a:solidFill>
                  <a:srgbClr val="4EB3FF"/>
                </a:solidFill>
                <a:highlight>
                  <a:srgbClr val="FFFFFF"/>
                </a:highlight>
              </a:rPr>
              <a:t>// </a:t>
            </a:r>
            <a:r>
              <a:rPr lang="ga" sz="2200" b="1" i="0" u="none" baseline="0" dirty="0">
                <a:solidFill>
                  <a:srgbClr val="FF9900"/>
                </a:solidFill>
                <a:highlight>
                  <a:srgbClr val="FFFFFF"/>
                </a:highlight>
              </a:rPr>
              <a:t>Na Meáin Shóisialta agus Mise</a:t>
            </a:r>
            <a:endParaRPr sz="2200" dirty="0">
              <a:solidFill>
                <a:srgbClr val="FF9900"/>
              </a:solidFill>
              <a:highlight>
                <a:srgbClr val="FFFFFF"/>
              </a:highlight>
            </a:endParaRPr>
          </a:p>
        </p:txBody>
      </p:sp>
      <p:sp>
        <p:nvSpPr>
          <p:cNvPr id="2441" name="Google Shape;2441;gb957c2e4db_0_166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6</a:t>
            </a:fld>
            <a:endParaRPr/>
          </a:p>
        </p:txBody>
      </p:sp>
      <p:pic>
        <p:nvPicPr>
          <p:cNvPr id="2442" name="Google Shape;2442;gb957c2e4db_0_1669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6171" y="815561"/>
            <a:ext cx="2679011" cy="174541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43" name="Google Shape;2443;gb957c2e4db_0_1669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0036" y="1762589"/>
            <a:ext cx="1598041" cy="286064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44" name="Google Shape;2444;gb957c2e4db_0_1669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328" y="2589668"/>
            <a:ext cx="2627807" cy="183335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45" name="Google Shape;2445;gb957c2e4db_0_1669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499" y="998418"/>
            <a:ext cx="2105005" cy="169480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46" name="Google Shape;2446;gb957c2e4db_0_1669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75" y="77175"/>
            <a:ext cx="2321749" cy="53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7" name="Google Shape;2447;gb957c2e4db_0_1669" descr="Screen Shot 2021-02-26 at 13.34.59.png"/>
          <p:cNvPicPr preferRelativeResize="0"/>
          <p:nvPr/>
        </p:nvPicPr>
        <p:blipFill rotWithShape="1"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155" y="2356558"/>
            <a:ext cx="1480969" cy="245574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48" name="Google Shape;2448;gb957c2e4db_0_1669" descr="Screen Shot 2021-02-26 at 13.36.19.png"/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8077" y="2781320"/>
            <a:ext cx="2248475" cy="156828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49" name="Google Shape;2449;gb957c2e4db_0_1669" descr="4.png"/>
          <p:cNvPicPr preferRelativeResize="0"/>
          <p:nvPr/>
        </p:nvPicPr>
        <p:blipFill rotWithShape="1">
          <a:blip r:embed="rId10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499" y="4083412"/>
            <a:ext cx="1073866" cy="107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0" name="Google Shape;2450;gb957c2e4db_0_1669" descr="2.png"/>
          <p:cNvPicPr preferRelativeResize="0"/>
          <p:nvPr/>
        </p:nvPicPr>
        <p:blipFill rotWithShape="1">
          <a:blip r:embed="rId11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8007" y="1697217"/>
            <a:ext cx="1391695" cy="131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1" name="Google Shape;2451;gb957c2e4db_0_1669" descr="1.png"/>
          <p:cNvPicPr preferRelativeResize="0"/>
          <p:nvPr/>
        </p:nvPicPr>
        <p:blipFill rotWithShape="1">
          <a:blip r:embed="rId1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200" y="3795453"/>
            <a:ext cx="1403114" cy="134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2" name="Google Shape;2452;gb957c2e4db_0_1669" descr="10.png"/>
          <p:cNvPicPr preferRelativeResize="0"/>
          <p:nvPr/>
        </p:nvPicPr>
        <p:blipFill rotWithShape="1">
          <a:blip r:embed="rId1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608" y="2010768"/>
            <a:ext cx="923434" cy="87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3" name="Google Shape;2453;gb957c2e4db_0_1669" descr="5.png"/>
          <p:cNvPicPr preferRelativeResize="0"/>
          <p:nvPr/>
        </p:nvPicPr>
        <p:blipFill rotWithShape="1">
          <a:blip r:embed="rId1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822" y="1762589"/>
            <a:ext cx="671923" cy="754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4" name="Google Shape;2454;gb957c2e4db_0_1669" descr="7.png"/>
          <p:cNvPicPr preferRelativeResize="0"/>
          <p:nvPr/>
        </p:nvPicPr>
        <p:blipFill rotWithShape="1">
          <a:blip r:embed="rId1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0965" y="1203973"/>
            <a:ext cx="588455" cy="681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Google Shape;2459;gb957c2e4db_0_1675"/>
          <p:cNvSpPr txBox="1">
            <a:spLocks noGrp="1"/>
          </p:cNvSpPr>
          <p:nvPr>
            <p:ph type="title"/>
          </p:nvPr>
        </p:nvSpPr>
        <p:spPr>
          <a:xfrm>
            <a:off x="2338525" y="39547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ga" sz="2200" b="1" i="0" u="none" baseline="0">
                <a:solidFill>
                  <a:srgbClr val="FF9900"/>
                </a:solidFill>
              </a:rPr>
              <a:t>Na Meáin Shóisialta -</a:t>
            </a:r>
            <a:endParaRPr sz="2200">
              <a:solidFill>
                <a:srgbClr val="FF99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ga" sz="2200" b="1" i="0" u="none" baseline="0">
                <a:solidFill>
                  <a:srgbClr val="FF9900"/>
                </a:solidFill>
              </a:rPr>
              <a:t>An Mhaith a scagadh ón Olc</a:t>
            </a:r>
            <a:endParaRPr sz="2200">
              <a:solidFill>
                <a:srgbClr val="FF9900"/>
              </a:solidFill>
            </a:endParaRPr>
          </a:p>
        </p:txBody>
      </p:sp>
      <p:sp>
        <p:nvSpPr>
          <p:cNvPr id="2460" name="Google Shape;2460;gb957c2e4db_0_1675"/>
          <p:cNvSpPr txBox="1">
            <a:spLocks noGrp="1"/>
          </p:cNvSpPr>
          <p:nvPr>
            <p:ph type="body" idx="1"/>
          </p:nvPr>
        </p:nvSpPr>
        <p:spPr>
          <a:xfrm>
            <a:off x="4237675" y="1594175"/>
            <a:ext cx="4739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1600" b="1"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ga" sz="1600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áit iontach iad na meáin shóisialta chun ceangal le daoine eile agus roinnt leo.</a:t>
            </a:r>
            <a:endParaRPr sz="1600" b="1"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1600" b="1"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600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Cuimhnímis ar na buntáistí agus na míbhuntáistí a bhaineann le bheith ar na meáin shóisialta?</a:t>
            </a:r>
            <a:endParaRPr sz="27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61" name="Google Shape;2461;gb957c2e4db_0_167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7</a:t>
            </a:fld>
            <a:endParaRPr/>
          </a:p>
        </p:txBody>
      </p:sp>
      <p:pic>
        <p:nvPicPr>
          <p:cNvPr id="2462" name="Google Shape;2462;gb957c2e4db_0_167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75" y="77175"/>
            <a:ext cx="2321749" cy="530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3" name="Google Shape;2463;gb957c2e4db_0_1675"/>
          <p:cNvGrpSpPr/>
          <p:nvPr/>
        </p:nvGrpSpPr>
        <p:grpSpPr>
          <a:xfrm>
            <a:off x="76385" y="1527029"/>
            <a:ext cx="4161288" cy="2470725"/>
            <a:chOff x="-5715543" y="207647"/>
            <a:chExt cx="6625200" cy="3762907"/>
          </a:xfrm>
        </p:grpSpPr>
        <p:sp>
          <p:nvSpPr>
            <p:cNvPr id="2464" name="Google Shape;2464;gb957c2e4db_0_1675"/>
            <p:cNvSpPr/>
            <p:nvPr/>
          </p:nvSpPr>
          <p:spPr>
            <a:xfrm>
              <a:off x="-2427524" y="282449"/>
              <a:ext cx="45000" cy="43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65" name="Google Shape;2465;gb957c2e4db_0_1675"/>
            <p:cNvSpPr/>
            <p:nvPr/>
          </p:nvSpPr>
          <p:spPr>
            <a:xfrm>
              <a:off x="-5081178" y="207647"/>
              <a:ext cx="5372700" cy="3681600"/>
            </a:xfrm>
            <a:prstGeom prst="roundRect">
              <a:avLst>
                <a:gd name="adj" fmla="val 5106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66" name="Google Shape;2466;gb957c2e4db_0_1675"/>
            <p:cNvSpPr/>
            <p:nvPr/>
          </p:nvSpPr>
          <p:spPr>
            <a:xfrm>
              <a:off x="-2441390" y="280974"/>
              <a:ext cx="36000" cy="36000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467" name="Google Shape;2467;gb957c2e4db_0_1675"/>
            <p:cNvGrpSpPr/>
            <p:nvPr/>
          </p:nvGrpSpPr>
          <p:grpSpPr>
            <a:xfrm>
              <a:off x="-5715543" y="3770615"/>
              <a:ext cx="6625200" cy="199939"/>
              <a:chOff x="-5715543" y="3770615"/>
              <a:chExt cx="6625200" cy="199939"/>
            </a:xfrm>
          </p:grpSpPr>
          <p:sp>
            <p:nvSpPr>
              <p:cNvPr id="2468" name="Google Shape;2468;gb957c2e4db_0_1675"/>
              <p:cNvSpPr/>
              <p:nvPr/>
            </p:nvSpPr>
            <p:spPr>
              <a:xfrm>
                <a:off x="-5706018" y="3849586"/>
                <a:ext cx="6603820" cy="120968"/>
              </a:xfrm>
              <a:custGeom>
                <a:avLst/>
                <a:gdLst/>
                <a:ahLst/>
                <a:cxnLst/>
                <a:rect l="l" t="t" r="r" b="b"/>
                <a:pathLst>
                  <a:path w="6570965" h="76200" extrusionOk="0">
                    <a:moveTo>
                      <a:pt x="202643" y="76200"/>
                    </a:moveTo>
                    <a:cubicBezTo>
                      <a:pt x="121814" y="61516"/>
                      <a:pt x="-46461" y="17462"/>
                      <a:pt x="12143" y="0"/>
                    </a:cubicBezTo>
                    <a:lnTo>
                      <a:pt x="6569312" y="0"/>
                    </a:lnTo>
                    <a:cubicBezTo>
                      <a:pt x="6583467" y="17065"/>
                      <a:pt x="6506472" y="53975"/>
                      <a:pt x="6347855" y="73819"/>
                    </a:cubicBezTo>
                    <a:lnTo>
                      <a:pt x="202643" y="76200"/>
                    </a:lnTo>
                    <a:close/>
                  </a:path>
                </a:pathLst>
              </a:custGeom>
              <a:gradFill>
                <a:gsLst>
                  <a:gs pos="0">
                    <a:srgbClr val="868B90"/>
                  </a:gs>
                  <a:gs pos="8000">
                    <a:srgbClr val="868B90"/>
                  </a:gs>
                  <a:gs pos="50000">
                    <a:srgbClr val="868B90"/>
                  </a:gs>
                  <a:gs pos="95000">
                    <a:srgbClr val="A5A9AD"/>
                  </a:gs>
                  <a:gs pos="100000">
                    <a:srgbClr val="A5A9AD"/>
                  </a:gs>
                </a:gsLst>
                <a:lin ang="16200038" scaled="0"/>
              </a:gradFill>
              <a:ln>
                <a:noFill/>
              </a:ln>
              <a:effectLst>
                <a:outerShdw blurRad="12700" dist="25400" dir="5400000" algn="t" rotWithShape="0">
                  <a:srgbClr val="262626"/>
                </a:outerShdw>
                <a:reflection stA="50000" endA="300" endPos="90000" dist="50800" dir="5400000" fadeDir="5400012" sy="-100000" algn="bl" rotWithShape="0"/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469" name="Google Shape;2469;gb957c2e4db_0_1675"/>
              <p:cNvSpPr/>
              <p:nvPr/>
            </p:nvSpPr>
            <p:spPr>
              <a:xfrm>
                <a:off x="-5715543" y="3770615"/>
                <a:ext cx="6625200" cy="129600"/>
              </a:xfrm>
              <a:prstGeom prst="roundRect">
                <a:avLst>
                  <a:gd name="adj" fmla="val 23977"/>
                </a:avLst>
              </a:prstGeom>
              <a:gradFill>
                <a:gsLst>
                  <a:gs pos="0">
                    <a:srgbClr val="868B90"/>
                  </a:gs>
                  <a:gs pos="2000">
                    <a:srgbClr val="FBF9FA"/>
                  </a:gs>
                  <a:gs pos="5000">
                    <a:srgbClr val="868B90"/>
                  </a:gs>
                  <a:gs pos="10000">
                    <a:srgbClr val="FBF9FA"/>
                  </a:gs>
                  <a:gs pos="39000">
                    <a:srgbClr val="FBF9FA"/>
                  </a:gs>
                  <a:gs pos="63000">
                    <a:srgbClr val="FBF9FA"/>
                  </a:gs>
                  <a:gs pos="90000">
                    <a:srgbClr val="FAF9FB"/>
                  </a:gs>
                  <a:gs pos="95000">
                    <a:srgbClr val="868B90"/>
                  </a:gs>
                  <a:gs pos="98000">
                    <a:srgbClr val="FFFFFF"/>
                  </a:gs>
                  <a:gs pos="100000">
                    <a:srgbClr val="868B90"/>
                  </a:gs>
                </a:gsLst>
                <a:lin ang="21593863" scaled="0"/>
              </a:gradFill>
              <a:ln>
                <a:noFill/>
              </a:ln>
              <a:effectLst>
                <a:reflection stA="50000" endA="300" endPos="90000" dist="50800" dir="5400000" fadeDir="5400012" sy="-100000" algn="bl" rotWithShape="0"/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470" name="Google Shape;2470;gb957c2e4db_0_1675"/>
            <p:cNvSpPr/>
            <p:nvPr/>
          </p:nvSpPr>
          <p:spPr>
            <a:xfrm>
              <a:off x="-2857566" y="3771797"/>
              <a:ext cx="923491" cy="82550"/>
            </a:xfrm>
            <a:custGeom>
              <a:avLst/>
              <a:gdLst/>
              <a:ahLst/>
              <a:cxnLst/>
              <a:rect l="l" t="t" r="r" b="b"/>
              <a:pathLst>
                <a:path w="923491" h="82550" extrusionOk="0">
                  <a:moveTo>
                    <a:pt x="0" y="0"/>
                  </a:moveTo>
                  <a:lnTo>
                    <a:pt x="923491" y="0"/>
                  </a:lnTo>
                  <a:cubicBezTo>
                    <a:pt x="920296" y="46402"/>
                    <a:pt x="881273" y="82550"/>
                    <a:pt x="833807" y="82550"/>
                  </a:cubicBezTo>
                  <a:lnTo>
                    <a:pt x="89683" y="82550"/>
                  </a:lnTo>
                  <a:cubicBezTo>
                    <a:pt x="42218" y="82550"/>
                    <a:pt x="3194" y="46402"/>
                    <a:pt x="0" y="0"/>
                  </a:cubicBezTo>
                  <a:close/>
                </a:path>
              </a:pathLst>
            </a:custGeom>
            <a:solidFill>
              <a:srgbClr val="F7F5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71" name="Google Shape;2471;gb957c2e4db_0_1675"/>
            <p:cNvSpPr/>
            <p:nvPr/>
          </p:nvSpPr>
          <p:spPr>
            <a:xfrm>
              <a:off x="-5080279" y="207647"/>
              <a:ext cx="2070313" cy="3020732"/>
            </a:xfrm>
            <a:custGeom>
              <a:avLst/>
              <a:gdLst/>
              <a:ahLst/>
              <a:cxnLst/>
              <a:rect l="l" t="t" r="r" b="b"/>
              <a:pathLst>
                <a:path w="2070313" h="3020732" extrusionOk="0">
                  <a:moveTo>
                    <a:pt x="187976" y="0"/>
                  </a:moveTo>
                  <a:lnTo>
                    <a:pt x="2070313" y="0"/>
                  </a:lnTo>
                  <a:lnTo>
                    <a:pt x="1928420" y="207031"/>
                  </a:lnTo>
                  <a:lnTo>
                    <a:pt x="183453" y="207031"/>
                  </a:lnTo>
                  <a:lnTo>
                    <a:pt x="183453" y="2753062"/>
                  </a:lnTo>
                  <a:lnTo>
                    <a:pt x="0" y="3020732"/>
                  </a:lnTo>
                  <a:lnTo>
                    <a:pt x="0" y="187976"/>
                  </a:lnTo>
                  <a:cubicBezTo>
                    <a:pt x="0" y="84160"/>
                    <a:pt x="84160" y="0"/>
                    <a:pt x="18797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86000">
                  <a:srgbClr val="FFFFFF">
                    <a:alpha val="4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pic>
        <p:nvPicPr>
          <p:cNvPr id="2472" name="Google Shape;2472;gb957c2e4db_0_1675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690" y="1696025"/>
            <a:ext cx="3075800" cy="210712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7" name="Google Shape;2477;gb957c2e4db_0_1681"/>
          <p:cNvSpPr txBox="1">
            <a:spLocks noGrp="1"/>
          </p:cNvSpPr>
          <p:nvPr>
            <p:ph type="title"/>
          </p:nvPr>
        </p:nvSpPr>
        <p:spPr>
          <a:xfrm>
            <a:off x="2398125" y="3318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ga" b="1" i="0" u="none" baseline="0">
                <a:solidFill>
                  <a:srgbClr val="FF0000"/>
                </a:solidFill>
              </a:rPr>
              <a:t>Miotas V Fírinne - </a:t>
            </a:r>
            <a:endParaRPr>
              <a:solidFill>
                <a:srgbClr val="FF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ga" b="1" i="0" u="none" baseline="0">
                <a:solidFill>
                  <a:srgbClr val="FF0000"/>
                </a:solidFill>
              </a:rPr>
              <a:t>Breathnaigh ar an bPictiúr Iomlán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478" name="Google Shape;2478;gb957c2e4db_0_1681"/>
          <p:cNvSpPr txBox="1">
            <a:spLocks noGrp="1"/>
          </p:cNvSpPr>
          <p:nvPr>
            <p:ph type="body" idx="1"/>
          </p:nvPr>
        </p:nvSpPr>
        <p:spPr>
          <a:xfrm>
            <a:off x="5136475" y="999925"/>
            <a:ext cx="39690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1600" b="1">
              <a:solidFill>
                <a:srgbClr val="38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3838"/>
              </a:buClr>
              <a:buSzPts val="1600"/>
              <a:buFont typeface="Montserrat"/>
              <a:buChar char="➔"/>
            </a:pPr>
            <a:r>
              <a:rPr lang="ga" sz="1600" b="1" i="0" u="none" baseline="0">
                <a:solidFill>
                  <a:srgbClr val="383838"/>
                </a:solidFill>
                <a:latin typeface="Montserrat"/>
                <a:ea typeface="Montserrat"/>
                <a:cs typeface="Montserrat"/>
                <a:sym typeface="Montserrat"/>
              </a:rPr>
              <a:t>Ní rud nua í an brú go gcaithfidh cuma ar leith a bheith orainn.</a:t>
            </a:r>
            <a:endParaRPr sz="1600" b="1">
              <a:solidFill>
                <a:srgbClr val="38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1600" b="1">
              <a:solidFill>
                <a:srgbClr val="38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3838"/>
              </a:buClr>
              <a:buSzPts val="1600"/>
              <a:buFont typeface="Montserrat"/>
              <a:buChar char="➔"/>
            </a:pPr>
            <a:r>
              <a:rPr lang="ga" sz="1600" b="1" i="0" u="none" baseline="0">
                <a:solidFill>
                  <a:srgbClr val="383838"/>
                </a:solidFill>
                <a:latin typeface="Montserrat"/>
                <a:ea typeface="Montserrat"/>
                <a:cs typeface="Montserrat"/>
                <a:sym typeface="Montserrat"/>
              </a:rPr>
              <a:t>In aois na meán sóisialta, is minic gur measa na brúnna seo.</a:t>
            </a:r>
            <a:endParaRPr sz="1600" b="1">
              <a:solidFill>
                <a:srgbClr val="38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1600" b="1">
              <a:solidFill>
                <a:srgbClr val="38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3838"/>
              </a:buClr>
              <a:buSzPts val="1600"/>
              <a:buFont typeface="Montserrat"/>
              <a:buChar char="➔"/>
            </a:pPr>
            <a:r>
              <a:rPr lang="ga" sz="1600" b="1" i="0" u="none" baseline="0">
                <a:solidFill>
                  <a:srgbClr val="383838"/>
                </a:solidFill>
                <a:latin typeface="Montserrat"/>
                <a:ea typeface="Montserrat"/>
                <a:cs typeface="Montserrat"/>
                <a:sym typeface="Montserrat"/>
              </a:rPr>
              <a:t>Ar mhothaigh tú riamh go raibh brú ort cuma éigin a bheith ort ar na meáin shóisialta?</a:t>
            </a:r>
            <a:endParaRPr sz="1600" b="1">
              <a:solidFill>
                <a:srgbClr val="38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sp>
        <p:nvSpPr>
          <p:cNvPr id="2479" name="Google Shape;2479;gb957c2e4db_0_168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8</a:t>
            </a:fld>
            <a:endParaRPr/>
          </a:p>
        </p:txBody>
      </p:sp>
      <p:grpSp>
        <p:nvGrpSpPr>
          <p:cNvPr id="2480" name="Google Shape;2480;gb957c2e4db_0_1681"/>
          <p:cNvGrpSpPr/>
          <p:nvPr/>
        </p:nvGrpSpPr>
        <p:grpSpPr>
          <a:xfrm>
            <a:off x="276401" y="1307637"/>
            <a:ext cx="4710234" cy="3097340"/>
            <a:chOff x="531239" y="2245624"/>
            <a:chExt cx="4710234" cy="3525313"/>
          </a:xfrm>
        </p:grpSpPr>
        <p:pic>
          <p:nvPicPr>
            <p:cNvPr id="2481" name="Google Shape;2481;gb957c2e4db_0_168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1123699" y="1653164"/>
              <a:ext cx="3525313" cy="47102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2" name="Google Shape;2482;gb957c2e4db_0_1681"/>
            <p:cNvSpPr/>
            <p:nvPr/>
          </p:nvSpPr>
          <p:spPr>
            <a:xfrm>
              <a:off x="1109749" y="2580941"/>
              <a:ext cx="3703200" cy="2826000"/>
            </a:xfrm>
            <a:prstGeom prst="rect">
              <a:avLst/>
            </a:prstGeom>
            <a:solidFill>
              <a:srgbClr val="FF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83" name="Google Shape;2483;gb957c2e4db_0_1681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725" y="1602550"/>
            <a:ext cx="3888099" cy="250751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84" name="Google Shape;2484;gb957c2e4db_0_1681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75" y="77175"/>
            <a:ext cx="2321749" cy="53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gb957c2e4db_0_1687"/>
          <p:cNvSpPr txBox="1">
            <a:spLocks noGrp="1"/>
          </p:cNvSpPr>
          <p:nvPr>
            <p:ph type="title"/>
          </p:nvPr>
        </p:nvSpPr>
        <p:spPr>
          <a:xfrm>
            <a:off x="2222000" y="2974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ga" b="1" i="0" u="none" baseline="0">
                <a:solidFill>
                  <a:srgbClr val="4EB3FF"/>
                </a:solidFill>
              </a:rPr>
              <a:t>Teacht chun cinn an Tionchaire</a:t>
            </a:r>
            <a:endParaRPr>
              <a:solidFill>
                <a:srgbClr val="4EB3FF"/>
              </a:solidFill>
            </a:endParaRPr>
          </a:p>
        </p:txBody>
      </p:sp>
      <p:sp>
        <p:nvSpPr>
          <p:cNvPr id="2490" name="Google Shape;2490;gb957c2e4db_0_1687"/>
          <p:cNvSpPr txBox="1">
            <a:spLocks noGrp="1"/>
          </p:cNvSpPr>
          <p:nvPr>
            <p:ph type="body" idx="1"/>
          </p:nvPr>
        </p:nvSpPr>
        <p:spPr>
          <a:xfrm>
            <a:off x="3275100" y="1324538"/>
            <a:ext cx="5691300" cy="30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ga" sz="16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Tá sé tábhachtach go gcuimhneofá ar an bPictiúr Iomlán agus go smaoineofá go criticiúil ar a bhfuil tú a fheiceáil. 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ga" sz="16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Fiafraigh díot féin: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-"/>
            </a:pPr>
            <a:r>
              <a:rPr lang="ga" sz="16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 díoladh an duine sin chun earra a chur chun cinn? 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-"/>
            </a:pPr>
            <a:r>
              <a:rPr lang="ga" sz="16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cén chaoi ar cuireadh in eagar é? 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-"/>
            </a:pPr>
            <a:r>
              <a:rPr lang="ga" sz="16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 dearadh an t-earra atá siad a phostáil chun teacht lena ‘mbranda’ ar líne? 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-"/>
            </a:pPr>
            <a:r>
              <a:rPr lang="ga" sz="16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 fís réadúil é ar an sórt duine atá iontu?</a:t>
            </a:r>
            <a:endParaRPr sz="1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1" name="Google Shape;2491;gb957c2e4db_0_168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9</a:t>
            </a:fld>
            <a:endParaRPr/>
          </a:p>
        </p:txBody>
      </p:sp>
      <p:grpSp>
        <p:nvGrpSpPr>
          <p:cNvPr id="2492" name="Google Shape;2492;gb957c2e4db_0_1687"/>
          <p:cNvGrpSpPr/>
          <p:nvPr/>
        </p:nvGrpSpPr>
        <p:grpSpPr>
          <a:xfrm>
            <a:off x="590667" y="741025"/>
            <a:ext cx="2470917" cy="4262771"/>
            <a:chOff x="3304209" y="275889"/>
            <a:chExt cx="3395050" cy="5238750"/>
          </a:xfrm>
        </p:grpSpPr>
        <p:sp>
          <p:nvSpPr>
            <p:cNvPr id="2493" name="Google Shape;2493;gb957c2e4db_0_1687"/>
            <p:cNvSpPr/>
            <p:nvPr/>
          </p:nvSpPr>
          <p:spPr>
            <a:xfrm>
              <a:off x="3304209" y="275889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gb957c2e4db_0_1687"/>
            <p:cNvSpPr/>
            <p:nvPr/>
          </p:nvSpPr>
          <p:spPr>
            <a:xfrm>
              <a:off x="4862138" y="5164857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FFA4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gb957c2e4db_0_1687"/>
            <p:cNvSpPr/>
            <p:nvPr/>
          </p:nvSpPr>
          <p:spPr>
            <a:xfrm>
              <a:off x="4882611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FFA4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gb957c2e4db_0_1687"/>
            <p:cNvSpPr/>
            <p:nvPr/>
          </p:nvSpPr>
          <p:spPr>
            <a:xfrm>
              <a:off x="5093533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FFA4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97" name="Google Shape;2497;gb957c2e4db_0_168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00" y="1063050"/>
            <a:ext cx="2318375" cy="360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8" name="Google Shape;2498;gb957c2e4db_0_1687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275" y="53675"/>
            <a:ext cx="2470898" cy="564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War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r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ar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ar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ar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War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1354</Words>
  <Application>Microsoft Office PowerPoint</Application>
  <PresentationFormat>On-screen Show (16:9)</PresentationFormat>
  <Paragraphs>111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Montserrat</vt:lpstr>
      <vt:lpstr>Calibri</vt:lpstr>
      <vt:lpstr>Montserrat Light</vt:lpstr>
      <vt:lpstr>Montserrat ExtraBold</vt:lpstr>
      <vt:lpstr>Arial</vt:lpstr>
      <vt:lpstr>Quattrocento Sans</vt:lpstr>
      <vt:lpstr>Helvetica Neue</vt:lpstr>
      <vt:lpstr>Open Sans</vt:lpstr>
      <vt:lpstr>1_Wart template</vt:lpstr>
      <vt:lpstr>Wart template</vt:lpstr>
      <vt:lpstr>1_Wart template</vt:lpstr>
      <vt:lpstr>Wart template</vt:lpstr>
      <vt:lpstr>Wart template</vt:lpstr>
      <vt:lpstr>Wart template</vt:lpstr>
      <vt:lpstr>The Full Picture - Ceacht OSPS</vt:lpstr>
      <vt:lpstr>PowerPoint Presentation</vt:lpstr>
      <vt:lpstr>PowerPoint Presentation</vt:lpstr>
      <vt:lpstr>#TheFullPicture</vt:lpstr>
      <vt:lpstr>“Ní scéal iomlán i gcónaí é an méid a fheicimid ar líne.”</vt:lpstr>
      <vt:lpstr>Machnamh // Na Meáin Shóisialta agus Mise</vt:lpstr>
      <vt:lpstr>Na Meáin Shóisialta - An Mhaith a scagadh ón Olc</vt:lpstr>
      <vt:lpstr>Miotas V Fírinne -  Breathnaigh ar an bPictiúr Iomlán</vt:lpstr>
      <vt:lpstr>Teacht chun cinn an Tionchaire</vt:lpstr>
      <vt:lpstr>Fothaí Meán Sóisialta agus Algartaim</vt:lpstr>
      <vt:lpstr>Is ionann tú agus an méid is maith leat?</vt:lpstr>
      <vt:lpstr>Is ionann tú agus an méid is maith leat -  tionchar algartam ar líne</vt:lpstr>
      <vt:lpstr>GNÍOMHAÍOCHT: Comhairleoir Croí Chráite</vt:lpstr>
      <vt:lpstr>An mhaith a scagadh ón olc: Cén chaoi ar féidir liom m’fholláine ar líne a bhainistiú?</vt:lpstr>
      <vt:lpstr>An mhaith a scagadh ón olc: Cén chaoi ar féidir liom a bheith i mo shaoránach maith digiteach?</vt:lpstr>
      <vt:lpstr>Gníomhaíocht Mhachnaimh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Full Picture - SPHE Lesson</dc:title>
  <dc:creator>catriona mulcahy</dc:creator>
  <cp:lastModifiedBy>Jessi</cp:lastModifiedBy>
  <cp:revision>10</cp:revision>
  <dcterms:modified xsi:type="dcterms:W3CDTF">2021-08-26T09:28:42Z</dcterms:modified>
</cp:coreProperties>
</file>