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57" r:id="rId4"/>
    <p:sldId id="258" r:id="rId5"/>
    <p:sldId id="259" r:id="rId6"/>
    <p:sldId id="260" r:id="rId7"/>
    <p:sldId id="261" r:id="rId8"/>
  </p:sldIdLst>
  <p:sldSz cx="24384000" cy="1371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/>
    <p:restoredTop sz="94700"/>
  </p:normalViewPr>
  <p:slideViewPr>
    <p:cSldViewPr>
      <p:cViewPr varScale="1">
        <p:scale>
          <a:sx n="27" d="100"/>
          <a:sy n="27" d="100"/>
        </p:scale>
        <p:origin x="144" y="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257" y="4246439"/>
            <a:ext cx="20338015" cy="2934712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0299" y="7793181"/>
            <a:ext cx="17014107" cy="34494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22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2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730A-E57C-07A0-16A8-C7196ADB30B4}" type="datetimeFigureOut">
              <a:t>8/31/2021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3EAB-19D4-B734-27DD-D774E731E17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itle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0511-08C7-BA02-502D-5820ABA18DD6}" type="datetimeFigureOut">
              <a:t>8/31/2021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A772-847A-189A-8862-A0074031588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8640"/>
            <a:ext cx="5486400" cy="11658600"/>
          </a:xfrm>
        </p:spPr>
        <p:txBody>
          <a:bodyPr vert="eaVert" anchor="t"/>
          <a:lstStyle/>
          <a:p>
            <a:r>
              <a:t>Click to edit Master title style</a:t>
            </a:r>
          </a:p>
        </p:txBody>
      </p:sp>
      <p:sp>
        <p:nvSpPr>
          <p:cNvPr id="3" name="Vertical Title 2"/>
          <p:cNvSpPr>
            <a:spLocks noGrp="1"/>
          </p:cNvSpPr>
          <p:nvPr>
            <p:ph type="body" orient="vert" idx="1"/>
          </p:nvPr>
        </p:nvSpPr>
        <p:spPr>
          <a:xfrm>
            <a:off x="1219200" y="548640"/>
            <a:ext cx="16044672" cy="11658600"/>
          </a:xfrm>
        </p:spPr>
        <p:txBody>
          <a:bodyPr vert="eaVert" anchor="t"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79A67-A849-A7E3-8BDA-732D390E4C4E}" type="datetimeFigureOut">
              <a:t>8/31/2021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61B1-54B5-0873-EC75-220275D6694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E0BB-10AD-BAED-4578-6C46874228C0}" type="datetimeFigureOut">
              <a:t>8/31/2021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8D9C-3A11-060A-324D-2A55728C8E8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066" y="8792307"/>
            <a:ext cx="20735644" cy="2831421"/>
          </a:xfrm>
        </p:spPr>
        <p:txBody>
          <a:bodyPr anchor="t"/>
          <a:lstStyle>
            <a:lvl1pPr algn="l">
              <a:buNone/>
              <a:defRPr sz="10666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066" y="5760720"/>
            <a:ext cx="20735644" cy="3017520"/>
          </a:xfrm>
        </p:spPr>
        <p:txBody>
          <a:bodyPr anchor="t"/>
          <a:lstStyle>
            <a:lvl1pPr marL="0" indent="0">
              <a:buNone/>
              <a:defRPr sz="10666">
                <a:solidFill>
                  <a:schemeClr val="tx1">
                    <a:tint val="75000"/>
                  </a:schemeClr>
                </a:solidFill>
              </a:defRPr>
            </a:lvl1pPr>
            <a:lvl2pPr marL="121920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2438400" indent="0">
              <a:buNone/>
              <a:defRPr sz="8533">
                <a:solidFill>
                  <a:schemeClr val="tx1">
                    <a:tint val="75000"/>
                  </a:schemeClr>
                </a:solidFill>
              </a:defRPr>
            </a:lvl3pPr>
            <a:lvl4pPr marL="3655772" indent="0">
              <a:buNone/>
              <a:defRPr sz="7466">
                <a:solidFill>
                  <a:schemeClr val="tx1">
                    <a:tint val="75000"/>
                  </a:schemeClr>
                </a:solidFill>
              </a:defRPr>
            </a:lvl4pPr>
            <a:lvl5pPr marL="48768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6096000" indent="0">
              <a:buNone/>
              <a:defRPr sz="10666">
                <a:solidFill>
                  <a:schemeClr val="tx1">
                    <a:tint val="75000"/>
                  </a:schemeClr>
                </a:solidFill>
              </a:defRPr>
            </a:lvl6pPr>
            <a:lvl7pPr marL="7322523" indent="0">
              <a:buNone/>
              <a:defRPr sz="10666">
                <a:solidFill>
                  <a:schemeClr val="tx1">
                    <a:tint val="75000"/>
                  </a:schemeClr>
                </a:solidFill>
              </a:defRPr>
            </a:lvl7pPr>
            <a:lvl8pPr marL="8525874" indent="0">
              <a:buNone/>
              <a:defRPr sz="10666">
                <a:solidFill>
                  <a:schemeClr val="tx1">
                    <a:tint val="75000"/>
                  </a:schemeClr>
                </a:solidFill>
              </a:defRPr>
            </a:lvl8pPr>
            <a:lvl9pPr marL="9753600" indent="0">
              <a:buNone/>
              <a:defRPr sz="106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376E-2491-9C37-30D6-E61D121532B6}" type="datetimeFigureOut">
              <a:t>8/31/2021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D93AD-C779-B6E9-CAAE-C487168D6AD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154680"/>
            <a:ext cx="10753344" cy="9052560"/>
          </a:xfrm>
        </p:spPr>
        <p:txBody>
          <a:bodyPr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12192000" y="3154680"/>
            <a:ext cx="10972800" cy="9052560"/>
          </a:xfrm>
        </p:spPr>
        <p:txBody>
          <a:bodyPr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D760-7AA2-CD82-E364-D67C53E29900}" type="datetimeFigureOut">
              <a:t>8/31/2021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6AA3C-C11B-3315-E54A-BB64202E3C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795320"/>
            <a:ext cx="10772851" cy="1554023"/>
          </a:xfrm>
        </p:spPr>
        <p:txBody>
          <a:bodyPr anchor="b"/>
          <a:lstStyle>
            <a:lvl1pPr>
              <a:buNone/>
              <a:defRPr sz="7295" b="1"/>
            </a:lvl1pPr>
            <a:lvl2pPr marL="132">
              <a:buNone/>
              <a:defRPr sz="5759" b="1"/>
            </a:lvl2pPr>
            <a:lvl3pPr marL="66">
              <a:buNone/>
              <a:defRPr sz="5184" b="1"/>
            </a:lvl3pPr>
            <a:lvl4pPr marL="44">
              <a:buNone/>
              <a:defRPr sz="4800" b="1"/>
            </a:lvl4pPr>
            <a:lvl5pPr marL="33">
              <a:buNone/>
              <a:defRPr sz="4800" b="1"/>
            </a:lvl5pPr>
            <a:lvl6pPr marL="26">
              <a:buNone/>
              <a:defRPr sz="4800" b="1"/>
            </a:lvl6pPr>
            <a:lvl7pPr marL="22">
              <a:buNone/>
              <a:defRPr sz="4800" b="1"/>
            </a:lvl7pPr>
            <a:lvl8pPr marL="18">
              <a:buNone/>
              <a:defRPr sz="4800" b="1"/>
            </a:lvl8pPr>
            <a:lvl9pPr marL="16">
              <a:buNone/>
              <a:defRPr sz="4800" b="1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2384633" y="2795320"/>
            <a:ext cx="10780167" cy="1554023"/>
          </a:xfrm>
        </p:spPr>
        <p:txBody>
          <a:bodyPr anchor="b"/>
          <a:lstStyle>
            <a:lvl1pPr>
              <a:buNone/>
              <a:defRPr sz="7295" b="1"/>
            </a:lvl1pPr>
            <a:lvl2pPr marL="132">
              <a:buNone/>
              <a:defRPr sz="5759" b="1"/>
            </a:lvl2pPr>
            <a:lvl3pPr marL="66">
              <a:buNone/>
              <a:defRPr sz="5184" b="1"/>
            </a:lvl3pPr>
            <a:lvl4pPr marL="44">
              <a:buNone/>
              <a:defRPr sz="4800" b="1"/>
            </a:lvl4pPr>
            <a:lvl5pPr marL="33">
              <a:buNone/>
              <a:defRPr sz="4800" b="1"/>
            </a:lvl5pPr>
            <a:lvl6pPr marL="26">
              <a:buNone/>
              <a:defRPr sz="4800" b="1"/>
            </a:lvl6pPr>
            <a:lvl7pPr marL="22">
              <a:buNone/>
              <a:defRPr sz="4800" b="1"/>
            </a:lvl7pPr>
            <a:lvl8pPr marL="18">
              <a:buNone/>
              <a:defRPr sz="4800" b="1"/>
            </a:lvl8pPr>
            <a:lvl9pPr marL="16">
              <a:buNone/>
              <a:defRPr sz="4800" b="1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3"/>
          </p:nvPr>
        </p:nvSpPr>
        <p:spPr>
          <a:xfrm>
            <a:off x="1219200" y="4349343"/>
            <a:ext cx="10772851" cy="7901788"/>
          </a:xfrm>
        </p:spPr>
        <p:txBody>
          <a:bodyPr/>
          <a:lstStyle>
            <a:lvl1pPr>
              <a:defRPr sz="7295"/>
            </a:lvl1pPr>
            <a:lvl2pPr>
              <a:defRPr sz="5759"/>
            </a:lvl2pPr>
            <a:lvl3pPr>
              <a:defRPr sz="5184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/>
          </p:nvPr>
        </p:nvSpPr>
        <p:spPr>
          <a:xfrm>
            <a:off x="12384633" y="4349343"/>
            <a:ext cx="10780167" cy="7901788"/>
          </a:xfrm>
        </p:spPr>
        <p:txBody>
          <a:bodyPr/>
          <a:lstStyle>
            <a:lvl1pPr>
              <a:defRPr sz="7295"/>
            </a:lvl1pPr>
            <a:lvl2pPr>
              <a:defRPr sz="5759"/>
            </a:lvl2pPr>
            <a:lvl3pPr>
              <a:defRPr sz="5184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E331-9ABA-A908-4A1B-884A227CC8B4}" type="datetimeFigureOut">
              <a:t>8/31/2021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87635-6754-53AA-AAE6-467969E2A58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8D3E-CA6C-2AA6-BEA4-20712DBB6087}" type="datetimeFigureOut">
              <a:t>8/31/2021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599A-4C5A-017B-012A-0767624CA8A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C057-BA80-E259-18E5-E336CD3BA639}" type="datetimeFigureOut">
              <a:t>8/31/2021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80286-A5C1-017B-35B7-AAB03389953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033"/>
            <a:ext cx="8022336" cy="2320611"/>
          </a:xfrm>
        </p:spPr>
        <p:txBody>
          <a:bodyPr anchor="b"/>
          <a:lstStyle>
            <a:lvl1pPr algn="l">
              <a:defRPr sz="5184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1705" y="546033"/>
            <a:ext cx="13633095" cy="11661207"/>
          </a:xfrm>
        </p:spPr>
        <p:txBody>
          <a:bodyPr/>
          <a:lstStyle>
            <a:lvl1pPr>
              <a:defRPr sz="8448"/>
            </a:lvl1pPr>
            <a:lvl2pPr>
              <a:defRPr sz="7295"/>
            </a:lvl2pPr>
            <a:lvl3pPr>
              <a:defRPr sz="6336"/>
            </a:lvl3pPr>
            <a:lvl4pPr>
              <a:defRPr sz="5184"/>
            </a:lvl4pPr>
            <a:lvl5pPr>
              <a:defRPr sz="5184"/>
            </a:lvl5pPr>
            <a:lvl6pPr>
              <a:defRPr sz="5184"/>
            </a:lvl6pPr>
            <a:lvl7pPr>
              <a:defRPr sz="5184"/>
            </a:lvl7pPr>
            <a:lvl8pPr>
              <a:defRPr sz="5184"/>
            </a:lvl8pPr>
            <a:lvl9pPr>
              <a:defRPr sz="5184"/>
            </a:lvl9pPr>
          </a:lstStyle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219200" y="2866644"/>
            <a:ext cx="8019897" cy="9340596"/>
          </a:xfrm>
        </p:spPr>
        <p:txBody>
          <a:bodyPr/>
          <a:lstStyle>
            <a:lvl1pPr marL="0" indent="0">
              <a:buNone/>
              <a:defRPr sz="3647"/>
            </a:lvl1pPr>
            <a:lvl2pPr marL="1219200" indent="0">
              <a:buNone/>
              <a:defRPr sz="3071"/>
            </a:lvl2pPr>
            <a:lvl3pPr marL="2438400" indent="0">
              <a:buNone/>
              <a:defRPr sz="2649"/>
            </a:lvl3pPr>
            <a:lvl4pPr marL="3655772" indent="0">
              <a:buNone/>
              <a:defRPr sz="2400"/>
            </a:lvl4pPr>
            <a:lvl5pPr marL="4876800" indent="0">
              <a:buNone/>
              <a:defRPr sz="2400"/>
            </a:lvl5pPr>
            <a:lvl6pPr marL="6096000" indent="0">
              <a:buNone/>
              <a:defRPr sz="2400"/>
            </a:lvl6pPr>
            <a:lvl7pPr marL="7322523" indent="0">
              <a:buNone/>
              <a:defRPr sz="2400"/>
            </a:lvl7pPr>
            <a:lvl8pPr marL="8525874" indent="0">
              <a:buNone/>
              <a:defRPr sz="2400"/>
            </a:lvl8pPr>
            <a:lvl9pPr marL="9753600" indent="0">
              <a:buNone/>
              <a:defRPr sz="2400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091E-9D08-7067-06E7-6B325EE31172}" type="datetimeFigureOut">
              <a:t>8/31/2021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64A8-BCA5-9586-3167-13C7AC3A351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264" y="9601200"/>
            <a:ext cx="14630400" cy="1097280"/>
          </a:xfrm>
        </p:spPr>
        <p:txBody>
          <a:bodyPr anchor="b"/>
          <a:lstStyle>
            <a:lvl1pPr algn="l">
              <a:defRPr sz="5184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Vertical Title 2"/>
          <p:cNvSpPr>
            <a:spLocks noGrp="1"/>
          </p:cNvSpPr>
          <p:nvPr>
            <p:ph type="pic" idx="1"/>
          </p:nvPr>
        </p:nvSpPr>
        <p:spPr>
          <a:xfrm>
            <a:off x="4779264" y="1220723"/>
            <a:ext cx="14630400" cy="8233715"/>
          </a:xfrm>
        </p:spPr>
        <p:txBody>
          <a:bodyPr/>
          <a:lstStyle/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779264" y="10698480"/>
            <a:ext cx="14630400" cy="1508760"/>
          </a:xfrm>
        </p:spPr>
        <p:txBody>
          <a:bodyPr/>
          <a:lstStyle>
            <a:lvl1pPr marL="0" indent="0">
              <a:buNone/>
              <a:defRPr sz="3647"/>
            </a:lvl1pPr>
            <a:lvl2pPr marL="1219200" indent="0">
              <a:buNone/>
              <a:defRPr sz="3071"/>
            </a:lvl2pPr>
            <a:lvl3pPr marL="2438400" indent="0">
              <a:buNone/>
              <a:defRPr sz="2649"/>
            </a:lvl3pPr>
            <a:lvl4pPr marL="3655772" indent="0">
              <a:buNone/>
              <a:defRPr sz="2400"/>
            </a:lvl4pPr>
            <a:lvl5pPr marL="4876800" indent="0">
              <a:buNone/>
              <a:defRPr sz="2400"/>
            </a:lvl5pPr>
            <a:lvl6pPr marL="6096000" indent="0">
              <a:buNone/>
              <a:defRPr sz="2400"/>
            </a:lvl6pPr>
            <a:lvl7pPr marL="7322523" indent="0">
              <a:buNone/>
              <a:defRPr sz="2400"/>
            </a:lvl7pPr>
            <a:lvl8pPr marL="8525874" indent="0">
              <a:buNone/>
              <a:defRPr sz="2400"/>
            </a:lvl8pPr>
            <a:lvl9pPr marL="9753600" indent="0">
              <a:buNone/>
              <a:defRPr sz="2400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03962-2BE2-0547-CA4C-002B07D331AA}" type="datetimeFigureOut">
              <a:t>8/31/2021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3367-E607-B8C4-866E-CD42E97DAC8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8640"/>
            <a:ext cx="21945600" cy="2286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195828"/>
            <a:ext cx="21945600" cy="9011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618720"/>
            <a:ext cx="5681471" cy="822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7F91-6D1D-487A-93DD-6AB167742E74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14944" y="12618720"/>
            <a:ext cx="7729728" cy="822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58944" y="12618720"/>
            <a:ext cx="5705856" cy="822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8140F-E0CD-4C7C-B2BC-248C8D938E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823E9-F563-D546-BA34-4D652F9E3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D0F48B-B227-AE45-845B-7E6777909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1"/>
          </a:xfrm>
        </p:spPr>
      </p:pic>
    </p:spTree>
    <p:extLst>
      <p:ext uri="{BB962C8B-B14F-4D97-AF65-F5344CB8AC3E}">
        <p14:creationId xmlns:p14="http://schemas.microsoft.com/office/powerpoint/2010/main" val="2305222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64AC6A8-B537-684E-BEB6-F6EE6AA64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3" name="Imag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5350" y="1196954"/>
            <a:ext cx="9718650" cy="47466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4"/>
          <p:cNvSpPr txBox="1"/>
          <p:nvPr/>
        </p:nvSpPr>
        <p:spPr>
          <a:xfrm>
            <a:off x="14530948" y="1962850"/>
            <a:ext cx="8105024" cy="39807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indent="12700" algn="l" rtl="0">
              <a:lnSpc>
                <a:spcPts val="11737"/>
              </a:lnSpc>
              <a:tabLst>
                <a:tab pos="1460500" algn="l"/>
                <a:tab pos="21336000" algn="l"/>
              </a:tabLst>
              <a:defRPr/>
            </a:pPr>
            <a:r>
              <a:rPr lang="ga" sz="10347" b="0" i="0" u="none" baseline="0">
                <a:solidFill>
                  <a:srgbClr val="FFFFFF"/>
                </a:solidFill>
                <a:latin typeface="MetallophileSp8-Medium" charset="77"/>
                <a:ea typeface="MetallophileSp8-Medium" charset="77"/>
                <a:cs typeface="MetallophileSp8-Medium" charset="77"/>
                <a:sym typeface="MetallophileSp8-Medium" charset="77"/>
              </a:rPr>
              <a:t>Imríonn Archie Robo Warriors</a:t>
            </a:r>
          </a:p>
        </p:txBody>
      </p:sp>
    </p:spTree>
    <p:extLst>
      <p:ext uri="{BB962C8B-B14F-4D97-AF65-F5344CB8AC3E}">
        <p14:creationId xmlns:p14="http://schemas.microsoft.com/office/powerpoint/2010/main" val="2192251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BE1AE46B-8C78-8B4D-A74D-BBEB08F23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467666" y="1092199"/>
            <a:ext cx="7461638" cy="134619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 rtl="0">
              <a:lnSpc>
                <a:spcPts val="4500"/>
              </a:lnSpc>
              <a:spcAft>
                <a:spcPts val="4000"/>
              </a:spcAft>
              <a:defRPr/>
            </a:pPr>
            <a:r>
              <a:rPr lang="ga" sz="3500" b="0" i="0" u="none" baseline="0" dirty="0">
                <a:latin typeface="MetallophileSp8-Medium" charset="77"/>
                <a:ea typeface="MetallophileSp8-Medium" charset="77"/>
                <a:cs typeface="MetallophileSp8-Medium" charset="77"/>
                <a:sym typeface="MetallophileSp8-Medium" charset="77"/>
              </a:rPr>
              <a:t>‘Is do dhaoine 12 bhliain d’aois agus níos sine é’ a dúirt Archie.</a:t>
            </a:r>
          </a:p>
          <a:p>
            <a:pPr algn="ctr" rtl="0">
              <a:lnSpc>
                <a:spcPts val="4500"/>
              </a:lnSpc>
              <a:spcAft>
                <a:spcPts val="4000"/>
              </a:spcAft>
              <a:defRPr/>
            </a:pPr>
            <a:r>
              <a:rPr lang="ga" sz="3500" b="0" i="0" u="none" baseline="0" dirty="0">
                <a:latin typeface="MetallophileSp8-Medium" charset="77"/>
                <a:ea typeface="MetallophileSp8-Medium" charset="77"/>
                <a:cs typeface="MetallophileSp8-Medium" charset="77"/>
                <a:sym typeface="MetallophileSp8-Medium" charset="77"/>
              </a:rPr>
              <a:t>‘Níl aon chead agat é a imirt ‘ arsa a mham. ‘Is do pháistí níos sine ná thú é, agus ní bheadh sé feiliúnach duit. Cén fáth nach n-imríonn tú Robo Warriors? ‘Taitníonn an cluiche sin leat.’</a:t>
            </a:r>
          </a:p>
          <a:p>
            <a:pPr algn="ctr" rtl="0">
              <a:lnSpc>
                <a:spcPts val="4500"/>
              </a:lnSpc>
              <a:spcAft>
                <a:spcPts val="4000"/>
              </a:spcAft>
              <a:defRPr/>
            </a:pPr>
            <a:r>
              <a:rPr lang="ga" sz="3500" b="0" i="0" u="none" baseline="0" dirty="0">
                <a:latin typeface="MetallophileSp8-Medium" charset="77"/>
                <a:ea typeface="MetallophileSp8-Medium" charset="77"/>
                <a:cs typeface="MetallophileSp8-Medium" charset="77"/>
                <a:sym typeface="MetallophileSp8-Medium" charset="77"/>
              </a:rPr>
              <a:t>​Cé go raibh díomá air, chlaon Archie a cheann. Thaitin Robo Warriors leis. Go mór.</a:t>
            </a:r>
          </a:p>
          <a:p>
            <a:pPr algn="ctr" rtl="0">
              <a:lnSpc>
                <a:spcPts val="4500"/>
              </a:lnSpc>
              <a:spcAft>
                <a:spcPts val="4000"/>
              </a:spcAft>
              <a:defRPr/>
            </a:pPr>
            <a:r>
              <a:rPr lang="ga" sz="3500" b="0" i="0" u="none" baseline="0" dirty="0">
                <a:latin typeface="MetallophileSp8-Medium" charset="77"/>
                <a:ea typeface="MetallophileSp8-Medium" charset="77"/>
                <a:cs typeface="MetallophileSp8-Medium" charset="77"/>
                <a:sym typeface="MetallophileSp8-Medium" charset="77"/>
              </a:rPr>
              <a:t>Sa chluiche, imríonn tú mar laoch róbait, ag troid ar mhaithe le do phláinéad a shábháil ó ionradh eachtráin. Nuair a bhaineann tú leibhéil amach, d’fhéadfá cathéide agus airm níos fearr a fháil. D’imir tú le himreoirí eile agus d’oibrigh tú mar chuid d’fhoireann chun an lámh in uachtar a fháil ar an namhaid.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868833" y="1111247"/>
            <a:ext cx="6646333" cy="13462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numCol="1" spcCol="245345" anchor="t"/>
          <a:lstStyle/>
          <a:p>
            <a:pPr algn="ctr" rtl="0">
              <a:lnSpc>
                <a:spcPts val="4500"/>
              </a:lnSpc>
              <a:spcAft>
                <a:spcPts val="4000"/>
              </a:spcAft>
              <a:defRPr/>
            </a:pPr>
            <a:r>
              <a:rPr lang="ga" sz="3500" b="0" i="0" u="none" baseline="0">
                <a:latin typeface="MetallophileSp8-Medium" charset="77"/>
                <a:ea typeface="MetallophileSp8-Medium" charset="77"/>
                <a:cs typeface="MetallophileSp8-Medium" charset="77"/>
                <a:sym typeface="MetallophileSp8-Medium" charset="77"/>
              </a:rPr>
              <a:t>Chuala sé a chuid cairde ag caint ar chluiche nua darb ainm </a:t>
            </a:r>
            <a:r>
              <a:rPr lang="ga" sz="3500" b="0" i="1" u="none" baseline="0">
                <a:latin typeface="MetallophileSp8-MediumIt" charset="77"/>
                <a:ea typeface="MetallophileSp8-MediumIt" charset="77"/>
                <a:cs typeface="MetallophileSp8-MediumIt" charset="77"/>
                <a:sym typeface="MetallophileSp8-MediumIt" charset="77"/>
              </a:rPr>
              <a:t>Magician of Doom </a:t>
            </a:r>
            <a:r>
              <a:rPr lang="ga" sz="3500" b="0" i="0" u="none" baseline="0">
                <a:latin typeface="MetallophileSp8-Medium" charset="77"/>
                <a:ea typeface="MetallophileSp8-Medium" charset="77"/>
                <a:cs typeface="MetallophileSp8-Medium" charset="77"/>
                <a:sym typeface="MetallophileSp8-Medium" charset="77"/>
              </a:rPr>
              <a:t>agus bhí sé ar bís le triail a bhaint as. Nuair a d’fhiafraigh sé dá mham dá bhféadfadh sé triail a bhaint as, dúirt sí leis an rátáil aoise a sheiceáil.</a:t>
            </a:r>
          </a:p>
          <a:p>
            <a:pPr algn="ctr" rtl="0">
              <a:lnSpc>
                <a:spcPts val="4500"/>
              </a:lnSpc>
              <a:spcAft>
                <a:spcPts val="4000"/>
              </a:spcAft>
              <a:defRPr/>
            </a:pPr>
            <a:endParaRPr sz="3500">
              <a:latin typeface="MetallophileSp8-Medium" charset="77"/>
              <a:ea typeface="MetallophileSp8-Medium" charset="77"/>
              <a:cs typeface="MetallophileSp8-Medium" charset="77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70000" y="1092199"/>
            <a:ext cx="6646333" cy="134619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indent="12700" algn="ctr" rtl="0">
              <a:lnSpc>
                <a:spcPts val="4500"/>
              </a:lnSpc>
              <a:spcAft>
                <a:spcPts val="4000"/>
              </a:spcAft>
              <a:defRPr/>
            </a:pPr>
            <a:r>
              <a:rPr lang="ga" sz="3500" b="0" i="0" u="none" baseline="0">
                <a:latin typeface="MetallophileSp8-Medium" charset="77"/>
                <a:ea typeface="MetallophileSp8-Medium" charset="77"/>
                <a:cs typeface="MetallophileSp8-Medium" charset="77"/>
                <a:sym typeface="MetallophileSp8-Medium" charset="77"/>
              </a:rPr>
              <a:t>Is é an caitheamh aimsire is fearr le hArchie ná a bheith ag imirt cluichí. Is breá leis a bheith ag imirt le cairde amuigh faoin aer, agus in amanna imríonn sé cluichí ar an idirlíon.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03D6AE1-012C-5C4C-A880-3E6D4AB38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70000" y="1092200"/>
            <a:ext cx="5588000" cy="1346199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 rtl="0">
              <a:lnSpc>
                <a:spcPts val="4500"/>
              </a:lnSpc>
              <a:spcAft>
                <a:spcPts val="4000"/>
              </a:spcAft>
              <a:defRPr/>
            </a:pPr>
            <a:r>
              <a:rPr lang="ga" sz="3500" b="0" i="0" u="none" baseline="0">
                <a:latin typeface="MetallophileSp8-Medium" charset="77"/>
                <a:ea typeface="MetallophileSp8-Medium" charset="77"/>
                <a:cs typeface="MetallophileSp8-Medium" charset="77"/>
                <a:sym typeface="MetallophileSp8-Medium" charset="77"/>
              </a:rPr>
              <a:t>Inniu bhí beirt imreoirí eile ar fhoireann Archie. D’imir sé le duine acu cheana, crazycat971, ach ní raibh aithne aige ar an imreoir eile.</a:t>
            </a:r>
          </a:p>
          <a:p>
            <a:pPr algn="ctr" rtl="0">
              <a:lnSpc>
                <a:spcPts val="4500"/>
              </a:lnSpc>
              <a:spcAft>
                <a:spcPts val="4000"/>
              </a:spcAft>
              <a:defRPr/>
            </a:pPr>
            <a:endParaRPr sz="3500">
              <a:latin typeface="MetallophileSp8-Medium" charset="77"/>
              <a:ea typeface="MetallophileSp8-Medium" charset="77"/>
              <a:cs typeface="MetallophileSp8-Medium" charset="77"/>
            </a:endParaRPr>
          </a:p>
          <a:p>
            <a:pPr algn="ctr" rtl="0">
              <a:lnSpc>
                <a:spcPts val="4500"/>
              </a:lnSpc>
              <a:spcAft>
                <a:spcPts val="4000"/>
              </a:spcAft>
              <a:defRPr/>
            </a:pPr>
            <a:endParaRPr sz="3500" spc="35">
              <a:latin typeface="MetallophileSp8-Medium" charset="77"/>
              <a:ea typeface="MetallophileSp8-Medium" charset="77"/>
              <a:cs typeface="MetallophileSp8-Medium" charset="77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77200" y="1092199"/>
            <a:ext cx="4800600" cy="10731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 rtl="0">
              <a:lnSpc>
                <a:spcPts val="4500"/>
              </a:lnSpc>
              <a:spcAft>
                <a:spcPts val="4000"/>
              </a:spcAft>
              <a:defRPr/>
            </a:pPr>
            <a:r>
              <a:rPr lang="ga" sz="3500" b="0" i="0" u="none" baseline="0">
                <a:latin typeface="MetallophileSp8-Medium" charset="77"/>
                <a:ea typeface="MetallophileSp8-Medium" charset="77"/>
                <a:cs typeface="MetallophileSp8-Medium" charset="77"/>
                <a:sym typeface="MetallophileSp8-Medium" charset="77"/>
              </a:rPr>
              <a:t>Nuair a bhí Archie i bhfolach taobh thiar de spásárthach i dtuairt sa chluiche, fuair sé teachtaireacht ó imreoir nua, jac008k.</a:t>
            </a:r>
          </a:p>
          <a:p>
            <a:pPr algn="ctr" rtl="0">
              <a:lnSpc>
                <a:spcPts val="4500"/>
              </a:lnSpc>
              <a:spcAft>
                <a:spcPts val="4000"/>
              </a:spcAft>
              <a:defRPr/>
            </a:pPr>
            <a:r>
              <a:rPr lang="ga" sz="3500" b="0" i="0" u="none" spc="35" baseline="0">
                <a:latin typeface="MetallophileSp8-Medium" charset="77"/>
                <a:ea typeface="MetallophileSp8-Medium" charset="77"/>
                <a:cs typeface="MetallophileSp8-Medium" charset="77"/>
                <a:sym typeface="MetallophileSp8-Medium" charset="77"/>
              </a:rPr>
              <a:t>jac008k: Haigh, is mise Jack.</a:t>
            </a:r>
          </a:p>
          <a:p>
            <a:pPr algn="ctr" rtl="0">
              <a:lnSpc>
                <a:spcPts val="4500"/>
              </a:lnSpc>
              <a:spcAft>
                <a:spcPts val="4000"/>
              </a:spcAft>
              <a:defRPr/>
            </a:pPr>
            <a:r>
              <a:rPr lang="ga" sz="3500" b="0" i="0" u="none" baseline="0">
                <a:latin typeface="MetallophileSp8-Medium" charset="77"/>
                <a:ea typeface="MetallophileSp8-Medium" charset="77"/>
                <a:cs typeface="MetallophileSp8-Medium" charset="77"/>
                <a:sym typeface="MetallophileSp8-Medium" charset="77"/>
              </a:rPr>
              <a:t>Chlóscríobh Archie freagra isteach. Is mise Archie.</a:t>
            </a:r>
          </a:p>
          <a:p>
            <a:pPr algn="ctr" rtl="0">
              <a:lnSpc>
                <a:spcPts val="4500"/>
              </a:lnSpc>
              <a:spcAft>
                <a:spcPts val="3000"/>
              </a:spcAft>
              <a:defRPr/>
            </a:pPr>
            <a:endParaRPr sz="3500" spc="35">
              <a:latin typeface="MetallophileSp8-Medium" charset="77"/>
              <a:ea typeface="MetallophileSp8-Medium" charset="77"/>
              <a:cs typeface="MetallophileSp8-Medium" charset="77"/>
            </a:endParaRPr>
          </a:p>
          <a:p>
            <a:pPr algn="ctr" rtl="0">
              <a:lnSpc>
                <a:spcPts val="4500"/>
              </a:lnSpc>
              <a:spcAft>
                <a:spcPts val="4000"/>
              </a:spcAft>
              <a:defRPr/>
            </a:pPr>
            <a:endParaRPr sz="3500" spc="35">
              <a:latin typeface="MetallophileSp8-Medium" charset="77"/>
              <a:ea typeface="MetallophileSp8-Medium" charset="77"/>
              <a:cs typeface="MetallophileSp8-Medium" charset="77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049000" y="8559800"/>
            <a:ext cx="4800599" cy="10731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 rtl="0">
              <a:lnSpc>
                <a:spcPts val="4500"/>
              </a:lnSpc>
              <a:spcAft>
                <a:spcPts val="3000"/>
              </a:spcAft>
              <a:defRPr/>
            </a:pPr>
            <a:r>
              <a:rPr lang="ga" sz="3500" b="0" i="0" u="none" spc="35" baseline="0">
                <a:latin typeface="MetallophileSp8-Medium" charset="77"/>
                <a:ea typeface="MetallophileSp8-Medium" charset="77"/>
                <a:cs typeface="MetallophileSp8-Medium" charset="77"/>
                <a:sym typeface="MetallophileSp8-Medium" charset="77"/>
              </a:rPr>
              <a:t>jac008k: Tá tú an-mhaith ag an gcluiche seo.</a:t>
            </a:r>
          </a:p>
          <a:p>
            <a:pPr algn="ctr" rtl="0">
              <a:lnSpc>
                <a:spcPts val="4500"/>
              </a:lnSpc>
              <a:spcAft>
                <a:spcPts val="3000"/>
              </a:spcAft>
              <a:defRPr/>
            </a:pPr>
            <a:r>
              <a:rPr lang="ga" sz="3500" b="0" i="0" u="none" spc="35" baseline="0">
                <a:latin typeface="MetallophileSp8-Medium" charset="77"/>
                <a:ea typeface="MetallophileSp8-Medium" charset="77"/>
                <a:cs typeface="MetallophileSp8-Medium" charset="77"/>
                <a:sym typeface="MetallophileSp8-Medium" charset="77"/>
              </a:rPr>
              <a:t>arch555: Go raibh maith agat.</a:t>
            </a:r>
          </a:p>
          <a:p>
            <a:pPr algn="ctr" rtl="0">
              <a:lnSpc>
                <a:spcPts val="4500"/>
              </a:lnSpc>
              <a:spcAft>
                <a:spcPts val="4000"/>
              </a:spcAft>
              <a:defRPr/>
            </a:pPr>
            <a:r>
              <a:rPr lang="ga" sz="3500" b="0" i="0" u="none" spc="35" baseline="0">
                <a:latin typeface="MetallophileSp8-Medium" charset="77"/>
                <a:ea typeface="MetallophileSp8-Medium" charset="77"/>
                <a:cs typeface="MetallophileSp8-Medium" charset="77"/>
                <a:sym typeface="MetallophileSp8-Medium" charset="77"/>
              </a:rPr>
              <a:t>jac008k: Táimse 9 mbliana d’aois Cén aois thú?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toy&#10;&#10;Description automatically generated with low confidence">
            <a:extLst>
              <a:ext uri="{FF2B5EF4-FFF2-40B4-BE49-F238E27FC236}">
                <a16:creationId xmlns:a16="http://schemas.microsoft.com/office/drawing/2014/main" id="{AA499E96-E0F2-BE4B-A207-00611077C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3" name="Imag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199" y="0"/>
            <a:ext cx="24536399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4"/>
          <p:cNvSpPr txBox="1"/>
          <p:nvPr/>
        </p:nvSpPr>
        <p:spPr>
          <a:xfrm>
            <a:off x="8868833" y="1152523"/>
            <a:ext cx="6646333" cy="11391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 rtl="0">
              <a:lnSpc>
                <a:spcPts val="4500"/>
              </a:lnSpc>
              <a:spcAft>
                <a:spcPts val="4000"/>
              </a:spcAft>
              <a:defRPr/>
            </a:pPr>
            <a:r>
              <a:rPr lang="ga" sz="3500" b="0" i="0" u="none" baseline="0">
                <a:latin typeface="MetallophileSp8-Medium" charset="77"/>
                <a:ea typeface="MetallophileSp8-Medium" charset="77"/>
                <a:cs typeface="MetallophileSp8-Medium" charset="77"/>
                <a:sym typeface="MetallophileSp8-Medium" charset="77"/>
              </a:rPr>
              <a:t>Ní raibh Archie cinnte ar cheart dó a aois a lua, ach ba pháiste eile é Jack, nárbh ea? Mar sin, ba cheart go mbeadh sé ceart go leor.</a:t>
            </a:r>
          </a:p>
          <a:p>
            <a:pPr algn="ctr" rtl="0">
              <a:lnSpc>
                <a:spcPts val="4500"/>
              </a:lnSpc>
              <a:spcAft>
                <a:spcPts val="4000"/>
              </a:spcAft>
              <a:defRPr/>
            </a:pPr>
            <a:r>
              <a:rPr lang="ga" sz="3500" b="0" i="0" u="none" baseline="0">
                <a:latin typeface="MetallophileSp8-Medium" charset="77"/>
                <a:ea typeface="MetallophileSp8-Medium" charset="77"/>
                <a:cs typeface="MetallophileSp8-Medium" charset="77"/>
                <a:sym typeface="MetallophileSp8-Medium" charset="77"/>
              </a:rPr>
              <a:t>Nuair a dúirt Archie cén aois a bhí aige, d’fhiafraigh Jack de cá ndeachaigh sé ar scoil.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467666" y="1133476"/>
            <a:ext cx="6646334" cy="888999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 rtl="0">
              <a:lnSpc>
                <a:spcPts val="4500"/>
              </a:lnSpc>
              <a:spcAft>
                <a:spcPts val="4000"/>
              </a:spcAft>
              <a:defRPr/>
            </a:pPr>
            <a:r>
              <a:rPr lang="ga" sz="3500" b="0" i="1" u="none" baseline="0">
                <a:latin typeface="MetallophileSp8-MediumIt" charset="77"/>
                <a:ea typeface="MetallophileSp8-MediumIt" charset="77"/>
                <a:cs typeface="MetallophileSp8-MediumIt" charset="77"/>
                <a:sym typeface="MetallophileSp8-MediumIt" charset="77"/>
              </a:rPr>
              <a:t>Cén fáth a bhfuil sé ag iarraidh an t-eolas ar fad a bheith aige, a cheap Archie.</a:t>
            </a:r>
            <a:endParaRPr sz="3500">
              <a:latin typeface="MetallophileSp8-Medium" charset="77"/>
              <a:ea typeface="MetallophileSp8-Medium" charset="77"/>
              <a:cs typeface="MetallophileSp8-Medium" charset="77"/>
            </a:endParaRPr>
          </a:p>
          <a:p>
            <a:pPr algn="ctr" rtl="0">
              <a:lnSpc>
                <a:spcPts val="4500"/>
              </a:lnSpc>
              <a:spcAft>
                <a:spcPts val="4000"/>
              </a:spcAft>
              <a:defRPr/>
            </a:pPr>
            <a:r>
              <a:rPr lang="ga" sz="3500" b="0" i="0" u="none" baseline="0">
                <a:latin typeface="MetallophileSp8-Medium" charset="77"/>
                <a:ea typeface="MetallophileSp8-Medium" charset="77"/>
                <a:cs typeface="MetallophileSp8-Medium" charset="77"/>
                <a:sym typeface="MetallophileSp8-Medium" charset="77"/>
              </a:rPr>
              <a:t>Cé go raibh barúil aige nár cheart dó é a rá leis, dúirt sé le Jack cá dtéann sé ar scoil.</a:t>
            </a:r>
          </a:p>
          <a:p>
            <a:pPr algn="ctr" rtl="0">
              <a:lnSpc>
                <a:spcPts val="4500"/>
              </a:lnSpc>
              <a:spcAft>
                <a:spcPts val="4000"/>
              </a:spcAft>
              <a:defRPr/>
            </a:pPr>
            <a:r>
              <a:rPr lang="ga" sz="3500" b="0" i="0" u="none" spc="35" baseline="0">
                <a:latin typeface="MetallophileSp8-Medium" charset="77"/>
                <a:ea typeface="MetallophileSp8-Medium" charset="77"/>
                <a:cs typeface="MetallophileSp8-Medium" charset="77"/>
                <a:sym typeface="MetallophileSp8-Medium" charset="77"/>
              </a:rPr>
              <a:t>jac008k: Céard é do sheoladh baile, Archie?</a:t>
            </a:r>
            <a:endParaRPr sz="3500">
              <a:latin typeface="MetallophileSp8-Medium" charset="77"/>
              <a:ea typeface="MetallophileSp8-Medium" charset="77"/>
              <a:cs typeface="MetallophileSp8-Medium" charset="77"/>
            </a:endParaRPr>
          </a:p>
          <a:p>
            <a:pPr algn="ctr" rtl="0">
              <a:lnSpc>
                <a:spcPts val="4500"/>
              </a:lnSpc>
              <a:spcAft>
                <a:spcPts val="4000"/>
              </a:spcAft>
              <a:defRPr/>
            </a:pPr>
            <a:r>
              <a:rPr lang="ga" sz="3500" b="0" i="0" u="none" baseline="0">
                <a:latin typeface="MetallophileSp8-Medium" charset="77"/>
                <a:ea typeface="MetallophileSp8-Medium" charset="77"/>
                <a:cs typeface="MetallophileSp8-Medium" charset="77"/>
                <a:sym typeface="MetallophileSp8-Medium" charset="77"/>
              </a:rPr>
              <a:t>Bhí mothúchán aisteach ag Archie ina bholg. D’airigh sé míshuaimhneach go raibh strainséir ag cur an méid sin ceisteanna pearsanta air? Cén chaoi a raibh sé le héalú as an gcás seo?</a:t>
            </a:r>
          </a:p>
          <a:p>
            <a:pPr algn="ctr" rtl="0">
              <a:lnSpc>
                <a:spcPts val="4500"/>
              </a:lnSpc>
              <a:spcAft>
                <a:spcPts val="4000"/>
              </a:spcAft>
              <a:defRPr/>
            </a:pPr>
            <a:r>
              <a:rPr lang="ga" sz="3500" b="0" i="0" u="none" spc="35" baseline="0">
                <a:latin typeface="MetallophileSp8-Medium" charset="77"/>
                <a:ea typeface="MetallophileSp8-Medium" charset="77"/>
                <a:cs typeface="MetallophileSp8-Medium" charset="77"/>
                <a:sym typeface="MetallophileSp8-Medium" charset="77"/>
              </a:rPr>
              <a:t>jac008k: Archie, an bhfuil tú fós ansin?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18FCD9C1-313A-7B4C-BEFA-49604BB90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3" name="Imag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536400" cy="716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4"/>
          <p:cNvSpPr txBox="1"/>
          <p:nvPr/>
        </p:nvSpPr>
        <p:spPr>
          <a:xfrm>
            <a:off x="1270000" y="1143000"/>
            <a:ext cx="6646333" cy="13995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 rtl="0">
              <a:lnSpc>
                <a:spcPts val="4500"/>
              </a:lnSpc>
              <a:spcAft>
                <a:spcPts val="4000"/>
              </a:spcAft>
              <a:defRPr/>
            </a:pPr>
            <a:r>
              <a:rPr lang="ga" sz="3500" b="0" i="0" u="none" baseline="0">
                <a:latin typeface="MetallophileSp8-Medium" charset="77"/>
                <a:ea typeface="MetallophileSp8-Medium" charset="77"/>
                <a:cs typeface="MetallophileSp8-Medium" charset="77"/>
                <a:sym typeface="MetallophileSp8-Medium" charset="77"/>
              </a:rPr>
              <a:t>D’éalaigh Archie as an gcluiche go tobann agus rith sé ón ríomhaire glúine le dul i bhfolach. Agus é leath bealaigh trasna dheasc an mhúinteora, casadh ar a mham é.</a:t>
            </a:r>
          </a:p>
          <a:p>
            <a:pPr algn="ctr" rtl="0">
              <a:lnSpc>
                <a:spcPts val="4500"/>
              </a:lnSpc>
              <a:spcAft>
                <a:spcPts val="4000"/>
              </a:spcAft>
              <a:defRPr/>
            </a:pPr>
            <a:r>
              <a:rPr lang="ga" sz="3500" b="0" i="0" u="none" baseline="0">
                <a:latin typeface="MetallophileSp8-Medium" charset="77"/>
                <a:ea typeface="MetallophileSp8-Medium" charset="77"/>
                <a:cs typeface="MetallophileSp8-Medium" charset="77"/>
                <a:sym typeface="MetallophileSp8-Medium" charset="77"/>
              </a:rPr>
              <a:t>‘Archie,’ a dúirt sí. ‘Tá deora i do shúile. Céard atá cearr?’</a:t>
            </a:r>
          </a:p>
          <a:p>
            <a:pPr algn="ctr" rtl="0">
              <a:lnSpc>
                <a:spcPts val="4500"/>
              </a:lnSpc>
              <a:spcAft>
                <a:spcPts val="4000"/>
              </a:spcAft>
              <a:defRPr/>
            </a:pPr>
            <a:r>
              <a:rPr lang="ga" sz="3500" b="0" i="0" u="none" baseline="0">
                <a:latin typeface="MetallophileSp8-Medium" charset="77"/>
                <a:ea typeface="MetallophileSp8-Medium" charset="77"/>
                <a:cs typeface="MetallophileSp8-Medium" charset="77"/>
                <a:sym typeface="MetallophileSp8-Medium" charset="77"/>
              </a:rPr>
              <a:t>Thriomaigh Archie a shúile agus d’inis sé an scéal ar fad di. ‘Sílim nár cheart dom an méid sin fúm féin a insint don pháiste sin.’</a:t>
            </a:r>
          </a:p>
          <a:p>
            <a:pPr algn="ctr" rtl="0">
              <a:lnSpc>
                <a:spcPts val="4500"/>
              </a:lnSpc>
              <a:spcAft>
                <a:spcPts val="4000"/>
              </a:spcAft>
              <a:defRPr/>
            </a:pPr>
            <a:r>
              <a:rPr lang="ga" sz="3500" b="0" i="0" u="none" baseline="0">
                <a:latin typeface="MetallophileSp8-Medium" charset="77"/>
                <a:ea typeface="MetallophileSp8-Medium" charset="77"/>
                <a:cs typeface="MetallophileSp8-Medium" charset="77"/>
                <a:sym typeface="MetallophileSp8-Medium" charset="77"/>
              </a:rPr>
              <a:t>‘Tá an ceart agat,’ a dúirt mam Archie, ‘mar ní féidir leat a bheith cinnte gur pháiste a bhí sa duine sin.’</a:t>
            </a:r>
          </a:p>
          <a:p>
            <a:pPr algn="ctr" rtl="0">
              <a:lnSpc>
                <a:spcPts val="4500"/>
              </a:lnSpc>
              <a:spcAft>
                <a:spcPts val="4000"/>
              </a:spcAft>
              <a:defRPr/>
            </a:pPr>
            <a:r>
              <a:rPr lang="ga" sz="3500" b="0" i="0" u="none" baseline="0">
                <a:latin typeface="MetallophileSp8-Medium" charset="77"/>
                <a:ea typeface="MetallophileSp8-Medium" charset="77"/>
                <a:cs typeface="MetallophileSp8-Medium" charset="77"/>
                <a:sym typeface="MetallophileSp8-Medium" charset="77"/>
              </a:rPr>
              <a:t>‘Tá brón orm’ arsa Archie.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868833" y="1143000"/>
            <a:ext cx="6646333" cy="13995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indent="12700" algn="ctr" rtl="0">
              <a:lnSpc>
                <a:spcPts val="4500"/>
              </a:lnSpc>
              <a:spcAft>
                <a:spcPts val="4000"/>
              </a:spcAft>
              <a:defRPr/>
            </a:pPr>
            <a:r>
              <a:rPr lang="ga" sz="3500" b="0" i="0" u="none" baseline="0">
                <a:latin typeface="MetallophileSp8-Medium" charset="77"/>
                <a:ea typeface="MetallophileSp8-Medium" charset="77"/>
                <a:cs typeface="MetallophileSp8-Medium" charset="77"/>
                <a:sym typeface="MetallophileSp8-Medium" charset="77"/>
              </a:rPr>
              <a:t>‘Tá sé ceart go leor. Ba é an rud ceart é a rá liom. Ba cheart duit insint do dhuine fásta i gcónaí má chuireann rud éigin isteach ort ar líne.’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DA85692-7F90-624D-BB71-367809FE5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640272" y="1092199"/>
            <a:ext cx="8473727" cy="134619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 rtl="0">
              <a:lnSpc>
                <a:spcPts val="4500"/>
              </a:lnSpc>
              <a:spcAft>
                <a:spcPts val="4000"/>
              </a:spcAft>
              <a:defRPr/>
            </a:pPr>
            <a:r>
              <a:rPr lang="ga" sz="3500" b="0" i="0" u="none" baseline="0" dirty="0">
                <a:latin typeface="MetallophileSp8-Medium" charset="77"/>
                <a:ea typeface="MetallophileSp8-Medium" charset="77"/>
                <a:cs typeface="MetallophileSp8-Medium" charset="77"/>
                <a:sym typeface="MetallophileSp8-Medium" charset="77"/>
              </a:rPr>
              <a:t>Anois níl mé ag iarraidh </a:t>
            </a:r>
            <a:r>
              <a:rPr lang="ga" sz="3500" b="0" i="1" u="none" baseline="0" dirty="0">
                <a:latin typeface="MetallophileSp8-MediumIt" charset="77"/>
                <a:ea typeface="MetallophileSp8-MediumIt" charset="77"/>
                <a:cs typeface="MetallophileSp8-MediumIt" charset="77"/>
                <a:sym typeface="MetallophileSp8-MediumIt" charset="77"/>
              </a:rPr>
              <a:t>Robo Warriors </a:t>
            </a:r>
            <a:r>
              <a:rPr lang="ga" sz="3500" b="0" i="0" u="none" baseline="0" dirty="0">
                <a:latin typeface="MetallophileSp8-Medium" charset="77"/>
                <a:ea typeface="MetallophileSp8-Medium" charset="77"/>
                <a:cs typeface="MetallophileSp8-Medium" charset="77"/>
                <a:sym typeface="MetallophileSp8-Medium" charset="77"/>
              </a:rPr>
              <a:t>a imirt arís,’ a dúirt Archie, ‘Ar fhaitíos go gcasfaí ar jac008k mé.’</a:t>
            </a:r>
          </a:p>
          <a:p>
            <a:pPr algn="ctr" rtl="0">
              <a:lnSpc>
                <a:spcPts val="4500"/>
              </a:lnSpc>
              <a:spcAft>
                <a:spcPts val="4000"/>
              </a:spcAft>
              <a:defRPr/>
            </a:pPr>
            <a:r>
              <a:rPr lang="ga" sz="3500" b="0" i="0" u="none" baseline="0" dirty="0">
                <a:latin typeface="MetallophileSp8-Medium" charset="77"/>
                <a:ea typeface="MetallophileSp8-Medium" charset="77"/>
                <a:cs typeface="MetallophileSp8-Medium" charset="77"/>
                <a:sym typeface="MetallophileSp8-Medium" charset="77"/>
              </a:rPr>
              <a:t>‘Is féidir linn an t-imreoir sin a bhlocáil,’ a dúirt mam Archie. ‘Ciallaíonn sé sin nach féidir le jac008k imirt leat nó teagmháil a dhéanamh leat arís. Seo linn, déanaimis le chéile é.</a:t>
            </a:r>
          </a:p>
          <a:p>
            <a:pPr algn="ctr" rtl="0">
              <a:lnSpc>
                <a:spcPts val="4500"/>
              </a:lnSpc>
              <a:spcAft>
                <a:spcPts val="4000"/>
              </a:spcAft>
              <a:defRPr/>
            </a:pPr>
            <a:r>
              <a:rPr lang="ga" sz="3500" b="0" i="0" u="none" baseline="0" dirty="0">
                <a:latin typeface="MetallophileSp8-Medium" charset="77"/>
                <a:ea typeface="MetallophileSp8-Medium" charset="77"/>
                <a:cs typeface="MetallophileSp8-Medium" charset="77"/>
                <a:sym typeface="MetallophileSp8-Medium" charset="77"/>
              </a:rPr>
              <a:t>Siar go dtí an ríomhaire glúine leo. Inniu, d’fhoghlaim sé ceacht mór. Ná nocht faisnéis phearsanta ar líne riamh, agus má thagann aon deacracht aníos, inis do dhuine fásta a bhfuil muinín agat as.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</Words>
  <Application>Microsoft Office PowerPoint</Application>
  <PresentationFormat>Custom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MetallophileSp8-Medium</vt:lpstr>
      <vt:lpstr>MetallophileSp8-MediumIt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Jessi</cp:lastModifiedBy>
  <cp:revision>6</cp:revision>
  <dcterms:modified xsi:type="dcterms:W3CDTF">2021-08-31T14:23:56Z</dcterms:modified>
</cp:coreProperties>
</file>