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2" r:id="rId3"/>
    <p:sldId id="263" r:id="rId4"/>
    <p:sldId id="264" r:id="rId5"/>
    <p:sldId id="265" r:id="rId6"/>
    <p:sldId id="266" r:id="rId7"/>
    <p:sldId id="267" r:id="rId8"/>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p:restoredTop sz="94690"/>
  </p:normalViewPr>
  <p:slideViewPr>
    <p:cSldViewPr>
      <p:cViewPr varScale="1">
        <p:scale>
          <a:sx n="27" d="100"/>
          <a:sy n="27" d="100"/>
        </p:scale>
        <p:origin x="144" y="5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257" y="4246439"/>
            <a:ext cx="20338015" cy="2934712"/>
          </a:xfrm>
        </p:spPr>
        <p:txBody>
          <a:bodyPr/>
          <a:lstStyle/>
          <a:p>
            <a:r>
              <a:t>Click to edit Master title style</a:t>
            </a:r>
          </a:p>
        </p:txBody>
      </p:sp>
      <p:sp>
        <p:nvSpPr>
          <p:cNvPr id="3" name="Subtitle 2"/>
          <p:cNvSpPr>
            <a:spLocks noGrp="1"/>
          </p:cNvSpPr>
          <p:nvPr>
            <p:ph type="subTitle" idx="1"/>
          </p:nvPr>
        </p:nvSpPr>
        <p:spPr>
          <a:xfrm>
            <a:off x="3650299" y="7793181"/>
            <a:ext cx="17014107" cy="3449441"/>
          </a:xfrm>
        </p:spPr>
        <p:txBody>
          <a:bodyPr/>
          <a:lstStyle>
            <a:lvl1pPr marL="0" indent="0" algn="ctr">
              <a:buNone/>
              <a:defRPr>
                <a:solidFill>
                  <a:schemeClr val="tx1">
                    <a:tint val="75000"/>
                  </a:schemeClr>
                </a:solidFill>
              </a:defRPr>
            </a:lvl1pPr>
            <a:lvl2pPr marL="1219200" indent="0" algn="ctr">
              <a:buNone/>
              <a:defRPr>
                <a:solidFill>
                  <a:schemeClr val="tx1">
                    <a:tint val="75000"/>
                  </a:schemeClr>
                </a:solidFill>
              </a:defRPr>
            </a:lvl2pPr>
            <a:lvl3pPr marL="2438400" indent="0" algn="ctr">
              <a:buNone/>
              <a:defRPr>
                <a:solidFill>
                  <a:schemeClr val="tx1">
                    <a:tint val="75000"/>
                  </a:schemeClr>
                </a:solidFill>
              </a:defRPr>
            </a:lvl3pPr>
            <a:lvl4pPr marL="3655772" indent="0" algn="ctr">
              <a:buNone/>
              <a:defRPr>
                <a:solidFill>
                  <a:schemeClr val="tx1">
                    <a:tint val="75000"/>
                  </a:schemeClr>
                </a:solidFill>
              </a:defRPr>
            </a:lvl4pPr>
            <a:lvl5pPr marL="4876800" indent="0" algn="ctr">
              <a:buNone/>
              <a:defRPr>
                <a:solidFill>
                  <a:schemeClr val="tx1">
                    <a:tint val="75000"/>
                  </a:schemeClr>
                </a:solidFill>
              </a:defRPr>
            </a:lvl5pPr>
            <a:lvl6pPr marL="6096000" indent="0" algn="ctr">
              <a:buNone/>
              <a:defRPr>
                <a:solidFill>
                  <a:schemeClr val="tx1">
                    <a:tint val="75000"/>
                  </a:schemeClr>
                </a:solidFill>
              </a:defRPr>
            </a:lvl6pPr>
            <a:lvl7pPr marL="7322523" indent="0" algn="ctr">
              <a:buNone/>
              <a:defRPr>
                <a:solidFill>
                  <a:schemeClr val="tx1">
                    <a:tint val="75000"/>
                  </a:schemeClr>
                </a:solidFill>
              </a:defRPr>
            </a:lvl7pPr>
            <a:lvl8pPr marL="8525874" indent="0" algn="ctr">
              <a:buNone/>
              <a:defRPr>
                <a:solidFill>
                  <a:schemeClr val="tx1">
                    <a:tint val="75000"/>
                  </a:schemeClr>
                </a:solidFill>
              </a:defRPr>
            </a:lvl8pPr>
            <a:lvl9pPr marL="97536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01B6730A-E57C-07A0-16A8-C7196ADB30B4}" type="datetimeFigureOut">
              <a:t>8/31/2021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9BE53EAB-19D4-B734-27DD-D774E731E175}"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itle 2"/>
          <p:cNvSpPr>
            <a:spLocks noGrp="1"/>
          </p:cNvSpPr>
          <p:nvPr>
            <p:ph type="body" orient="vert" idx="1"/>
          </p:nvPr>
        </p:nvSpPr>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2EC20511-08C7-BA02-502D-5820ABA18DD6}" type="datetimeFigureOut">
              <a:t>8/31/2021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CD9A772-847A-189A-8862-A00740315889}"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8640"/>
            <a:ext cx="5486400" cy="11658600"/>
          </a:xfrm>
        </p:spPr>
        <p:txBody>
          <a:bodyPr vert="eaVert" anchor="t"/>
          <a:lstStyle/>
          <a:p>
            <a:r>
              <a:t>Click to edit Master title style</a:t>
            </a:r>
          </a:p>
        </p:txBody>
      </p:sp>
      <p:sp>
        <p:nvSpPr>
          <p:cNvPr id="3" name="Vertical Title 2"/>
          <p:cNvSpPr>
            <a:spLocks noGrp="1"/>
          </p:cNvSpPr>
          <p:nvPr>
            <p:ph type="body" orient="vert" idx="1"/>
          </p:nvPr>
        </p:nvSpPr>
        <p:spPr>
          <a:xfrm>
            <a:off x="1219200" y="548640"/>
            <a:ext cx="16044672" cy="11658600"/>
          </a:xfrm>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B779A67-A849-A7E3-8BDA-732D390E4C4E}" type="datetimeFigureOut">
              <a:t>8/31/2021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16A61B1-54B5-0873-EC75-220275D66940}"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D76E0BB-10AD-BAED-4578-6C46874228C0}" type="datetimeFigureOut">
              <a:t>8/31/2021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7EB8D9C-3A11-060A-324D-2A55728C8E82}"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066" y="8792307"/>
            <a:ext cx="20735644" cy="2831421"/>
          </a:xfrm>
        </p:spPr>
        <p:txBody>
          <a:bodyPr anchor="t"/>
          <a:lstStyle>
            <a:lvl1pPr algn="l">
              <a:buNone/>
              <a:defRPr sz="10666" b="1" cap="all"/>
            </a:lvl1pPr>
          </a:lstStyle>
          <a:p>
            <a:r>
              <a:t>Click to edit Master title style</a:t>
            </a:r>
          </a:p>
        </p:txBody>
      </p:sp>
      <p:sp>
        <p:nvSpPr>
          <p:cNvPr id="3" name="Text Placeholder 2"/>
          <p:cNvSpPr>
            <a:spLocks noGrp="1"/>
          </p:cNvSpPr>
          <p:nvPr>
            <p:ph type="body" idx="1"/>
          </p:nvPr>
        </p:nvSpPr>
        <p:spPr>
          <a:xfrm>
            <a:off x="1926066" y="5760720"/>
            <a:ext cx="20735644" cy="3017520"/>
          </a:xfrm>
        </p:spPr>
        <p:txBody>
          <a:bodyPr anchor="t"/>
          <a:lstStyle>
            <a:lvl1pPr marL="0" indent="0">
              <a:buNone/>
              <a:defRPr sz="10666">
                <a:solidFill>
                  <a:schemeClr val="tx1">
                    <a:tint val="75000"/>
                  </a:schemeClr>
                </a:solidFill>
              </a:defRPr>
            </a:lvl1pPr>
            <a:lvl2pPr marL="1219200" indent="0">
              <a:buNone/>
              <a:defRPr sz="9600">
                <a:solidFill>
                  <a:schemeClr val="tx1">
                    <a:tint val="75000"/>
                  </a:schemeClr>
                </a:solidFill>
              </a:defRPr>
            </a:lvl2pPr>
            <a:lvl3pPr marL="2438400" indent="0">
              <a:buNone/>
              <a:defRPr sz="8533">
                <a:solidFill>
                  <a:schemeClr val="tx1">
                    <a:tint val="75000"/>
                  </a:schemeClr>
                </a:solidFill>
              </a:defRPr>
            </a:lvl3pPr>
            <a:lvl4pPr marL="3655772" indent="0">
              <a:buNone/>
              <a:defRPr sz="7466">
                <a:solidFill>
                  <a:schemeClr val="tx1">
                    <a:tint val="75000"/>
                  </a:schemeClr>
                </a:solidFill>
              </a:defRPr>
            </a:lvl4pPr>
            <a:lvl5pPr marL="4876800" indent="0">
              <a:buNone/>
              <a:defRPr sz="6400">
                <a:solidFill>
                  <a:schemeClr val="tx1">
                    <a:tint val="75000"/>
                  </a:schemeClr>
                </a:solidFill>
              </a:defRPr>
            </a:lvl5pPr>
            <a:lvl6pPr marL="6096000" indent="0">
              <a:buNone/>
              <a:defRPr sz="10666">
                <a:solidFill>
                  <a:schemeClr val="tx1">
                    <a:tint val="75000"/>
                  </a:schemeClr>
                </a:solidFill>
              </a:defRPr>
            </a:lvl6pPr>
            <a:lvl7pPr marL="7322523" indent="0">
              <a:buNone/>
              <a:defRPr sz="10666">
                <a:solidFill>
                  <a:schemeClr val="tx1">
                    <a:tint val="75000"/>
                  </a:schemeClr>
                </a:solidFill>
              </a:defRPr>
            </a:lvl7pPr>
            <a:lvl8pPr marL="8525874" indent="0">
              <a:buNone/>
              <a:defRPr sz="10666">
                <a:solidFill>
                  <a:schemeClr val="tx1">
                    <a:tint val="75000"/>
                  </a:schemeClr>
                </a:solidFill>
              </a:defRPr>
            </a:lvl8pPr>
            <a:lvl9pPr marL="9753600" indent="0">
              <a:buNone/>
              <a:defRPr sz="10666">
                <a:solidFill>
                  <a:schemeClr val="tx1">
                    <a:tint val="75000"/>
                  </a:schemeClr>
                </a:solidFill>
              </a:defRPr>
            </a:lvl9pPr>
          </a:lstStyle>
          <a:p>
            <a:pPr lvl="0"/>
            <a:r>
              <a:t>Click to edit Master text style</a:t>
            </a:r>
          </a:p>
        </p:txBody>
      </p:sp>
      <p:sp>
        <p:nvSpPr>
          <p:cNvPr id="4" name="Date Placeholder 3"/>
          <p:cNvSpPr>
            <a:spLocks noGrp="1"/>
          </p:cNvSpPr>
          <p:nvPr>
            <p:ph type="dt" sz="half" idx="10"/>
          </p:nvPr>
        </p:nvSpPr>
        <p:spPr/>
        <p:txBody>
          <a:bodyPr/>
          <a:lstStyle/>
          <a:p>
            <a:fld id="{E628376E-2491-9C37-30D6-E61D121532B6}" type="datetimeFigureOut">
              <a:t>8/31/2021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6CD93AD-C779-B6E9-CAAE-C487168D6ADA}"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1219200" y="3154680"/>
            <a:ext cx="10753344" cy="9052560"/>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Content Placeholder 3"/>
          <p:cNvSpPr>
            <a:spLocks noGrp="1"/>
          </p:cNvSpPr>
          <p:nvPr>
            <p:ph idx="2"/>
          </p:nvPr>
        </p:nvSpPr>
        <p:spPr>
          <a:xfrm>
            <a:off x="12192000" y="3154680"/>
            <a:ext cx="10972800" cy="9052560"/>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CAB0D760-7AA2-CD82-E364-D67C53E29900}" type="datetimeFigureOut">
              <a:t>8/31/2021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A46AA3C-C11B-3315-E54A-BB64202E3C25}"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219200" y="2795320"/>
            <a:ext cx="10772851" cy="1554023"/>
          </a:xfrm>
        </p:spPr>
        <p:txBody>
          <a:bodyPr anchor="b"/>
          <a:lstStyle>
            <a:lvl1pPr>
              <a:buNone/>
              <a:defRPr sz="7295" b="1"/>
            </a:lvl1pPr>
            <a:lvl2pPr marL="132">
              <a:buNone/>
              <a:defRPr sz="5759" b="1"/>
            </a:lvl2pPr>
            <a:lvl3pPr marL="66">
              <a:buNone/>
              <a:defRPr sz="5184" b="1"/>
            </a:lvl3pPr>
            <a:lvl4pPr marL="44">
              <a:buNone/>
              <a:defRPr sz="4800" b="1"/>
            </a:lvl4pPr>
            <a:lvl5pPr marL="33">
              <a:buNone/>
              <a:defRPr sz="4800" b="1"/>
            </a:lvl5pPr>
            <a:lvl6pPr marL="26">
              <a:buNone/>
              <a:defRPr sz="4800" b="1"/>
            </a:lvl6pPr>
            <a:lvl7pPr marL="22">
              <a:buNone/>
              <a:defRPr sz="4800" b="1"/>
            </a:lvl7pPr>
            <a:lvl8pPr marL="18">
              <a:buNone/>
              <a:defRPr sz="4800" b="1"/>
            </a:lvl8pPr>
            <a:lvl9pPr marL="16">
              <a:buNone/>
              <a:defRPr sz="4800" b="1"/>
            </a:lvl9pPr>
          </a:lstStyle>
          <a:p>
            <a:pPr lvl="0"/>
            <a:r>
              <a:t>Click to edit Master text style</a:t>
            </a:r>
          </a:p>
        </p:txBody>
      </p:sp>
      <p:sp>
        <p:nvSpPr>
          <p:cNvPr id="4" name="Text Placeholder 3"/>
          <p:cNvSpPr>
            <a:spLocks noGrp="1"/>
          </p:cNvSpPr>
          <p:nvPr>
            <p:ph type="body" idx="2"/>
          </p:nvPr>
        </p:nvSpPr>
        <p:spPr>
          <a:xfrm>
            <a:off x="12384633" y="2795320"/>
            <a:ext cx="10780167" cy="1554023"/>
          </a:xfrm>
        </p:spPr>
        <p:txBody>
          <a:bodyPr anchor="b"/>
          <a:lstStyle>
            <a:lvl1pPr>
              <a:buNone/>
              <a:defRPr sz="7295" b="1"/>
            </a:lvl1pPr>
            <a:lvl2pPr marL="132">
              <a:buNone/>
              <a:defRPr sz="5759" b="1"/>
            </a:lvl2pPr>
            <a:lvl3pPr marL="66">
              <a:buNone/>
              <a:defRPr sz="5184" b="1"/>
            </a:lvl3pPr>
            <a:lvl4pPr marL="44">
              <a:buNone/>
              <a:defRPr sz="4800" b="1"/>
            </a:lvl4pPr>
            <a:lvl5pPr marL="33">
              <a:buNone/>
              <a:defRPr sz="4800" b="1"/>
            </a:lvl5pPr>
            <a:lvl6pPr marL="26">
              <a:buNone/>
              <a:defRPr sz="4800" b="1"/>
            </a:lvl6pPr>
            <a:lvl7pPr marL="22">
              <a:buNone/>
              <a:defRPr sz="4800" b="1"/>
            </a:lvl7pPr>
            <a:lvl8pPr marL="18">
              <a:buNone/>
              <a:defRPr sz="4800" b="1"/>
            </a:lvl8pPr>
            <a:lvl9pPr marL="16">
              <a:buNone/>
              <a:defRPr sz="4800" b="1"/>
            </a:lvl9pPr>
          </a:lstStyle>
          <a:p>
            <a:pPr lvl="0"/>
            <a:r>
              <a:t>Click to edit Master text style</a:t>
            </a:r>
          </a:p>
        </p:txBody>
      </p:sp>
      <p:sp>
        <p:nvSpPr>
          <p:cNvPr id="5" name="Content Placeholder 4"/>
          <p:cNvSpPr>
            <a:spLocks noGrp="1"/>
          </p:cNvSpPr>
          <p:nvPr>
            <p:ph idx="3"/>
          </p:nvPr>
        </p:nvSpPr>
        <p:spPr>
          <a:xfrm>
            <a:off x="1219200" y="4349343"/>
            <a:ext cx="10772851" cy="7901788"/>
          </a:xfrm>
        </p:spPr>
        <p:txBody>
          <a:bodyPr/>
          <a:lstStyle>
            <a:lvl1pPr>
              <a:defRPr sz="7295"/>
            </a:lvl1pPr>
            <a:lvl2pPr>
              <a:defRPr sz="5759"/>
            </a:lvl2pPr>
            <a:lvl3pPr>
              <a:defRPr sz="5184"/>
            </a:lvl3pPr>
            <a:lvl4pPr>
              <a:defRPr sz="4800"/>
            </a:lvl4pPr>
            <a:lvl5pPr>
              <a:defRPr sz="4800"/>
            </a:lvl5pPr>
            <a:lvl6pPr>
              <a:defRPr sz="4800"/>
            </a:lvl6pPr>
            <a:lvl7pPr>
              <a:defRPr sz="4800"/>
            </a:lvl7pPr>
            <a:lvl8pPr>
              <a:defRPr sz="4800"/>
            </a:lvl8pPr>
            <a:lvl9pPr>
              <a:defRPr sz="4800"/>
            </a:lvl9pPr>
          </a:lstStyle>
          <a:p>
            <a:pPr lvl="0"/>
            <a:r>
              <a:t>Click to edit Master text style</a:t>
            </a:r>
          </a:p>
          <a:p>
            <a:pPr lvl="1"/>
            <a:r>
              <a:t>Second Level</a:t>
            </a:r>
          </a:p>
          <a:p>
            <a:pPr lvl="2"/>
            <a:r>
              <a:t>Third Level</a:t>
            </a:r>
          </a:p>
          <a:p>
            <a:pPr lvl="3"/>
            <a:r>
              <a:t>Fourth Level</a:t>
            </a:r>
          </a:p>
          <a:p>
            <a:pPr lvl="4"/>
            <a:r>
              <a:t>Fifth Level</a:t>
            </a:r>
          </a:p>
        </p:txBody>
      </p:sp>
      <p:sp>
        <p:nvSpPr>
          <p:cNvPr id="6" name="Content Placeholder 5"/>
          <p:cNvSpPr>
            <a:spLocks noGrp="1"/>
          </p:cNvSpPr>
          <p:nvPr>
            <p:ph idx="4"/>
          </p:nvPr>
        </p:nvSpPr>
        <p:spPr>
          <a:xfrm>
            <a:off x="12384633" y="4349343"/>
            <a:ext cx="10780167" cy="7901788"/>
          </a:xfrm>
        </p:spPr>
        <p:txBody>
          <a:bodyPr/>
          <a:lstStyle>
            <a:lvl1pPr>
              <a:defRPr sz="7295"/>
            </a:lvl1pPr>
            <a:lvl2pPr>
              <a:defRPr sz="5759"/>
            </a:lvl2pPr>
            <a:lvl3pPr>
              <a:defRPr sz="5184"/>
            </a:lvl3pPr>
            <a:lvl4pPr>
              <a:defRPr sz="4800"/>
            </a:lvl4pPr>
            <a:lvl5pPr>
              <a:defRPr sz="4800"/>
            </a:lvl5pPr>
            <a:lvl6pPr>
              <a:defRPr sz="4800"/>
            </a:lvl6pPr>
            <a:lvl7pPr>
              <a:defRPr sz="4800"/>
            </a:lvl7pPr>
            <a:lvl8pPr>
              <a:defRPr sz="4800"/>
            </a:lvl8pPr>
            <a:lvl9pPr>
              <a:defRPr sz="4800"/>
            </a:lvl9pPr>
          </a:lstStyle>
          <a:p>
            <a:pPr lvl="0"/>
            <a:r>
              <a:t>Click to edit Master text style</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2C2E331-9ABA-A908-4A1B-884A227CC8B4}" type="datetimeFigureOut">
              <a:t>8/31/2021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7487635-6754-53AA-AAE6-467969E2A587}"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t>Click to edit Master title style</a:t>
            </a:r>
          </a:p>
        </p:txBody>
      </p:sp>
      <p:sp>
        <p:nvSpPr>
          <p:cNvPr id="3" name="Date Placeholder 2"/>
          <p:cNvSpPr>
            <a:spLocks noGrp="1"/>
          </p:cNvSpPr>
          <p:nvPr>
            <p:ph type="dt" sz="half" idx="10"/>
          </p:nvPr>
        </p:nvSpPr>
        <p:spPr/>
        <p:txBody>
          <a:bodyPr/>
          <a:lstStyle/>
          <a:p>
            <a:fld id="{C0498D3E-CA6C-2AA6-BEA4-20712DBB6087}" type="datetimeFigureOut">
              <a:t>8/31/2021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1853599A-4C5A-017B-012A-0767624CA8A4}"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C057-BA80-E259-18E5-E336CD3BA639}" type="datetimeFigureOut">
              <a:t>8/31/2021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13180286-A5C1-017B-35B7-AAB033899533}"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033"/>
            <a:ext cx="8022336" cy="2320611"/>
          </a:xfrm>
        </p:spPr>
        <p:txBody>
          <a:bodyPr anchor="b"/>
          <a:lstStyle>
            <a:lvl1pPr algn="l">
              <a:defRPr sz="5184" b="1"/>
            </a:lvl1pPr>
          </a:lstStyle>
          <a:p>
            <a:r>
              <a:t>Click to edit Master title style</a:t>
            </a:r>
          </a:p>
        </p:txBody>
      </p:sp>
      <p:sp>
        <p:nvSpPr>
          <p:cNvPr id="3" name="Content Placeholder 2"/>
          <p:cNvSpPr>
            <a:spLocks noGrp="1"/>
          </p:cNvSpPr>
          <p:nvPr>
            <p:ph idx="1"/>
          </p:nvPr>
        </p:nvSpPr>
        <p:spPr>
          <a:xfrm>
            <a:off x="9531705" y="546033"/>
            <a:ext cx="13633095" cy="11661207"/>
          </a:xfrm>
        </p:spPr>
        <p:txBody>
          <a:bodyPr/>
          <a:lstStyle>
            <a:lvl1pPr>
              <a:defRPr sz="8448"/>
            </a:lvl1pPr>
            <a:lvl2pPr>
              <a:defRPr sz="7295"/>
            </a:lvl2pPr>
            <a:lvl3pPr>
              <a:defRPr sz="6336"/>
            </a:lvl3pPr>
            <a:lvl4pPr>
              <a:defRPr sz="5184"/>
            </a:lvl4pPr>
            <a:lvl5pPr>
              <a:defRPr sz="5184"/>
            </a:lvl5pPr>
            <a:lvl6pPr>
              <a:defRPr sz="5184"/>
            </a:lvl6pPr>
            <a:lvl7pPr>
              <a:defRPr sz="5184"/>
            </a:lvl7pPr>
            <a:lvl8pPr>
              <a:defRPr sz="5184"/>
            </a:lvl8pPr>
            <a:lvl9pPr>
              <a:defRPr sz="5184"/>
            </a:lvl9pPr>
          </a:lstStyle>
          <a:p>
            <a:pPr lvl="0"/>
            <a:r>
              <a:t>Click to edit Master text style</a:t>
            </a:r>
          </a:p>
          <a:p>
            <a:pPr lvl="1"/>
            <a:r>
              <a:t>Second Level</a:t>
            </a:r>
          </a:p>
          <a:p>
            <a:pPr lvl="2"/>
            <a:r>
              <a:t>Third Level</a:t>
            </a:r>
          </a:p>
          <a:p>
            <a:pPr lvl="3"/>
            <a:r>
              <a:t>Fourth Level</a:t>
            </a:r>
          </a:p>
          <a:p>
            <a:pPr lvl="4"/>
            <a:r>
              <a:t>Fifth Level</a:t>
            </a:r>
          </a:p>
        </p:txBody>
      </p:sp>
      <p:sp>
        <p:nvSpPr>
          <p:cNvPr id="4" name="Text Placeholder 3"/>
          <p:cNvSpPr>
            <a:spLocks noGrp="1"/>
          </p:cNvSpPr>
          <p:nvPr>
            <p:ph type="body" idx="2"/>
          </p:nvPr>
        </p:nvSpPr>
        <p:spPr>
          <a:xfrm>
            <a:off x="1219200" y="2866644"/>
            <a:ext cx="8019897" cy="9340596"/>
          </a:xfrm>
        </p:spPr>
        <p:txBody>
          <a:bodyPr/>
          <a:lstStyle>
            <a:lvl1pPr marL="0" indent="0">
              <a:buNone/>
              <a:defRPr sz="3647"/>
            </a:lvl1pPr>
            <a:lvl2pPr marL="1219200" indent="0">
              <a:buNone/>
              <a:defRPr sz="3071"/>
            </a:lvl2pPr>
            <a:lvl3pPr marL="2438400" indent="0">
              <a:buNone/>
              <a:defRPr sz="2649"/>
            </a:lvl3pPr>
            <a:lvl4pPr marL="3655772" indent="0">
              <a:buNone/>
              <a:defRPr sz="2400"/>
            </a:lvl4pPr>
            <a:lvl5pPr marL="4876800" indent="0">
              <a:buNone/>
              <a:defRPr sz="2400"/>
            </a:lvl5pPr>
            <a:lvl6pPr marL="6096000" indent="0">
              <a:buNone/>
              <a:defRPr sz="2400"/>
            </a:lvl6pPr>
            <a:lvl7pPr marL="7322523" indent="0">
              <a:buNone/>
              <a:defRPr sz="2400"/>
            </a:lvl7pPr>
            <a:lvl8pPr marL="8525874" indent="0">
              <a:buNone/>
              <a:defRPr sz="2400"/>
            </a:lvl8pPr>
            <a:lvl9pPr marL="9753600" indent="0">
              <a:buNone/>
              <a:defRPr sz="2400"/>
            </a:lvl9pPr>
          </a:lstStyle>
          <a:p>
            <a:pPr lvl="0"/>
            <a:r>
              <a:t>Click to edit Master text style</a:t>
            </a:r>
          </a:p>
        </p:txBody>
      </p:sp>
      <p:sp>
        <p:nvSpPr>
          <p:cNvPr id="5" name="Date Placeholder 4"/>
          <p:cNvSpPr>
            <a:spLocks noGrp="1"/>
          </p:cNvSpPr>
          <p:nvPr>
            <p:ph type="dt" sz="half" idx="10"/>
          </p:nvPr>
        </p:nvSpPr>
        <p:spPr/>
        <p:txBody>
          <a:bodyPr/>
          <a:lstStyle/>
          <a:p>
            <a:fld id="{92B2091E-9D08-7067-06E7-6B325EE31172}" type="datetimeFigureOut">
              <a:t>8/31/2021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1C564A8-BCA5-9586-3167-13C7AC3A3516}"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264" y="9601200"/>
            <a:ext cx="14630400" cy="1097280"/>
          </a:xfrm>
        </p:spPr>
        <p:txBody>
          <a:bodyPr anchor="b"/>
          <a:lstStyle>
            <a:lvl1pPr algn="l">
              <a:defRPr sz="5184" b="1"/>
            </a:lvl1pPr>
          </a:lstStyle>
          <a:p>
            <a:r>
              <a:t>Click to edit Master title style</a:t>
            </a:r>
          </a:p>
        </p:txBody>
      </p:sp>
      <p:sp>
        <p:nvSpPr>
          <p:cNvPr id="3" name="Vertical Title 2"/>
          <p:cNvSpPr>
            <a:spLocks noGrp="1"/>
          </p:cNvSpPr>
          <p:nvPr>
            <p:ph type="pic" idx="1"/>
          </p:nvPr>
        </p:nvSpPr>
        <p:spPr>
          <a:xfrm>
            <a:off x="4779264" y="1220723"/>
            <a:ext cx="14630400" cy="8233715"/>
          </a:xfrm>
        </p:spPr>
        <p:txBody>
          <a:bodyPr/>
          <a:lstStyle/>
          <a:p>
            <a:endParaRPr/>
          </a:p>
        </p:txBody>
      </p:sp>
      <p:sp>
        <p:nvSpPr>
          <p:cNvPr id="4" name="Text Placeholder 3"/>
          <p:cNvSpPr>
            <a:spLocks noGrp="1"/>
          </p:cNvSpPr>
          <p:nvPr>
            <p:ph type="body" idx="2"/>
          </p:nvPr>
        </p:nvSpPr>
        <p:spPr>
          <a:xfrm>
            <a:off x="4779264" y="10698480"/>
            <a:ext cx="14630400" cy="1508760"/>
          </a:xfrm>
        </p:spPr>
        <p:txBody>
          <a:bodyPr/>
          <a:lstStyle>
            <a:lvl1pPr marL="0" indent="0">
              <a:buNone/>
              <a:defRPr sz="3647"/>
            </a:lvl1pPr>
            <a:lvl2pPr marL="1219200" indent="0">
              <a:buNone/>
              <a:defRPr sz="3071"/>
            </a:lvl2pPr>
            <a:lvl3pPr marL="2438400" indent="0">
              <a:buNone/>
              <a:defRPr sz="2649"/>
            </a:lvl3pPr>
            <a:lvl4pPr marL="3655772" indent="0">
              <a:buNone/>
              <a:defRPr sz="2400"/>
            </a:lvl4pPr>
            <a:lvl5pPr marL="4876800" indent="0">
              <a:buNone/>
              <a:defRPr sz="2400"/>
            </a:lvl5pPr>
            <a:lvl6pPr marL="6096000" indent="0">
              <a:buNone/>
              <a:defRPr sz="2400"/>
            </a:lvl6pPr>
            <a:lvl7pPr marL="7322523" indent="0">
              <a:buNone/>
              <a:defRPr sz="2400"/>
            </a:lvl7pPr>
            <a:lvl8pPr marL="8525874" indent="0">
              <a:buNone/>
              <a:defRPr sz="2400"/>
            </a:lvl8pPr>
            <a:lvl9pPr marL="9753600" indent="0">
              <a:buNone/>
              <a:defRPr sz="2400"/>
            </a:lvl9pPr>
          </a:lstStyle>
          <a:p>
            <a:pPr lvl="0"/>
            <a:r>
              <a:t>Click to edit Master text style</a:t>
            </a:r>
          </a:p>
        </p:txBody>
      </p:sp>
      <p:sp>
        <p:nvSpPr>
          <p:cNvPr id="5" name="Date Placeholder 4"/>
          <p:cNvSpPr>
            <a:spLocks noGrp="1"/>
          </p:cNvSpPr>
          <p:nvPr>
            <p:ph type="dt" sz="half" idx="10"/>
          </p:nvPr>
        </p:nvSpPr>
        <p:spPr/>
        <p:txBody>
          <a:bodyPr/>
          <a:lstStyle/>
          <a:p>
            <a:fld id="{3B703962-2BE2-0547-CA4C-002B07D331AA}" type="datetimeFigureOut">
              <a:t>8/31/2021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3A53367-E607-B8C4-866E-CD42E97DAC88}"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8640"/>
            <a:ext cx="21945600" cy="228659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19200" y="3195828"/>
            <a:ext cx="21945600" cy="9011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0" y="12618720"/>
            <a:ext cx="5681471" cy="822960"/>
          </a:xfrm>
          <a:prstGeom prst="rect">
            <a:avLst/>
          </a:prstGeom>
        </p:spPr>
        <p:txBody>
          <a:bodyPr vert="horz" lIns="91440" tIns="45720" rIns="91440" bIns="45720" rtlCol="0" anchor="ctr"/>
          <a:lstStyle>
            <a:lvl1pPr algn="l">
              <a:defRPr sz="1200">
                <a:solidFill>
                  <a:schemeClr val="tx1">
                    <a:tint val="75000"/>
                  </a:schemeClr>
                </a:solidFill>
              </a:defRPr>
            </a:lvl1pPr>
          </a:lstStyle>
          <a:p>
            <a:fld id="{70647F91-6D1D-487A-93DD-6AB167742E74}" type="datetimeFigureOut">
              <a:rPr lang="en-US" smtClean="0"/>
              <a:t>8/31/2021</a:t>
            </a:fld>
            <a:endParaRPr lang="en-US"/>
          </a:p>
        </p:txBody>
      </p:sp>
      <p:sp>
        <p:nvSpPr>
          <p:cNvPr id="5" name="Footer Placeholder 4"/>
          <p:cNvSpPr>
            <a:spLocks noGrp="1"/>
          </p:cNvSpPr>
          <p:nvPr>
            <p:ph type="ftr" sz="quarter" idx="3"/>
          </p:nvPr>
        </p:nvSpPr>
        <p:spPr>
          <a:xfrm>
            <a:off x="8314944" y="12618720"/>
            <a:ext cx="7729728" cy="82296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58944" y="12618720"/>
            <a:ext cx="5705856" cy="822960"/>
          </a:xfrm>
          <a:prstGeom prst="rect">
            <a:avLst/>
          </a:prstGeom>
        </p:spPr>
        <p:txBody>
          <a:bodyPr vert="horz" lIns="91440" tIns="45720" rIns="91440" bIns="45720" rtlCol="0" anchor="ctr"/>
          <a:lstStyle>
            <a:lvl1pPr algn="r">
              <a:defRPr sz="1200">
                <a:solidFill>
                  <a:schemeClr val="tx1">
                    <a:tint val="75000"/>
                  </a:schemeClr>
                </a:solidFill>
              </a:defRPr>
            </a:lvl1pPr>
          </a:lstStyle>
          <a:p>
            <a:fld id="{B298140F-E0CD-4C7C-B2BC-248C8D938E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23E9-F563-D546-BA34-4D652F9E38B8}"/>
              </a:ext>
            </a:extLst>
          </p:cNvPr>
          <p:cNvSpPr>
            <a:spLocks noGrp="1"/>
          </p:cNvSpPr>
          <p:nvPr>
            <p:ph type="title"/>
          </p:nvPr>
        </p:nvSpPr>
        <p:spPr/>
        <p:txBody>
          <a:bodyPr/>
          <a:lstStyle/>
          <a:p>
            <a:endParaRPr lang="ga"/>
          </a:p>
        </p:txBody>
      </p:sp>
      <p:pic>
        <p:nvPicPr>
          <p:cNvPr id="5" name="Content Placeholder 4">
            <a:extLst>
              <a:ext uri="{FF2B5EF4-FFF2-40B4-BE49-F238E27FC236}">
                <a16:creationId xmlns:a16="http://schemas.microsoft.com/office/drawing/2014/main" id="{1CD0F48B-B227-AE45-845B-7E6777909D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4384000" cy="13716001"/>
          </a:xfrm>
        </p:spPr>
      </p:pic>
    </p:spTree>
    <p:extLst>
      <p:ext uri="{BB962C8B-B14F-4D97-AF65-F5344CB8AC3E}">
        <p14:creationId xmlns:p14="http://schemas.microsoft.com/office/powerpoint/2010/main" val="230522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sunglasses on a white surface&#10;&#10;Description automatically generated with low confidence">
            <a:extLst>
              <a:ext uri="{FF2B5EF4-FFF2-40B4-BE49-F238E27FC236}">
                <a16:creationId xmlns:a16="http://schemas.microsoft.com/office/drawing/2014/main" id="{D9F7C27A-51A6-9146-B6DD-671C753E7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0" y="0"/>
            <a:ext cx="24384000" cy="13716000"/>
          </a:xfrm>
          <a:prstGeom prst="rect">
            <a:avLst/>
          </a:prstGeom>
        </p:spPr>
      </p:pic>
      <p:pic>
        <p:nvPicPr>
          <p:cNvPr id="3" name="Image 3"/>
          <p:cNvPicPr>
            <a:picLocks noChangeAspect="1" noChangeArrowheads="1"/>
          </p:cNvPicPr>
          <p:nvPr/>
        </p:nvPicPr>
        <p:blipFill>
          <a:blip r:embed="rId3"/>
          <a:stretch>
            <a:fillRect/>
          </a:stretch>
        </p:blipFill>
        <p:spPr>
          <a:xfrm>
            <a:off x="1269999" y="1270000"/>
            <a:ext cx="9718650" cy="4746645"/>
          </a:xfrm>
          <a:prstGeom prst="rect">
            <a:avLst/>
          </a:prstGeom>
          <a:noFill/>
          <a:ln>
            <a:noFill/>
          </a:ln>
        </p:spPr>
      </p:pic>
      <p:sp>
        <p:nvSpPr>
          <p:cNvPr id="4" name="TextBox 4"/>
          <p:cNvSpPr txBox="1"/>
          <p:nvPr/>
        </p:nvSpPr>
        <p:spPr>
          <a:xfrm>
            <a:off x="1506808" y="1494270"/>
            <a:ext cx="9481841" cy="4522375"/>
          </a:xfrm>
          <a:prstGeom prst="rect">
            <a:avLst/>
          </a:prstGeom>
          <a:noFill/>
          <a:ln>
            <a:noFill/>
          </a:ln>
        </p:spPr>
        <p:txBody>
          <a:bodyPr wrap="square" lIns="0" tIns="0" rIns="0" bIns="0" anchor="t"/>
          <a:lstStyle/>
          <a:p>
            <a:pPr algn="l" rtl="0">
              <a:lnSpc>
                <a:spcPts val="11737"/>
              </a:lnSpc>
              <a:tabLst>
                <a:tab pos="1460500" algn="l"/>
                <a:tab pos="21336000" algn="l"/>
              </a:tabLst>
              <a:defRPr/>
            </a:pPr>
            <a:r>
              <a:rPr lang="ga" sz="10347" b="0" i="0" u="none" baseline="0" dirty="0">
                <a:solidFill>
                  <a:srgbClr val="FFFFFF"/>
                </a:solidFill>
                <a:latin typeface="MetallophileSp8-Medium" charset="77"/>
                <a:ea typeface="MetallophileSp8-Medium" charset="77"/>
                <a:cs typeface="MetallophileSp8-Medium" charset="77"/>
                <a:sym typeface="MetallophileSp8-Medium" charset="77"/>
              </a:rPr>
              <a:t>Tosaíonn Ruby  </a:t>
            </a:r>
          </a:p>
          <a:p>
            <a:pPr algn="l" rtl="0">
              <a:lnSpc>
                <a:spcPts val="11737"/>
              </a:lnSpc>
              <a:tabLst>
                <a:tab pos="1460500" algn="l"/>
                <a:tab pos="21336000" algn="l"/>
              </a:tabLst>
              <a:defRPr/>
            </a:pPr>
            <a:r>
              <a:rPr lang="ga" sz="10347" b="0" i="0" u="none" baseline="0" dirty="0">
                <a:solidFill>
                  <a:srgbClr val="FFFFFF"/>
                </a:solidFill>
                <a:latin typeface="MetallophileSp8-Medium" charset="77"/>
                <a:ea typeface="MetallophileSp8-Medium" charset="77"/>
                <a:cs typeface="MetallophileSp8-Medium" charset="77"/>
                <a:sym typeface="MetallophileSp8-Medium" charset="77"/>
              </a:rPr>
              <a:t>ag seasamh suas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A24ECAE-3F9F-4841-AFB4-83E3B3444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3" name="TextBox 3"/>
          <p:cNvSpPr txBox="1"/>
          <p:nvPr/>
        </p:nvSpPr>
        <p:spPr>
          <a:xfrm>
            <a:off x="15468600" y="2463799"/>
            <a:ext cx="7188200" cy="9664701"/>
          </a:xfrm>
          <a:prstGeom prst="rect">
            <a:avLst/>
          </a:prstGeom>
          <a:noFill/>
          <a:ln>
            <a:noFill/>
          </a:ln>
        </p:spPr>
        <p:txBody>
          <a:bodyPr wrap="square" lIns="0" tIns="0" rIns="0" bIns="0" anchor="t"/>
          <a:lstStyle/>
          <a:p>
            <a:pPr algn="ctr" rtl="0">
              <a:lnSpc>
                <a:spcPts val="4500"/>
              </a:lnSpc>
              <a:spcAft>
                <a:spcPts val="4000"/>
              </a:spcAft>
              <a:defRPr/>
            </a:pPr>
            <a:r>
              <a:rPr lang="ga" sz="3500" b="0" i="0" u="none" baseline="0">
                <a:latin typeface="MetallophileSp8-Medium" charset="77"/>
                <a:ea typeface="MetallophileSp8-Medium" charset="77"/>
                <a:cs typeface="MetallophileSp8-Medium" charset="77"/>
                <a:sym typeface="MetallophileSp8-Medium" charset="77"/>
              </a:rPr>
              <a:t>Chuir Ruby aithne mhaith ar na bréagáin ar fad ar an tseilf os cionn dheasc an mhúinteora, ar Dolly ach go háirithe. Ghlac Ruby grianghraf di féin le Dolly agus bhí sí ag iarraidh é a roinnt lena cuid cairde.</a:t>
            </a:r>
          </a:p>
          <a:p>
            <a:pPr algn="ctr" rtl="0">
              <a:lnSpc>
                <a:spcPts val="4500"/>
              </a:lnSpc>
              <a:spcAft>
                <a:spcPts val="4000"/>
              </a:spcAft>
              <a:defRPr/>
            </a:pPr>
            <a:r>
              <a:rPr lang="ga" sz="3500" b="0" i="0" u="none" baseline="0">
                <a:latin typeface="MetallophileSp8-Medium" charset="77"/>
                <a:ea typeface="MetallophileSp8-Medium" charset="77"/>
                <a:cs typeface="MetallophileSp8-Medium" charset="77"/>
                <a:sym typeface="MetallophileSp8-Medium" charset="77"/>
              </a:rPr>
              <a:t>​Roinn sí an pictiúr lena cuid cairde ar an suíomh teachtaireachta is ansa léi, Instachat. Ba ghrianghraf iontach é a thaispeáin an bheirt acu ag gáire. Chuir sé áthas ar Ruby nuair a chonaic sí cuid dá cuid cairde ag tabhairt ‘is maith liom’ don ghrianghraf agus ag postáil emoji croí chomh maith le teachtaireachtaí deasa ar nós, ‘Nach álainn é an grianghraf’ nó ‘dlúthchairde go deo.’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CD0E041D-1B3D-EC4A-B0E5-8FC2B1EE8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3" name="TextBox 3"/>
          <p:cNvSpPr txBox="1"/>
          <p:nvPr/>
        </p:nvSpPr>
        <p:spPr>
          <a:xfrm>
            <a:off x="1270000" y="1790702"/>
            <a:ext cx="7188200" cy="10096495"/>
          </a:xfrm>
          <a:prstGeom prst="rect">
            <a:avLst/>
          </a:prstGeom>
          <a:noFill/>
          <a:ln>
            <a:noFill/>
          </a:ln>
        </p:spPr>
        <p:txBody>
          <a:bodyPr wrap="square" lIns="0" tIns="0" rIns="0" bIns="0" anchor="t"/>
          <a:lstStyle/>
          <a:p>
            <a:pPr algn="ctr" rtl="0">
              <a:lnSpc>
                <a:spcPts val="4500"/>
              </a:lnSpc>
              <a:spcAft>
                <a:spcPts val="4000"/>
              </a:spcAft>
              <a:defRPr/>
            </a:pPr>
            <a:r>
              <a:rPr lang="ga" sz="3500" b="0" i="0" u="none" baseline="0">
                <a:latin typeface="MetallophileSp8-Medium" charset="77"/>
                <a:ea typeface="MetallophileSp8-Medium" charset="77"/>
                <a:cs typeface="MetallophileSp8-Medium" charset="77"/>
                <a:sym typeface="MetallophileSp8-Medium" charset="77"/>
              </a:rPr>
              <a:t>Ach ansin, tháinig teachtaireacht aisteach aníos ó dhuine éigin nach raibh aithne aici air. Ba é, ‘níl aon shúile sa bhábóg sin! Há há!</a:t>
            </a:r>
          </a:p>
          <a:p>
            <a:pPr algn="ctr" rtl="0">
              <a:lnSpc>
                <a:spcPts val="4500"/>
              </a:lnSpc>
              <a:spcAft>
                <a:spcPts val="4000"/>
              </a:spcAft>
              <a:defRPr/>
            </a:pPr>
            <a:r>
              <a:rPr lang="ga" sz="3500" b="0" i="0" u="none" baseline="0">
                <a:latin typeface="MetallophileSp8-Medium" charset="77"/>
                <a:ea typeface="MetallophileSp8-Medium" charset="77"/>
                <a:cs typeface="MetallophileSp8-Medium" charset="77"/>
                <a:sym typeface="MetallophileSp8-Medium" charset="77"/>
              </a:rPr>
              <a:t>​D’airigh Ruby drithlíní fuachta ag dul síos a clár ciorcad Bhreathnaigh sí ar an ngrianghraf in athuair. Sa ghrianghraf, bhí Ruby ag breathnú go díreach ar an gceamara, ach bhí Dolly ag breathnú i dtreo Ruby ionas nach an tsúil amháin atá aici le feiceáil. Bhí an chuma ar an ngrianghraf nach raibh aon súil aici.</a:t>
            </a:r>
          </a:p>
          <a:p>
            <a:pPr algn="ctr" rtl="0">
              <a:lnSpc>
                <a:spcPts val="4500"/>
              </a:lnSpc>
              <a:spcAft>
                <a:spcPts val="4000"/>
              </a:spcAft>
              <a:defRPr/>
            </a:pPr>
            <a:r>
              <a:rPr lang="ga" sz="3500" b="0" i="0" u="none" baseline="0">
                <a:latin typeface="MetallophileSp8-Medium" charset="77"/>
                <a:ea typeface="MetallophileSp8-Medium" charset="77"/>
                <a:cs typeface="MetallophileSp8-Medium" charset="77"/>
                <a:sym typeface="MetallophileSp8-Medium" charset="77"/>
              </a:rPr>
              <a:t>​Cé a d’fhágfadh teachtaireacht chomh gránna sin?</a:t>
            </a:r>
          </a:p>
          <a:p>
            <a:pPr algn="ctr" rtl="0">
              <a:lnSpc>
                <a:spcPts val="4500"/>
              </a:lnSpc>
              <a:spcAft>
                <a:spcPts val="4000"/>
              </a:spcAft>
              <a:defRPr/>
            </a:pPr>
            <a:r>
              <a:rPr lang="ga" sz="3500" b="0" i="0" u="none" baseline="0">
                <a:latin typeface="MetallophileSp8-Medium" charset="77"/>
                <a:ea typeface="MetallophileSp8-Medium" charset="77"/>
                <a:cs typeface="MetallophileSp8-Medium" charset="77"/>
                <a:sym typeface="MetallophileSp8-Medium" charset="77"/>
              </a:rPr>
              <a:t>​Níos measa fós, bhí úsáideoirí eile ag postáil emoji gáirí faoin teachtaireacht. Cén chaoi a n-aireodh Dolly dá bhfeicfeadh sí é sin?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C0FF9F73-93A7-F546-9744-8487A536D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4" name="TextBox 4"/>
          <p:cNvSpPr txBox="1"/>
          <p:nvPr/>
        </p:nvSpPr>
        <p:spPr>
          <a:xfrm>
            <a:off x="5567264" y="673102"/>
            <a:ext cx="8314266" cy="13461995"/>
          </a:xfrm>
          <a:prstGeom prst="rect">
            <a:avLst/>
          </a:prstGeom>
          <a:noFill/>
          <a:ln>
            <a:noFill/>
          </a:ln>
        </p:spPr>
        <p:txBody>
          <a:bodyPr wrap="square" lIns="0" tIns="0" rIns="0" bIns="0" anchor="t"/>
          <a:lstStyle/>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Bhí imní ar Ruby, ach ní raibh a fhios aici céard ba cheart di a dhéanamh, agus d’inis sí dá hathair faoin méid a tharla.</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​‘Sin cibearbhulaíocht,’ a dúirt sé.</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​‘Cibearbhulaíocht?’ arsa Ruby. ‘Céard é sin?’</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​‘Is é nuair a ghoileann duine ar dhuine eile ar líne.’</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​Cad is féidir linn a dhéanamh faoi, a Dhaide?</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‘Bhuel, tá dhá rogha agat, a Ruby. Is féidir leat a bheith i do fhéachadóir nó seasamh suas.’</a:t>
            </a:r>
          </a:p>
        </p:txBody>
      </p:sp>
      <p:sp>
        <p:nvSpPr>
          <p:cNvPr id="5" name="TextBox 5"/>
          <p:cNvSpPr txBox="1"/>
          <p:nvPr/>
        </p:nvSpPr>
        <p:spPr>
          <a:xfrm>
            <a:off x="15648384" y="673102"/>
            <a:ext cx="8314265" cy="13461995"/>
          </a:xfrm>
          <a:prstGeom prst="rect">
            <a:avLst/>
          </a:prstGeom>
          <a:noFill/>
          <a:ln>
            <a:noFill/>
          </a:ln>
        </p:spPr>
        <p:txBody>
          <a:bodyPr wrap="square" lIns="0" tIns="0" rIns="0" bIns="0" anchor="t"/>
          <a:lstStyle/>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​Chuir Ruby púic uirthi féin. ‘Ní thuigim ceachtar acu sin.’</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​Mhínigh athair Ruby di iad. Is éard atá i gceist le féachadóir ná duine a thugann faoi deara go bhfuil rud éigin as bealach ach nach ndéanann rud ar bith ach “féachaint”. Ní thagann an duine seo i gcabhair ar an duine a bhfuil bulaíocht á déanamh air. Is éard atá i gceist le duine a sheasann suas ná, duine a fheiceann go bhfuil rud éigin mícheart, ach seasann siad suas don duine a bhfuil bulaíocht á déanamh air, agus gníomh a dhéanamh é a chur ina cheart.’</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​‘Tá mé ag iarraidh seasamh suas go cinnte,’ arsa Ruby, ach céard is féidir liom a dhéanamh?’</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​Tá tú tar éis an rud ceart a dhéanamh ag insint domsa é,’ arsa a daid, ‘ach d’fhéadfá fiafraí don chibearbhulaí a leithscéal a ghabháil.’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E9772655-51FE-B44E-BFD4-5071D0C0B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5" name="TextBox 5"/>
          <p:cNvSpPr txBox="1"/>
          <p:nvPr/>
        </p:nvSpPr>
        <p:spPr>
          <a:xfrm>
            <a:off x="1270000" y="254005"/>
            <a:ext cx="6646333" cy="13461995"/>
          </a:xfrm>
          <a:prstGeom prst="rect">
            <a:avLst/>
          </a:prstGeom>
          <a:noFill/>
          <a:ln>
            <a:noFill/>
          </a:ln>
        </p:spPr>
        <p:txBody>
          <a:bodyPr wrap="square" lIns="0" tIns="0" rIns="0" bIns="0" anchor="t"/>
          <a:lstStyle/>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Chaoch Ruby a ceann, agus bhí a daid ag breathnú uirthi agus í ag clóscríobh na teachtaireachta seo a leanas chuig an duine a scríobh an teachtaireacht. ‘Seo teachtaireacht ghránna agus sílim gur cheart duit do leithscéal a ghabháil.’</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​Fuair sí freagra ar an bpointe boise – ‘Bailigh leat, a amadáin!’</a:t>
            </a:r>
          </a:p>
        </p:txBody>
      </p:sp>
      <p:sp>
        <p:nvSpPr>
          <p:cNvPr id="7" name="TextBox 7"/>
          <p:cNvSpPr txBox="1"/>
          <p:nvPr/>
        </p:nvSpPr>
        <p:spPr>
          <a:xfrm>
            <a:off x="16467666" y="288373"/>
            <a:ext cx="7317622" cy="13461995"/>
          </a:xfrm>
          <a:prstGeom prst="rect">
            <a:avLst/>
          </a:prstGeom>
          <a:noFill/>
          <a:ln>
            <a:noFill/>
          </a:ln>
        </p:spPr>
        <p:txBody>
          <a:bodyPr wrap="square" lIns="0" tIns="0" rIns="0" bIns="0" anchor="t"/>
          <a:lstStyle/>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“Ní éistfidh an duine seo liom,’ a dúirt Ruby. ‘An bhfuil bealach eile thairis?’</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Is féidir linn an bulaí a thuairisciú don chomhlacht a bhfuil an suíomh gréasáin ina sheilbh agus an duine a bhlocáil ó bheith in ann do phostálacha a fheiceáil nó ag fágáil teachtaireachtaí orthu.’ Thaispeáin daid Ruby cén chaoi chun é sin a dhéanamh.</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​‘Bheadh sé uafásach dá bhfeicfeadh Dolly é seo ar fad, ag claonadh a cinn i dtreo an scáileáin.</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​‘D’fhéadfá an grianghraf a thógáil anuas.’</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​‘Smaoineamh maith, a Dhaide.’ Nuair a bhrúigh sí an scrioseochair, d’imigh an grianghraf chomh maith leis na teachtaireachtaí gránna ar fad.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75AEFCA3-85B4-F14B-AF86-00824CC01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3" name="TextBox 3"/>
          <p:cNvSpPr txBox="1"/>
          <p:nvPr/>
        </p:nvSpPr>
        <p:spPr>
          <a:xfrm>
            <a:off x="13848184" y="737320"/>
            <a:ext cx="9183009" cy="10540995"/>
          </a:xfrm>
          <a:prstGeom prst="rect">
            <a:avLst/>
          </a:prstGeom>
          <a:noFill/>
          <a:ln>
            <a:noFill/>
          </a:ln>
        </p:spPr>
        <p:txBody>
          <a:bodyPr wrap="square" lIns="0" tIns="0" rIns="0" bIns="0" anchor="t"/>
          <a:lstStyle/>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‘Céard atá ar bun agaibh?’ arsa guth taobh thiar díobh.</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Chas Ruby agus a daid timpeall agus bhí Dolly ina seasamh agus meangadh gáire uirthi as a gcomhair.</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‘Ní raibh mé ach ag iarradh ar Dhaid pictiúr a ghlacadh díom le mo dhlúthchara, Dolly,’ a dúirt Ruby.</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‘Iontach,’ arsa Dolly, ag cur a lámh thart ar Ruby le daid Ruby ag glacadh an ghrianghraif.</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‘Tá an-chuma air,’ a dúirt Ruby, agus í ag breathnú ar an ngrianghraf di féin agus Dolly ag gáire. ‘An roinnfimid ar líne é, ionas go mbeidh ár gcuid cairde ar fad in ann é a fheiceáil?’</a:t>
            </a:r>
          </a:p>
          <a:p>
            <a:pPr algn="ctr" rtl="0">
              <a:lnSpc>
                <a:spcPts val="4500"/>
              </a:lnSpc>
              <a:spcAft>
                <a:spcPts val="4000"/>
              </a:spcAft>
              <a:defRPr/>
            </a:pPr>
            <a:r>
              <a:rPr lang="ga" sz="3500" b="0" i="0" u="none" baseline="0" dirty="0">
                <a:latin typeface="MetallophileSp8-Medium" charset="77"/>
                <a:ea typeface="MetallophileSp8-Medium" charset="77"/>
                <a:cs typeface="MetallophileSp8-Medium" charset="77"/>
                <a:sym typeface="MetallophileSp8-Medium" charset="77"/>
              </a:rPr>
              <a:t>‘Smaoineamh iontach,’ arsa Dolly. ‘Tá a fhios agam go dtaitneoidh sé leis na bréagáin.’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Custom</PresentationFormat>
  <Paragraphs>31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MetallophileSp8-Medium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Jessi</cp:lastModifiedBy>
  <cp:revision>5</cp:revision>
  <dcterms:modified xsi:type="dcterms:W3CDTF">2021-08-31T14:22:46Z</dcterms:modified>
</cp:coreProperties>
</file>