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1" r:id="rId2"/>
    <p:sldMasterId id="2147483703" r:id="rId3"/>
  </p:sldMasterIdLst>
  <p:notesMasterIdLst>
    <p:notesMasterId r:id="rId19"/>
  </p:notesMasterIdLst>
  <p:sldIdLst>
    <p:sldId id="256" r:id="rId4"/>
    <p:sldId id="257" r:id="rId5"/>
    <p:sldId id="258" r:id="rId6"/>
    <p:sldId id="259" r:id="rId7"/>
    <p:sldId id="260" r:id="rId8"/>
    <p:sldId id="281" r:id="rId9"/>
    <p:sldId id="265" r:id="rId10"/>
    <p:sldId id="266" r:id="rId11"/>
    <p:sldId id="272" r:id="rId12"/>
    <p:sldId id="264" r:id="rId13"/>
    <p:sldId id="282" r:id="rId14"/>
    <p:sldId id="283" r:id="rId15"/>
    <p:sldId id="286" r:id="rId16"/>
    <p:sldId id="274" r:id="rId17"/>
    <p:sldId id="280" r:id="rId18"/>
  </p:sldIdLst>
  <p:sldSz cx="9144000" cy="5143500" type="screen16x9"/>
  <p:notesSz cx="6858000" cy="9144000"/>
  <p:embeddedFontLst>
    <p:embeddedFont>
      <p:font typeface="Avenir Heavy" panose="02000503020000020003" pitchFamily="2" charset="0"/>
      <p:bold r:id="rId20"/>
      <p:italic r:id="rId21"/>
    </p:embeddedFont>
    <p:embeddedFont>
      <p:font typeface="Calibri" panose="020F0502020204030204" pitchFamily="34" charset="0"/>
      <p:regular r:id="rId22"/>
      <p:bold r:id="rId23"/>
      <p:italic r:id="rId24"/>
      <p:boldItalic r:id="rId25"/>
    </p:embeddedFont>
    <p:embeddedFont>
      <p:font typeface="Montserrat" pitchFamily="2" charset="77"/>
      <p:regular r:id="rId26"/>
      <p:bold r:id="rId27"/>
      <p:italic r:id="rId28"/>
      <p:boldItalic r:id="rId29"/>
    </p:embeddedFont>
    <p:embeddedFont>
      <p:font typeface="Montserrat ExtraBold" pitchFamily="2" charset="77"/>
      <p:bold r:id="rId30"/>
      <p:italic r:id="rId31"/>
      <p:boldItalic r:id="rId32"/>
    </p:embeddedFont>
    <p:embeddedFont>
      <p:font typeface="Montserrat Light" pitchFamily="2" charset="77"/>
      <p:regular r:id="rId33"/>
      <p:bold r:id="rId34"/>
      <p:italic r:id="rId35"/>
      <p:boldItalic r:id="rId36"/>
    </p:embeddedFont>
    <p:embeddedFont>
      <p:font typeface="Oswald" pitchFamily="2" charset="77"/>
      <p:regular r:id="rId37"/>
      <p:bold r:id="rId38"/>
    </p:embeddedFont>
    <p:embeddedFont>
      <p:font typeface="PT Sans" panose="020B0503020203020204" pitchFamily="34" charset="77"/>
      <p:regular r:id="rId39"/>
      <p:bold r:id="rId40"/>
      <p:italic r:id="rId41"/>
      <p:boldItalic r:id="rId42"/>
    </p:embeddedFont>
    <p:embeddedFont>
      <p:font typeface="Quattrocento Sans" panose="020B0502050000020003" pitchFamily="34" charset="0"/>
      <p:regular r:id="rId43"/>
      <p:bold r:id="rId44"/>
      <p:italic r:id="rId45"/>
      <p:boldItalic r:id="rId46"/>
    </p:embeddedFont>
    <p:embeddedFont>
      <p:font typeface="Verdana" panose="020B060403050404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2"/>
    <p:restoredTop sz="56192" autoAdjust="0"/>
  </p:normalViewPr>
  <p:slideViewPr>
    <p:cSldViewPr snapToGrid="0">
      <p:cViewPr varScale="1">
        <p:scale>
          <a:sx n="94" d="100"/>
          <a:sy n="94" d="100"/>
        </p:scale>
        <p:origin x="1248"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font" Target="fonts/font3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0.fntdata"/><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internetsafety@pdst.i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webwise.ie/saferinterne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ebwise.ie/saferinterne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webwise.ie/saferinternetda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meo.com/35909491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d5b131843a_0_518:notes"/>
          <p:cNvSpPr>
            <a:spLocks noGrp="1" noRot="1" noChangeAspect="1"/>
          </p:cNvSpPr>
          <p:nvPr>
            <p:ph type="sldImg" idx="2"/>
          </p:nvPr>
        </p:nvSpPr>
        <p:spPr>
          <a:xfrm>
            <a:off x="650875"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2" name="Google Shape;2012;gd5b131843a_0_518:notes"/>
          <p:cNvSpPr txBox="1">
            <a:spLocks noGrp="1"/>
          </p:cNvSpPr>
          <p:nvPr>
            <p:ph type="body" idx="1"/>
          </p:nvPr>
        </p:nvSpPr>
        <p:spPr>
          <a:xfrm>
            <a:off x="691886" y="4000957"/>
            <a:ext cx="5535000" cy="37905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ga" sz="1100" b="1" i="0" u="none" baseline="0">
                <a:solidFill>
                  <a:schemeClr val="dk1"/>
                </a:solidFill>
                <a:highlight>
                  <a:srgbClr val="FFFFFF"/>
                </a:highlight>
                <a:latin typeface="Montserrat"/>
                <a:ea typeface="Montserrat"/>
                <a:cs typeface="Montserrat"/>
                <a:sym typeface="Montserrat"/>
              </a:rPr>
              <a:t>Nótaí don chainteoir – réamhrá gearr agus fáiltiú </a:t>
            </a:r>
            <a:endParaRPr/>
          </a:p>
          <a:p>
            <a:pPr marL="0" lvl="0" indent="0" algn="l" rtl="0">
              <a:lnSpc>
                <a:spcPct val="120000"/>
              </a:lnSpc>
              <a:spcBef>
                <a:spcPts val="0"/>
              </a:spcBef>
              <a:spcAft>
                <a:spcPts val="0"/>
              </a:spcAft>
              <a:buSzPts val="1100"/>
              <a:buNone/>
            </a:pPr>
            <a:r>
              <a:rPr lang="ga" sz="1100" b="0" i="0" u="none" baseline="0">
                <a:solidFill>
                  <a:schemeClr val="dk1"/>
                </a:solidFill>
                <a:highlight>
                  <a:srgbClr val="FFFFFF"/>
                </a:highlight>
                <a:latin typeface="Montserrat"/>
                <a:ea typeface="Montserrat"/>
                <a:cs typeface="Montserrat"/>
                <a:sym typeface="Montserrat"/>
              </a:rPr>
              <a:t>Mínigh a fhad a bheidh an chaint agus na cineálacha rudaí a bheidh tú a dhéanamh thar an tréimhse sin. </a:t>
            </a:r>
            <a:endParaRPr/>
          </a:p>
          <a:p>
            <a:pPr marL="0" lvl="0" indent="0" algn="l" rtl="0">
              <a:lnSpc>
                <a:spcPct val="120000"/>
              </a:lnSpc>
              <a:spcBef>
                <a:spcPts val="0"/>
              </a:spcBef>
              <a:spcAft>
                <a:spcPts val="0"/>
              </a:spcAft>
              <a:buClr>
                <a:schemeClr val="dk1"/>
              </a:buClr>
              <a:buSzPts val="1100"/>
              <a:buFont typeface="Arial"/>
              <a:buNone/>
            </a:pPr>
            <a:r>
              <a:rPr lang="ga" sz="1100" b="0" i="0" u="none" baseline="0">
                <a:solidFill>
                  <a:schemeClr val="dk1"/>
                </a:solidFill>
                <a:highlight>
                  <a:srgbClr val="FFFFFF"/>
                </a:highlight>
                <a:latin typeface="Montserrat"/>
                <a:ea typeface="Montserrat"/>
                <a:cs typeface="Montserrat"/>
                <a:sym typeface="Montserrat"/>
              </a:rPr>
              <a:t>Mar shampla:</a:t>
            </a:r>
            <a:endParaRPr/>
          </a:p>
          <a:p>
            <a:pPr marL="0" lvl="0" indent="0" algn="l" rtl="0">
              <a:lnSpc>
                <a:spcPct val="120000"/>
              </a:lnSpc>
              <a:spcBef>
                <a:spcPts val="0"/>
              </a:spcBef>
              <a:spcAft>
                <a:spcPts val="0"/>
              </a:spcAft>
              <a:buClr>
                <a:schemeClr val="dk1"/>
              </a:buClr>
              <a:buSzPts val="1100"/>
              <a:buFont typeface="Arial"/>
              <a:buNone/>
            </a:pPr>
            <a:r>
              <a:rPr lang="ga" sz="1100" b="0" i="0" u="none" baseline="0">
                <a:solidFill>
                  <a:schemeClr val="dk1"/>
                </a:solidFill>
                <a:highlight>
                  <a:srgbClr val="FFFFFF"/>
                </a:highlight>
                <a:latin typeface="Montserrat"/>
                <a:ea typeface="Montserrat"/>
                <a:cs typeface="Montserrat"/>
                <a:sym typeface="Montserrat"/>
              </a:rPr>
              <a:t>“Inniu táimid ag teacht le chéile leis na milliúin duine ar fud an domhain chun ceiliúradh a dhéanamh ar Lá na Sábháilteachta Idirlín, lá chun idirlíon níos sábháilte agus níos fearr a chur chun cinn don uile úsáideoir, go háirithe an t-aos óg. Le linn an tionóil seo, táimid chun labhairt ar bheith ar líne agus an t-idirlíon a úsáid. Breathnóimid ar na buntáistí agus na míbhuntáistí a d’fhéadfadh a bheith ann a bhaineann leis an idirlíon, chomh maith le roinnt comhairle ginearálta ar an gcaoi ar féidir leat do chuid folláine ar líne a bhainistiú.</a:t>
            </a:r>
            <a:r>
              <a:rPr lang="ga" b="0" i="0" u="none" baseline="0">
                <a:solidFill>
                  <a:schemeClr val="dk1"/>
                </a:solidFill>
                <a:highlight>
                  <a:srgbClr val="FFFFFF"/>
                </a:highlight>
                <a:latin typeface="Montserrat"/>
                <a:ea typeface="Montserrat"/>
                <a:cs typeface="Montserrat"/>
                <a:sym typeface="Montserrat"/>
              </a:rPr>
              <a:t>”</a:t>
            </a:r>
            <a:endParaRPr sz="110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ga" sz="1100" b="1" i="0" u="none" strike="noStrike" cap="none" baseline="0">
                <a:solidFill>
                  <a:srgbClr val="000000"/>
                </a:solidFill>
                <a:latin typeface="Arial"/>
                <a:ea typeface="Arial"/>
                <a:cs typeface="Arial"/>
                <a:sym typeface="Arial"/>
              </a:rPr>
              <a:t>Sleamhnán 9: Ag dul thar fóir</a:t>
            </a:r>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Is ionadchoinneálaí é an sleamhnán seo ionas gur féidir leat treoracha an chéad ghníomhaíochta eile a mhíniú. Má théann tú ar aghaidh chuig an ngníomhaíocht gan na treoracha a mhíniú, ní thuigfidh na scoláirí an ghníomhaíocht i gceart agus ní dhéanfaidh siad i gceart í.</a:t>
            </a:r>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Níl bulaíocht i gceist leis an uile theachtaireacht ghránna. Titeann a lán cibearbhulaíochta amach nuair nach smaoinímid ar iarmhairtí ár ngníomhartha. Tá roinnt daoine den tuairim nach bhfuil i dteachtaireachtaí a sheoladh ach “pleidhcíocht” nó “píosa spraoi” seachas bulaíocht, agus ní thuigeann siad go bhféadfadh na teachtaireachtaí sin duine a ghortú. Tugann neamhainmníocht an idirlín cumhacht do bhulaithe agus síleann siad nach féidir iad a aimsiú. Tá ról againn uile anseo maidir le gach duine a chosaint. Sa chéad ghníomhaíocht eile, cuirfidh mé cúpla cás os bhur gcomhair amach agus, in bhur ngrúpaí, beidh oraibh a chinneadh cibé acu a chuathas thar fóir leis na ngníomhartha sna cásanna sin nó nach ndeachthas. Bígí réidh bhur bhfreagraí a mhíniú!</a:t>
            </a:r>
            <a:endParaRPr sz="11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ga" sz="1100" b="1" i="0" u="none" strike="noStrike" cap="none" baseline="0">
                <a:solidFill>
                  <a:srgbClr val="000000"/>
                </a:solidFill>
                <a:latin typeface="Arial"/>
                <a:ea typeface="Arial"/>
                <a:cs typeface="Arial"/>
                <a:sym typeface="Arial"/>
              </a:rPr>
              <a:t>Sleamhnáin 10 agus 11: Ag Dul Thar Fóir: Cásanna samplacha</a:t>
            </a:r>
            <a:endParaRPr b="1" dirty="0"/>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Agus na scoláirí fós sa ghrúpa céanna, tabhair eachtra amháin do gach grúpa. Iarr comhairle ar an múinteoir maidir le cásanna a d’oirfeadh do na grúpaí éagsúla a roghnú. Tabhair cóip de Bhileog Oibre 3: Ag Dul Thar Fóir - Cásanna samplacha do gach grúpa. Tabhair am do na scoláirí an scéal a léamh agus a phlé. Abair leis na scoláirí a n-eachtra a léamh agus na ceisteanna seo a leanas a fhreagairt:</a:t>
            </a:r>
            <a:endParaRPr dirty="0"/>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 Cibé acu a déarfaidís go ndeachthas thar fóir san eachtra nó nach ndeachthas?</a:t>
            </a:r>
            <a:endParaRPr dirty="0"/>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 Moladh nó scil déileála a thabhairt don duine óg ar tharla an eachtra sin dó/di chun dul i ngleic leis an gcineál sin ciaptha ar líne.</a:t>
            </a:r>
            <a:endParaRPr dirty="0"/>
          </a:p>
          <a:p>
            <a:pPr marL="139700" lvl="0" indent="0" algn="l" rtl="0">
              <a:lnSpc>
                <a:spcPct val="100000"/>
              </a:lnSpc>
              <a:spcBef>
                <a:spcPts val="0"/>
              </a:spcBef>
              <a:spcAft>
                <a:spcPts val="0"/>
              </a:spcAft>
              <a:buSzPts val="1400"/>
              <a:buNone/>
            </a:pPr>
            <a:endParaRPr sz="1100" b="0" i="0" u="none" strike="noStrike" cap="none"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Ag brath ar chumas na scoláirí, ba cheart 5-8 nóiméad a thabhairt don ghníomhaíocht. Agus an tasc críochnaithe ag na scoláirí, téigh trí na heachtraí leo. Iarr tuairimí agus freagraí ar na scoláirí maidir leis na heachtraí. </a:t>
            </a:r>
            <a:r>
              <a:rPr lang="ga" sz="1100" b="1" i="0" u="none" strike="noStrike" cap="none" baseline="0">
                <a:solidFill>
                  <a:srgbClr val="000000"/>
                </a:solidFill>
                <a:latin typeface="Arial"/>
                <a:ea typeface="Arial"/>
                <a:cs typeface="Arial"/>
                <a:sym typeface="Arial"/>
              </a:rPr>
              <a:t>Nóta: Táimid ag iarraidh comparáid a dhéanamh anseo; tá sé de dhualgas orainn seasamh suas agus rud éigin a rá nuair a fheicimid iompar nach bhfuil inghlactha ar líne. </a:t>
            </a:r>
            <a:endParaRPr dirty="0"/>
          </a:p>
          <a:p>
            <a:pPr marL="139700" lvl="0" indent="0" algn="l" rtl="0">
              <a:lnSpc>
                <a:spcPct val="100000"/>
              </a:lnSpc>
              <a:spcBef>
                <a:spcPts val="0"/>
              </a:spcBef>
              <a:spcAft>
                <a:spcPts val="0"/>
              </a:spcAft>
              <a:buSzPts val="1400"/>
              <a:buNone/>
            </a:pPr>
            <a:endParaRPr sz="1100" b="0" i="0" u="none" strike="noStrike" cap="none"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Seo a leanas roinnt freagraí molta:</a:t>
            </a:r>
            <a:endParaRPr dirty="0"/>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A: Rinneadh íomhá Keyshia a fhoilsiú gan toiliú a fháil uaithi. Is iompar rialta gan iarraidh é sin agus is cibearbhulaíocht é. D’fhéadfaí a mholadh do Keyshia labhairt le Sophie chun a chur in iúl di nach maith léi nuair a dhéantar í a chlibeáil i bpostálacha nó i bpictiúir, nó postálacha Sophie a thuairisciú don aip meán sóisialta.</a:t>
            </a:r>
            <a:endParaRPr dirty="0"/>
          </a:p>
          <a:p>
            <a:pPr marL="139700" lvl="0" indent="0" algn="l" rtl="0">
              <a:lnSpc>
                <a:spcPct val="100000"/>
              </a:lnSpc>
              <a:spcBef>
                <a:spcPts val="0"/>
              </a:spcBef>
              <a:spcAft>
                <a:spcPts val="0"/>
              </a:spcAft>
              <a:buSzPts val="1400"/>
              <a:buNone/>
            </a:pPr>
            <a:endParaRPr sz="1100" b="0" i="0" u="none" strike="noStrike" cap="none"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B: Rinneadh íomhá Shane a ionramháil agus a roinnt gan toiliú a fháil uaidh. D’iarr sé ar an duine cheana stopadh, ach níor cuireadh stop leis. Is iompar rialta gan iarraidh é sin agus is cibearbhulaíocht é. D’fhéadfaí a mholadh do Shane an fhianaise a shábháil agus labhairt le múinteoir a bhfuil muinín aige as/aisti maidir leis an ngearrthóg físe, tacaíocht a thabhairt do Shane agus a rá leis nach bhfuil aon locht air, an ghearrthóg a thuairisciú agus a iarraidh go ndéanfaí é a bhaint den ardán meán sóisialta.</a:t>
            </a:r>
            <a:endParaRPr dirty="0"/>
          </a:p>
          <a:p>
            <a:pPr marL="139700" lvl="0" indent="0" algn="l" rtl="0">
              <a:lnSpc>
                <a:spcPct val="100000"/>
              </a:lnSpc>
              <a:spcBef>
                <a:spcPts val="0"/>
              </a:spcBef>
              <a:spcAft>
                <a:spcPts val="0"/>
              </a:spcAft>
              <a:buSzPts val="1400"/>
              <a:buNone/>
            </a:pPr>
            <a:endParaRPr sz="1100" b="0" i="0" u="none" strike="noStrike" cap="none"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C: Bíonn ar David dul i ngleic le hiompar atá bagrach, scáfar arís is arís eile gach uair a thagann cluichire anaithnid áirithe isteach chuig an gcluiche. Iompar leanúnach atá ann agus faigheann David teachtaireachtaí bagracha ciapacha agus mar gheall air sin, braitheann sé nach féidir leis an gcluiche ar líne is maith leis a imirt go sábháilte, saor ó chiapadh. D’fhéadfaí a mholadh do David sa chás seo gan na teachtaireachtaí sin a fhreagairt, gabháil scáileáin a ghlacadh den fhianaise/na teachtaireachtaí, nó iad sin a choimeád, agus an t-úsáideoir a thuairisciú don ardán cluichíochta.</a:t>
            </a:r>
            <a:endParaRPr dirty="0"/>
          </a:p>
          <a:p>
            <a:pPr marL="139700" lvl="0" indent="0" algn="l" rtl="0">
              <a:lnSpc>
                <a:spcPct val="100000"/>
              </a:lnSpc>
              <a:spcBef>
                <a:spcPts val="0"/>
              </a:spcBef>
              <a:spcAft>
                <a:spcPts val="0"/>
              </a:spcAft>
              <a:buSzPts val="1400"/>
              <a:buNone/>
            </a:pPr>
            <a:endParaRPr sz="1100" b="0" i="0" u="none" strike="noStrike" cap="none"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D: Cé nach bhfuil an locht ar Laura sa chás seo, tá sí mar chuid de ghrúpa teachtaireachtaí ina bhfuil na daoine eile ag caint go míchneasta faoi dhuine eile. Is sampla den bhulaíocht chaidrimh nó shóisialta é sin. In ionad seasamh siar, ní mór do Laura seasamh suas. Cad a d’fhéadfadh Laura a dhéanamh? Tá baint aige seo leis an gcéad sleamhnán eile. D’fhéadfaí a mholadh do Laura seasamh suas agus cairdeas agus tacaíocht a thabhairt don chailín, iarraidh ar an ngrúpa stop a chur leis na tráchtanna gránna, an fhianaise a shábháil agus labhairt le múinteoir/duine fásta a bhfuil muinín aici as/aisti maidir lenar tharla.</a:t>
            </a:r>
            <a:endParaRPr dirty="0"/>
          </a:p>
          <a:p>
            <a:pPr marL="139700" lvl="0" indent="0" algn="l" rtl="0">
              <a:lnSpc>
                <a:spcPct val="100000"/>
              </a:lnSpc>
              <a:spcBef>
                <a:spcPts val="0"/>
              </a:spcBef>
              <a:spcAft>
                <a:spcPts val="0"/>
              </a:spcAft>
              <a:buSzPts val="1400"/>
              <a:buNone/>
            </a:pPr>
            <a:endParaRPr sz="1100" b="0" i="0" u="none" strike="noStrike" cap="none"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E: Chruthaigh Sarah próifíl bhréagach ar na meáin shóisialta de Rachel chun díriú ar Rachel go sonrach agus chun aithris a dhéanamh uirthi. Úsáideann Sarah na meáin shóisialta chun ainm agus dea-cháil Rachel a mhilleadh ach faisnéis bhréagach a fhoilsiú. Is cineál cibearbhulaíochta é sin. D’fhéadfaí a mholadh do Rachel gan an rud céanna a dhéanamh do Sarah d’fhonn díoltas a bhaint amach, labhairt le duine fásta a bhfuil muinín aici as/aisti, gabháil scáileáin a ghlacadh den fhianaise agus é a thuairisciú don ardán meán sóisialta, Sarah a bhlocáil ar gach cuntas meán sóisialta, a cuntais meán sóisialta a chosaint ach pasfhocail nua atá níos láidre a chruthú.</a:t>
            </a:r>
            <a:endParaRPr dirty="0"/>
          </a:p>
          <a:p>
            <a:pPr marL="139700" lvl="0" indent="0" algn="l" rtl="0">
              <a:lnSpc>
                <a:spcPct val="100000"/>
              </a:lnSpc>
              <a:spcBef>
                <a:spcPts val="0"/>
              </a:spcBef>
              <a:spcAft>
                <a:spcPts val="0"/>
              </a:spcAft>
              <a:buSzPts val="1400"/>
              <a:buNone/>
            </a:pPr>
            <a:endParaRPr sz="1100" b="0" i="0" u="none" strike="noStrike" cap="none"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F: Tá comhscoláirí Raj á chiapadh, á náiriú agus á náiriú faoina chorp. Tá sé á dhéanamh d’aon turas acu agus is cibearbhulaíocht é. D’fhéadfaí a mholadh do Raj labhairt le duine fásta a bhfuil muinín aige as/aisti agus é a thuairisciú don ardán meán sóisialta, an fhianaise a shábháil, gan díoltas a lorg agus a bheith ar an eolas nach bhfuil an locht air, tacaíocht a lorg ó chairde a bhfuil muinín aige astu. Cuir i gcuimhne do na scoláirí: Beidh aon duine de na Gardaí áitiúla sásta cabhrú libh uair ar bith.</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ga" b="0" i="0" u="none" baseline="0"/>
              <a:t>Sleamhnán 11: Ar lean:</a:t>
            </a:r>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 - Cibé acu a déarfaidís go ndeachthas thar fóir san eachtra nó nach ndeachthas?</a:t>
            </a:r>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 Moladh nó scil déileála a thabhairt don duine óg ar tharla an eachtra sin dó/di chun dul i ngleic leis an gcineál sin ciaptha ar líne.</a:t>
            </a:r>
            <a:endParaRPr/>
          </a:p>
          <a:p>
            <a:pPr marL="457200" marR="0" lvl="0" indent="-228600" algn="l" rtl="0">
              <a:lnSpc>
                <a:spcPct val="100000"/>
              </a:lnSpc>
              <a:spcBef>
                <a:spcPts val="0"/>
              </a:spcBef>
              <a:spcAft>
                <a:spcPts val="0"/>
              </a:spcAft>
              <a:buClr>
                <a:srgbClr val="000000"/>
              </a:buClr>
              <a:buSzPts val="1400"/>
              <a:buFont typeface="Arial"/>
              <a:buNone/>
            </a:pPr>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D: Cé nach bhfuil an locht ar Laura sa chás seo, tá sí mar chuid de ghrúpa teachtaireachtaí ina bhfuil na daoine eile ag caint go míchneasta faoi dhuine eile. Is sampla den bhulaíocht chaidrimh nó shóisialta é sin. In ionad seasamh siar, ní mór do Laura seasamh suas. Cad a d’fhéadfadh Laura a dhéanamh? Tá baint aige seo leis an gcéad sleamhnán eile. D’fhéadfaí a mholadh do Laura seasamh suas agus cairdeas agus tacaíocht a thabhairt don chailín, iarraidh ar an ngrúpa stop a chur leis na tráchtanna gránna, an fhianaise a shábháil agus labhairt le múinteoir/duine fásta a bhfuil muinín aici as/aisti maidir lenar tharla.</a:t>
            </a:r>
            <a:endParaRPr/>
          </a:p>
          <a:p>
            <a:pPr marL="139700" lvl="0" indent="0" algn="l" rtl="0">
              <a:lnSpc>
                <a:spcPct val="100000"/>
              </a:lnSpc>
              <a:spcBef>
                <a:spcPts val="0"/>
              </a:spcBef>
              <a:spcAft>
                <a:spcPts val="0"/>
              </a:spcAft>
              <a:buSzPts val="1400"/>
              <a:buNone/>
            </a:pPr>
            <a:endParaRPr sz="1100" b="0" i="0" u="none" strike="noStrike" cap="none">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E: Chruthaigh Sarah próifíl bhréagach ar na meáin shóisialta de Rachel chun díriú ar Rachel go sonrach agus chun aithris a dhéanamh uirthi. Úsáideann Sarah na meáin shóisialta chun ainm agus dea-cháil Rachel a mhilleadh ach faisnéis bhréagach a fhoilsiú. Is cineál cibearbhulaíochta é sin. D’fhéadfaí a mholadh do Rachel gan an rud céanna a dhéanamh do Sarah d’fhonn díoltas a bhaint amach, labhairt le duine fásta a bhfuil muinín aici as/aisti, gabháil scáileáin a ghlacadh den fhianaise agus é a thuairisciú don ardán meán sóisialta, Sarah a bhlocáil ar gach cuntas meán sóisialta, a cuntais meán sóisialta a chosaint ach pasfhocail nua atá níos láidre a chruthú.</a:t>
            </a:r>
            <a:endParaRPr/>
          </a:p>
          <a:p>
            <a:pPr marL="139700" lvl="0" indent="0" algn="l" rtl="0">
              <a:lnSpc>
                <a:spcPct val="100000"/>
              </a:lnSpc>
              <a:spcBef>
                <a:spcPts val="0"/>
              </a:spcBef>
              <a:spcAft>
                <a:spcPts val="0"/>
              </a:spcAft>
              <a:buSzPts val="1400"/>
              <a:buNone/>
            </a:pPr>
            <a:endParaRPr sz="1100" b="0" i="0" u="none" strike="noStrike" cap="none">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ga" sz="1100" b="0" i="0" u="none" strike="noStrike" cap="none" baseline="0">
                <a:solidFill>
                  <a:srgbClr val="000000"/>
                </a:solidFill>
                <a:latin typeface="Arial"/>
                <a:ea typeface="Arial"/>
                <a:cs typeface="Arial"/>
                <a:sym typeface="Arial"/>
              </a:rPr>
              <a:t>F: Tá comhscoláirí Raj á chiapadh, á náiriú agus á náiriú faoina chorp. Tá sé á dhéanamh d’aon turas acu agus is cibearbhulaíocht é. D’fhéadfaí a mholadh do Raj labhairt le duine fásta a bhfuil muinín aige as/aisti agus é a thuairisciú don ardán meán sóisialta, an fhianaise a shábháil, gan díoltas a lorg agus a bheith ar an eolas nach bhfuil an locht air, tacaíocht a lorg ó chairde a bhfuil muinín aige astu. Cuir i gcuimhne do na scoláirí: Beidh aon duine de na Gardaí áitiúla sásta cabhrú libh uair ar bith.</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5" name="Google Shape;113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b="1" i="1" u="none" baseline="0">
                <a:solidFill>
                  <a:schemeClr val="dk1"/>
                </a:solidFill>
                <a:latin typeface="Montserrat"/>
                <a:ea typeface="Montserrat"/>
                <a:cs typeface="Montserrat"/>
                <a:sym typeface="Montserrat"/>
              </a:rPr>
              <a:t>Tabhair faoi deara:</a:t>
            </a:r>
            <a:r>
              <a:rPr lang="ga" b="1" i="0" u="none" baseline="0">
                <a:solidFill>
                  <a:schemeClr val="dk1"/>
                </a:solidFill>
                <a:latin typeface="Montserrat"/>
                <a:ea typeface="Montserrat"/>
                <a:cs typeface="Montserrat"/>
                <a:sym typeface="Montserrat"/>
              </a:rPr>
              <a:t> </a:t>
            </a:r>
            <a:r>
              <a:rPr lang="ga" b="0" i="0" u="none" baseline="0">
                <a:solidFill>
                  <a:schemeClr val="dk1"/>
                </a:solidFill>
                <a:latin typeface="Montserrat"/>
                <a:ea typeface="Montserrat"/>
                <a:cs typeface="Montserrat"/>
                <a:sym typeface="Montserrat"/>
              </a:rPr>
              <a:t>Tóg féinphic de Thionól Lá na Sábháilteachta Idirlín agus déan é a sheoladh isteach chuig Webwise ar </a:t>
            </a:r>
            <a:r>
              <a:rPr lang="ga" b="0" i="0" u="sng" baseline="0">
                <a:solidFill>
                  <a:schemeClr val="hlink"/>
                </a:solidFill>
                <a:latin typeface="Montserrat"/>
                <a:ea typeface="Montserrat"/>
                <a:cs typeface="Montserrat"/>
                <a:sym typeface="Montserrat"/>
                <a:hlinkClick r:id="rId3"/>
              </a:rPr>
              <a:t>internetsafety@pdst.ie</a:t>
            </a:r>
            <a:r>
              <a:rPr lang="ga" b="0" i="0" u="none" baseline="0">
                <a:solidFill>
                  <a:schemeClr val="dk1"/>
                </a:solidFill>
                <a:latin typeface="Montserrat"/>
                <a:ea typeface="Montserrat"/>
                <a:cs typeface="Montserrat"/>
                <a:sym typeface="Montserrat"/>
              </a:rPr>
              <a:t> nó roinn do thacaíocht ar mheáin shóisialta do scoile freisin ag úsáid na haischlibe #SaferInternetDay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Is breá le Webwise bhur ngrianghraif ar fad ó bhur bhfeachtais maidir le sábháilteacht ar líne agus bhur ngníomhaíochtaí do Lá na Sábháilteachta Idirlín a fheiceáil. Seolaigí isteach bhur ngrianghraif, bhfíseáin agus bpóstaeir chuig Webwise agus d’fhéadfadh do scoil duaiseanna iontacha a bhuachan.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Tá go leor smaointe agus gníomhaíochtaí ar leathanach Lá na Sábháilteachta Idirlín: </a:t>
            </a:r>
            <a:r>
              <a:rPr lang="ga" b="0" i="0" u="none" baseline="0">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www.webwise.ie/saferinternet</a:t>
            </a:r>
            <a:r>
              <a:rPr lang="ga" b="0" i="0" u="none" baseline="0">
                <a:solidFill>
                  <a:schemeClr val="dk1"/>
                </a:solidFill>
                <a:latin typeface="Montserrat"/>
                <a:ea typeface="Montserrat"/>
                <a:cs typeface="Montserrat"/>
                <a:sym typeface="Montserrat"/>
              </a:rPr>
              <a:t>day </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Cláraigh imeachtaí do scoile le haghaidh Lá na Sábháilteachta Idirlín ar léarscáil imeachtaí Webwise agus faigh bandaí rosta LSI saor in aisce do do scoil. Cláraigh anseo: www.webwise.ie/saferinternetday</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1" i="0" u="none" baseline="0">
                <a:solidFill>
                  <a:schemeClr val="dk1"/>
                </a:solidFill>
                <a:latin typeface="Montserrat"/>
                <a:ea typeface="Montserrat"/>
                <a:cs typeface="Montserrat"/>
                <a:sym typeface="Montserrat"/>
              </a:rPr>
              <a:t>Roinn bhur ngníomhaíochtaí LSI</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Is breá linn bhur ngrianghraif ar fad ó bhur bhfeachtais maidir le sábháilteacht ar líne agus bhur ngníomhaíochtaí do Lá na Sábháilteachta Idirlín a fheiceáil. Ceanglaígí linn ar:</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Twitter @Webwise_Ireland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Facebook: facebook.com/webwise_Ireland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Instagram: webwiseireland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Roinnigí smaointe, noda nó pleananna ag úsáid #SaferInternetDay</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Roinnigí bhur dteachtaireachtaí faoi shábháilteacht idirlín ar webwise.ie/saferinternetday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200">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d5b131843a_0_13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0" name="Google Shape;2220;gd5b131843a_0_13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b="1" i="0" u="none" baseline="0">
                <a:solidFill>
                  <a:schemeClr val="dk1"/>
                </a:solidFill>
                <a:latin typeface="Montserrat"/>
                <a:ea typeface="Montserrat"/>
                <a:cs typeface="Montserrat"/>
                <a:sym typeface="Montserrat"/>
              </a:rPr>
              <a:t>Nótaí: </a:t>
            </a:r>
            <a:r>
              <a:rPr lang="ga" b="0" i="0" u="none" baseline="0">
                <a:solidFill>
                  <a:schemeClr val="dk1"/>
                </a:solidFill>
                <a:latin typeface="Montserrat"/>
                <a:ea typeface="Montserrat"/>
                <a:cs typeface="Montserrat"/>
                <a:sym typeface="Montserrat"/>
              </a:rPr>
              <a:t>Bígí páirteach sa chomhrá ar shábháilteacht ar líne!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Is breá linn bhur bhfeachtais maidir le sábháilteacht ar líne agus bhur ngníomhaíochtaí do Lá na Sábháilteachta Idirlín a fheiceáil. Ceanglaígí linn ar:</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Twitter @Webwise_Ireland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Facebook: facebook.com/webwise_Ireland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Instagram: webwiseireland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Roinnigí smaointe, noda nó pleananna ag úsáid #SaferInternetDay</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Roinnigí bhur dteachtaireachtaí faoi shábháilteacht idirlín ar webwise.ie/saferinternetday</a:t>
            </a: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d5a92ac8b7_0_10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6" name="Google Shape;3326;gd5a92ac8b7_0_10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ga" b="1" i="1" u="none" baseline="0">
                <a:solidFill>
                  <a:schemeClr val="dk1"/>
                </a:solidFill>
                <a:latin typeface="Montserrat"/>
                <a:ea typeface="Montserrat"/>
                <a:cs typeface="Montserrat"/>
                <a:sym typeface="Montserrat"/>
              </a:rPr>
              <a:t>Tabhair faoi deara: </a:t>
            </a:r>
            <a:r>
              <a:rPr lang="ga" b="0" i="0" u="none" baseline="0">
                <a:solidFill>
                  <a:schemeClr val="dk1"/>
                </a:solidFill>
                <a:latin typeface="Montserrat"/>
                <a:ea typeface="Montserrat"/>
                <a:cs typeface="Montserrat"/>
                <a:sym typeface="Montserrat"/>
              </a:rPr>
              <a:t>Mholfadh Webwise duit cóipeanna de na leabhráin </a:t>
            </a:r>
            <a:r>
              <a:rPr lang="ga" b="1" i="0" u="none" baseline="0">
                <a:solidFill>
                  <a:schemeClr val="dk1"/>
                </a:solidFill>
                <a:latin typeface="Montserrat"/>
                <a:ea typeface="Montserrat"/>
                <a:cs typeface="Montserrat"/>
                <a:sym typeface="Montserrat"/>
              </a:rPr>
              <a:t>Treoir do Thuismitheoirí maidir le hIdirlíon Níos Fearr</a:t>
            </a:r>
            <a:r>
              <a:rPr lang="ga" b="0" i="0" u="none" baseline="0">
                <a:solidFill>
                  <a:schemeClr val="dk1"/>
                </a:solidFill>
                <a:latin typeface="Montserrat"/>
                <a:ea typeface="Montserrat"/>
                <a:cs typeface="Montserrat"/>
                <a:sym typeface="Montserrat"/>
              </a:rPr>
              <a:t> agus ár seicliostaí do Thuismitheoirí a íoslódáil le tabhairt amach do scoláirí lena dtógáil abhaile dá dtuismitheoirí. Is féidir an leabhrán a ordú saor in aisce ar webwise.ie/ga/tuismitheoiri</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2"/>
        <p:cNvGrpSpPr/>
        <p:nvPr/>
      </p:nvGrpSpPr>
      <p:grpSpPr>
        <a:xfrm>
          <a:off x="0" y="0"/>
          <a:ext cx="0" cy="0"/>
          <a:chOff x="0" y="0"/>
          <a:chExt cx="0" cy="0"/>
        </a:xfrm>
      </p:grpSpPr>
      <p:sp>
        <p:nvSpPr>
          <p:cNvPr id="2023" name="Google Shape;2023;gd5b131843a_0_1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4" name="Google Shape;2024;gd5b131843a_0_15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0" marR="0" lvl="0" indent="0" algn="l" rtl="0">
              <a:lnSpc>
                <a:spcPct val="115000"/>
              </a:lnSpc>
              <a:spcBef>
                <a:spcPts val="0"/>
              </a:spcBef>
              <a:spcAft>
                <a:spcPts val="0"/>
              </a:spcAft>
              <a:buClr>
                <a:schemeClr val="dk1"/>
              </a:buClr>
              <a:buSzPts val="1600"/>
              <a:buFont typeface="Montserrat"/>
              <a:buNone/>
            </a:pPr>
            <a:r>
              <a:rPr lang="ga" b="1" i="1" u="none" baseline="0">
                <a:solidFill>
                  <a:schemeClr val="dk1"/>
                </a:solidFill>
                <a:latin typeface="Montserrat"/>
                <a:ea typeface="Montserrat"/>
                <a:cs typeface="Montserrat"/>
                <a:sym typeface="Montserrat"/>
              </a:rPr>
              <a:t>Tabhair faoi deara:</a:t>
            </a:r>
            <a:r>
              <a:rPr lang="ga" b="0" i="0" u="none" baseline="0">
                <a:solidFill>
                  <a:schemeClr val="dk1"/>
                </a:solidFill>
                <a:latin typeface="Montserrat"/>
                <a:ea typeface="Montserrat"/>
                <a:cs typeface="Montserrat"/>
                <a:sym typeface="Montserrat"/>
              </a:rPr>
              <a:t> Is é Webwise a d’fhorbair caint an lae inniu. </a:t>
            </a:r>
            <a:r>
              <a:rPr lang="ga" b="1" i="0" u="none" baseline="0">
                <a:solidFill>
                  <a:schemeClr val="dk1"/>
                </a:solidFill>
                <a:latin typeface="Montserrat"/>
                <a:ea typeface="Montserrat"/>
                <a:cs typeface="Montserrat"/>
                <a:sym typeface="Montserrat"/>
              </a:rPr>
              <a:t>Ionad na hÉireann um Fheasacht ar Shábháilteacht Idirlín a chuireann úsáid níos sábháilte an idirlín i measc daoine óga chun cinn</a:t>
            </a:r>
            <a:endParaRPr dirty="0">
              <a:latin typeface="Montserrat"/>
              <a:ea typeface="Montserrat"/>
              <a:cs typeface="Montserrat"/>
              <a:sym typeface="Montserrat"/>
            </a:endParaRPr>
          </a:p>
          <a:p>
            <a:pPr marL="127000" lvl="0" indent="0" algn="l" rtl="0">
              <a:lnSpc>
                <a:spcPct val="115000"/>
              </a:lnSpc>
              <a:spcBef>
                <a:spcPts val="0"/>
              </a:spcBef>
              <a:spcAft>
                <a:spcPts val="0"/>
              </a:spcAft>
              <a:buClr>
                <a:schemeClr val="dk1"/>
              </a:buClr>
              <a:buSzPts val="1600"/>
              <a:buFont typeface="Montserrat"/>
              <a:buNone/>
            </a:pPr>
            <a:r>
              <a:rPr lang="ga" b="0" i="0" u="none" baseline="0">
                <a:solidFill>
                  <a:schemeClr val="dk1"/>
                </a:solidFill>
                <a:latin typeface="Montserrat"/>
                <a:ea typeface="Montserrat"/>
                <a:cs typeface="Montserrat"/>
                <a:sym typeface="Montserrat"/>
              </a:rPr>
              <a:t>Roinnt den obair lena bhfuil baint ag Webwise:</a:t>
            </a:r>
            <a:endParaRPr dirty="0">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Freagrach as Lá na Sábháilteachta Idirlín a chur chun cinn agus a chomhordú in Éirinn </a:t>
            </a:r>
            <a:endParaRPr dirty="0">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Acmhainní agus cláir oideachais a fhorbairt do scoileanna chun aghaidh a thabhairt ar réimse tionscnamh a bhaineann le sábháilteacht ar líne</a:t>
            </a:r>
            <a:endParaRPr dirty="0">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Tacaíonn Painéal Comhairleach don Óige a chuimsíonn scoláirí dara leibhéal ar fud na hÉireann le Webwise</a:t>
            </a:r>
            <a:endParaRPr dirty="0">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Cuirimid cláir thraenála saor in aisce ar fáil do scoláirí dara leibhéal chun tacú le scoileanna a ghlacann páirt i Lá na Sábháilteachta Idirlín</a:t>
            </a:r>
            <a:endParaRPr dirty="0">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Cuirimid faisnéis, comhairle agus uirlisí ar fáil do thuismitheoirí chun tacú leo a bheith páirteach i saol a bpáistí ar líne</a:t>
            </a:r>
            <a:endParaRPr dirty="0">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Is féidir le scoláirí tuilleadh eolais a fháil ar an mol óige tiomnaithe: https://www.webwise.ie/ga/youth-ga/</a:t>
            </a:r>
            <a:endParaRPr dirty="0">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d5b131843a_0_2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7" name="Google Shape;2037;gd5b131843a_0_2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ga" sz="1100" b="1" i="1" u="none" baseline="0" dirty="0">
                <a:latin typeface="Montserrat"/>
                <a:ea typeface="Montserrat"/>
                <a:cs typeface="Montserrat"/>
                <a:sym typeface="Montserrat"/>
              </a:rPr>
              <a:t>Tabhair faoi deara:</a:t>
            </a:r>
            <a:r>
              <a:rPr lang="ga" sz="1100" b="0" i="0" u="none" baseline="0" dirty="0">
                <a:latin typeface="Montserrat"/>
                <a:ea typeface="Montserrat"/>
                <a:cs typeface="Montserrat"/>
                <a:sym typeface="Montserrat"/>
              </a:rPr>
              <a:t> Is tionscnamh ar fud an AE é Lá na Sábháilteachta Idirlín chun idirlíon níos sábháilte a chur chun cinn don uile úsáideoir, go háirithe an t-aos óg. </a:t>
            </a:r>
            <a:r>
              <a:rPr lang="ga" sz="1100" b="0" i="0" u="none" baseline="0" dirty="0">
                <a:highlight>
                  <a:srgbClr val="FFFFFF"/>
                </a:highlight>
                <a:latin typeface="Montserrat"/>
                <a:ea typeface="Montserrat"/>
                <a:cs typeface="Montserrat"/>
                <a:sym typeface="Montserrat"/>
              </a:rPr>
              <a:t>Is é Webwise, Clár na hÉireann um Fheasacht ar Oideachas Sábháilteachta Idirlín, a chuireann Lá na Sábháilteachta Idirlín chun cinn agus a dhéanann é a chomhordú. </a:t>
            </a:r>
            <a:r>
              <a:rPr lang="ga" sz="1100" b="0" i="0" u="none" baseline="0" dirty="0">
                <a:latin typeface="Montserrat"/>
                <a:ea typeface="Montserrat"/>
                <a:cs typeface="Montserrat"/>
                <a:sym typeface="Montserrat"/>
              </a:rPr>
              <a:t> Is é téama Lá na Sábháilteachta Idirlín, “Ag obair le chéile le haghaidh Idirlíon Níos Fearr</a:t>
            </a:r>
            <a:r>
              <a:rPr lang="ga" b="0" i="0" u="none" baseline="0" dirty="0">
                <a:latin typeface="Montserrat"/>
                <a:ea typeface="Montserrat"/>
                <a:cs typeface="Montserrat"/>
                <a:sym typeface="Montserrat"/>
              </a:rPr>
              <a:t>”</a:t>
            </a:r>
            <a:r>
              <a:rPr lang="ga" sz="1100" b="0" i="0" u="none" baseline="0" dirty="0">
                <a:latin typeface="Montserrat"/>
                <a:ea typeface="Montserrat"/>
                <a:cs typeface="Montserrat"/>
                <a:sym typeface="Montserrat"/>
              </a:rPr>
              <a:t>.</a:t>
            </a:r>
            <a:endParaRPr dirty="0"/>
          </a:p>
          <a:p>
            <a:pPr marL="0" lvl="0" indent="0" algn="l" rtl="0">
              <a:lnSpc>
                <a:spcPct val="100000"/>
              </a:lnSpc>
              <a:spcBef>
                <a:spcPts val="0"/>
              </a:spcBef>
              <a:spcAft>
                <a:spcPts val="0"/>
              </a:spcAft>
              <a:buSzPts val="1100"/>
              <a:buNone/>
            </a:pPr>
            <a:endParaRPr sz="1100" dirty="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ga" sz="1100" b="0" i="0" u="none" baseline="0" dirty="0">
                <a:latin typeface="Montserrat"/>
                <a:ea typeface="Montserrat"/>
                <a:cs typeface="Montserrat"/>
                <a:sym typeface="Montserrat"/>
              </a:rPr>
              <a:t>Is é is aidhm leis an lá ná go dtiocfadh gach páirtí leasmhar - tionscail, rialtas agus an pobal </a:t>
            </a:r>
            <a:r>
              <a:rPr lang="ga" sz="1100" b="0" i="0" u="none" baseline="0" dirty="0">
                <a:solidFill>
                  <a:schemeClr val="dk1"/>
                </a:solidFill>
                <a:highlight>
                  <a:srgbClr val="FFFFFF"/>
                </a:highlight>
                <a:latin typeface="Montserrat"/>
                <a:ea typeface="Montserrat"/>
                <a:cs typeface="Montserrat"/>
                <a:sym typeface="Montserrat"/>
              </a:rPr>
              <a:t>le chéile chun áit níos sábháilte agus níos fearr do chách a dhéanamh den idirlíon, agus go háirithe do pháistí agus don aos óg.</a:t>
            </a:r>
            <a:endParaRPr dirty="0"/>
          </a:p>
          <a:p>
            <a:pPr marL="0" lvl="0" indent="0" algn="l" rtl="0">
              <a:lnSpc>
                <a:spcPct val="100000"/>
              </a:lnSpc>
              <a:spcBef>
                <a:spcPts val="0"/>
              </a:spcBef>
              <a:spcAft>
                <a:spcPts val="0"/>
              </a:spcAft>
              <a:buSzPts val="1100"/>
              <a:buNone/>
            </a:pPr>
            <a:endParaRPr sz="1100" dirty="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ga" sz="1100" b="0" i="0" u="none" baseline="0" dirty="0">
                <a:solidFill>
                  <a:schemeClr val="dk1"/>
                </a:solidFill>
                <a:highlight>
                  <a:srgbClr val="FFFFFF"/>
                </a:highlight>
                <a:latin typeface="Montserrat"/>
                <a:ea typeface="Montserrat"/>
                <a:cs typeface="Montserrat"/>
                <a:sym typeface="Montserrat"/>
              </a:rPr>
              <a:t>Is lá é Lá na Sábháilteachta Idirlín chun úsáid shábháilte agus fhreagrach an idirlín a chur chun cinn, lá chun machnamh a dhéanamh ar na bealaí éagsúla ar fad a n-úsáidimid an t-idirlíon agus na bealaí ar féidir linn áit níos sábháilte agus níos fearr do chách a dhéanamh den idirlíon, agus go háirithe do pháistí agus don aos óg.</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gd5b131843a_0_2652: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ga" sz="1100" b="1" i="1" u="none" baseline="0">
                <a:solidFill>
                  <a:schemeClr val="dk1"/>
                </a:solidFill>
                <a:latin typeface="Montserrat"/>
                <a:ea typeface="Montserrat"/>
                <a:cs typeface="Montserrat"/>
                <a:sym typeface="Montserrat"/>
              </a:rPr>
              <a:t>Tabhair faoi deara: </a:t>
            </a:r>
            <a:r>
              <a:rPr lang="ga" sz="1100" b="0" i="0" u="none" baseline="0">
                <a:solidFill>
                  <a:schemeClr val="dk1"/>
                </a:solidFill>
                <a:latin typeface="Montserrat"/>
                <a:ea typeface="Montserrat"/>
                <a:cs typeface="Montserrat"/>
                <a:sym typeface="Montserrat"/>
              </a:rPr>
              <a:t>Tugann Lá na Sábháilteachta Idirlín deis do scoláirí bheith ceannródaíoch chun feasacht a mhúscailt ar ábhair imní faoi shábháilteacht idirlín agus ar shaincheisteanna daoine óga do phobal na scoile, lena n-áirítear múinteoirí, scoláirí agus tuismitheoirí/caomhnóirí. Tugann sé deis</a:t>
            </a:r>
            <a:r>
              <a:rPr lang="ga" sz="1100" b="0" i="0" u="none" baseline="0">
                <a:latin typeface="Montserrat"/>
                <a:ea typeface="Montserrat"/>
                <a:cs typeface="Montserrat"/>
                <a:sym typeface="Montserrat"/>
              </a:rPr>
              <a:t> chun aghaidh a thabhairt ar cheist na cibearbhulaíochta agus na sábháilteachta idirlín trí fheachtais ardaithe feasachta a chur ar bun ina gclubanna, ina scoileanna agus ina bpobail.</a:t>
            </a:r>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Tá go leor smaointe do ghníomhaíochtaí LSI ar leathanach Lá na Sábháilteachta Idirlín: </a:t>
            </a:r>
            <a:r>
              <a:rPr lang="ga" sz="1100" b="0" i="0" u="sng" baseline="0">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www.webwise.ie/saferinternet</a:t>
            </a:r>
            <a:r>
              <a:rPr lang="ga" sz="1100" b="0" i="0" u="sng" baseline="0">
                <a:solidFill>
                  <a:schemeClr val="dk1"/>
                </a:solidFill>
                <a:latin typeface="Montserrat"/>
                <a:ea typeface="Montserrat"/>
                <a:cs typeface="Montserrat"/>
                <a:sym typeface="Montserrat"/>
              </a:rPr>
              <a:t>day </a:t>
            </a:r>
            <a:endParaRPr sz="1100" u="sng">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Cláraigh imeachtaí do scoile le haghaidh Lá na Sábháilteachta Idirlín ar léarscáil imeachtaí Webwise agus breathnaigh ar an gcaoi a bhfuil scoileanna eile ag ceiliúradh Lá na Sábháilteachta Idirlín anseo: </a:t>
            </a:r>
            <a:r>
              <a:rPr lang="ga" sz="1100" b="0" i="0" u="sng" baseline="0">
                <a:solidFill>
                  <a:schemeClr val="hlink"/>
                </a:solidFill>
                <a:latin typeface="Montserrat"/>
                <a:ea typeface="Montserrat"/>
                <a:cs typeface="Montserrat"/>
                <a:sym typeface="Montserrat"/>
                <a:hlinkClick r:id="rId4"/>
              </a:rPr>
              <a:t>www.webwise.ie/saferinternetday</a:t>
            </a:r>
            <a:endParaRPr sz="11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2045" name="Google Shape;2045;gd5b131843a_0_2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d5b131843a_0_3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3" name="Google Shape;2083;gd5b131843a_0_3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IE" sz="1100" b="0" i="0" u="none" strike="noStrike" cap="none" baseline="0" dirty="0" err="1">
                <a:solidFill>
                  <a:srgbClr val="000000"/>
                </a:solidFill>
                <a:latin typeface="Arial"/>
                <a:ea typeface="Arial"/>
                <a:cs typeface="Arial"/>
                <a:sym typeface="Arial"/>
              </a:rPr>
              <a:t>Tá</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fhios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againn</a:t>
            </a:r>
            <a:r>
              <a:rPr lang="en-IE" sz="1100" b="0" i="0" u="none" strike="noStrike" cap="none" baseline="0" dirty="0">
                <a:solidFill>
                  <a:srgbClr val="000000"/>
                </a:solidFill>
                <a:latin typeface="Arial"/>
                <a:ea typeface="Arial"/>
                <a:cs typeface="Arial"/>
                <a:sym typeface="Arial"/>
              </a:rPr>
              <a:t> go </a:t>
            </a:r>
            <a:r>
              <a:rPr lang="en-IE" sz="1100" b="0" i="0" u="none" strike="noStrike" cap="none" baseline="0" dirty="0" err="1">
                <a:solidFill>
                  <a:srgbClr val="000000"/>
                </a:solidFill>
                <a:latin typeface="Arial"/>
                <a:ea typeface="Arial"/>
                <a:cs typeface="Arial"/>
                <a:sym typeface="Arial"/>
              </a:rPr>
              <a:t>bhfuil</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roinnt</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mhaith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gnéithe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dearfacha</a:t>
            </a:r>
            <a:r>
              <a:rPr lang="en-IE" sz="1100" b="0" i="0" u="none" strike="noStrike" cap="none" baseline="0" dirty="0">
                <a:solidFill>
                  <a:srgbClr val="000000"/>
                </a:solidFill>
                <a:latin typeface="Arial"/>
                <a:ea typeface="Arial"/>
                <a:cs typeface="Arial"/>
                <a:sym typeface="Arial"/>
              </a:rPr>
              <a:t> ag </a:t>
            </a:r>
            <a:r>
              <a:rPr lang="en-IE" sz="1100" b="0" i="0" u="none" strike="noStrike" cap="none" baseline="0" dirty="0" err="1">
                <a:solidFill>
                  <a:srgbClr val="000000"/>
                </a:solidFill>
                <a:latin typeface="Arial"/>
                <a:ea typeface="Arial"/>
                <a:cs typeface="Arial"/>
                <a:sym typeface="Arial"/>
              </a:rPr>
              <a:t>baint</a:t>
            </a:r>
            <a:r>
              <a:rPr lang="en-IE" sz="1100" b="0" i="0" u="none" strike="noStrike" cap="none" baseline="0" dirty="0">
                <a:solidFill>
                  <a:srgbClr val="000000"/>
                </a:solidFill>
                <a:latin typeface="Arial"/>
                <a:ea typeface="Arial"/>
                <a:cs typeface="Arial"/>
                <a:sym typeface="Arial"/>
              </a:rPr>
              <a:t> le </a:t>
            </a:r>
            <a:r>
              <a:rPr lang="en-IE" sz="1100" b="0" i="0" u="none" strike="noStrike" cap="none" baseline="0" dirty="0" err="1">
                <a:solidFill>
                  <a:srgbClr val="000000"/>
                </a:solidFill>
                <a:latin typeface="Arial"/>
                <a:ea typeface="Arial"/>
                <a:cs typeface="Arial"/>
                <a:sym typeface="Arial"/>
              </a:rPr>
              <a:t>bheith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líne</a:t>
            </a:r>
            <a:r>
              <a:rPr lang="en-IE" sz="1100" b="0" i="0" u="none" strike="noStrike" cap="none" baseline="0" dirty="0">
                <a:solidFill>
                  <a:srgbClr val="000000"/>
                </a:solidFill>
                <a:latin typeface="Arial"/>
                <a:ea typeface="Arial"/>
                <a:cs typeface="Arial"/>
                <a:sym typeface="Arial"/>
              </a:rPr>
              <a:t>, ach </a:t>
            </a:r>
            <a:r>
              <a:rPr lang="en-IE" sz="1100" b="0" i="0" u="none" strike="noStrike" cap="none" baseline="0" dirty="0" err="1">
                <a:solidFill>
                  <a:srgbClr val="000000"/>
                </a:solidFill>
                <a:latin typeface="Arial"/>
                <a:ea typeface="Arial"/>
                <a:cs typeface="Arial"/>
                <a:sym typeface="Arial"/>
              </a:rPr>
              <a:t>tá</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fhios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againn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freisin</a:t>
            </a:r>
            <a:r>
              <a:rPr lang="en-IE" sz="1100" b="0" i="0" u="none" strike="noStrike" cap="none" baseline="0" dirty="0">
                <a:solidFill>
                  <a:srgbClr val="000000"/>
                </a:solidFill>
                <a:latin typeface="Arial"/>
                <a:ea typeface="Arial"/>
                <a:cs typeface="Arial"/>
                <a:sym typeface="Arial"/>
              </a:rPr>
              <a:t> go </a:t>
            </a:r>
            <a:r>
              <a:rPr lang="en-IE" sz="1100" b="0" i="0" u="none" strike="noStrike" cap="none" baseline="0" dirty="0" err="1">
                <a:solidFill>
                  <a:srgbClr val="000000"/>
                </a:solidFill>
                <a:latin typeface="Arial"/>
                <a:ea typeface="Arial"/>
                <a:cs typeface="Arial"/>
                <a:sym typeface="Arial"/>
              </a:rPr>
              <a:t>mbaineann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gnéithe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diúltacha</a:t>
            </a:r>
            <a:r>
              <a:rPr lang="en-IE" sz="1100" b="0" i="0" u="none" strike="noStrike" cap="none" baseline="0" dirty="0">
                <a:solidFill>
                  <a:srgbClr val="000000"/>
                </a:solidFill>
                <a:latin typeface="Arial"/>
                <a:ea typeface="Arial"/>
                <a:cs typeface="Arial"/>
                <a:sym typeface="Arial"/>
              </a:rPr>
              <a:t> leis </a:t>
            </a:r>
            <a:r>
              <a:rPr lang="en-IE" sz="1100" b="0" i="0" u="none" strike="noStrike" cap="none" baseline="0" dirty="0" err="1">
                <a:solidFill>
                  <a:srgbClr val="000000"/>
                </a:solidFill>
                <a:latin typeface="Arial"/>
                <a:ea typeface="Arial"/>
                <a:cs typeface="Arial"/>
                <a:sym typeface="Arial"/>
              </a:rPr>
              <a:t>chomh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maith</a:t>
            </a:r>
            <a:r>
              <a:rPr lang="en-IE" sz="1100" b="0" i="0" u="none" strike="noStrike" cap="none" baseline="0" dirty="0">
                <a:solidFill>
                  <a:srgbClr val="000000"/>
                </a:solidFill>
                <a:latin typeface="Arial"/>
                <a:ea typeface="Arial"/>
                <a:cs typeface="Arial"/>
                <a:sym typeface="Arial"/>
              </a:rPr>
              <a:t>. In </a:t>
            </a:r>
            <a:r>
              <a:rPr lang="en-IE" sz="1100" b="0" i="0" u="none" strike="noStrike" cap="none" baseline="0" dirty="0" err="1">
                <a:solidFill>
                  <a:srgbClr val="000000"/>
                </a:solidFill>
                <a:latin typeface="Arial"/>
                <a:ea typeface="Arial"/>
                <a:cs typeface="Arial"/>
                <a:sym typeface="Arial"/>
              </a:rPr>
              <a:t>bhur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ngrúpaí</a:t>
            </a:r>
            <a:r>
              <a:rPr lang="en-IE" sz="1100" b="0" i="0" u="none" strike="noStrike" cap="none" baseline="0" dirty="0">
                <a:solidFill>
                  <a:srgbClr val="000000"/>
                </a:solidFill>
                <a:latin typeface="Arial"/>
                <a:ea typeface="Arial"/>
                <a:cs typeface="Arial"/>
                <a:sym typeface="Arial"/>
              </a:rPr>
              <a:t> de </a:t>
            </a:r>
            <a:r>
              <a:rPr lang="en-IE" sz="1100" b="0" i="0" u="none" strike="noStrike" cap="none" baseline="0" dirty="0" err="1">
                <a:solidFill>
                  <a:srgbClr val="000000"/>
                </a:solidFill>
                <a:latin typeface="Arial"/>
                <a:ea typeface="Arial"/>
                <a:cs typeface="Arial"/>
                <a:sym typeface="Arial"/>
              </a:rPr>
              <a:t>thriúr</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bhfuil</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sibh</a:t>
            </a:r>
            <a:r>
              <a:rPr lang="en-IE" sz="1100" b="0" i="0" u="none" strike="noStrike" cap="none" baseline="0" dirty="0">
                <a:solidFill>
                  <a:srgbClr val="000000"/>
                </a:solidFill>
                <a:latin typeface="Arial"/>
                <a:ea typeface="Arial"/>
                <a:cs typeface="Arial"/>
                <a:sym typeface="Arial"/>
              </a:rPr>
              <a:t> in </a:t>
            </a:r>
            <a:r>
              <a:rPr lang="en-IE" sz="1100" b="0" i="0" u="none" strike="noStrike" cap="none" baseline="0" dirty="0" err="1">
                <a:solidFill>
                  <a:srgbClr val="000000"/>
                </a:solidFill>
                <a:latin typeface="Arial"/>
                <a:ea typeface="Arial"/>
                <a:cs typeface="Arial"/>
                <a:sym typeface="Arial"/>
              </a:rPr>
              <a:t>ann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gné</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dhearfach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gné</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dhiúltach</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shainaithint</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maidir</a:t>
            </a:r>
            <a:r>
              <a:rPr lang="en-IE" sz="1100" b="0" i="0" u="none" strike="noStrike" cap="none" baseline="0" dirty="0">
                <a:solidFill>
                  <a:srgbClr val="000000"/>
                </a:solidFill>
                <a:latin typeface="Arial"/>
                <a:ea typeface="Arial"/>
                <a:cs typeface="Arial"/>
                <a:sym typeface="Arial"/>
              </a:rPr>
              <a:t> leis an </a:t>
            </a:r>
            <a:r>
              <a:rPr lang="en-IE" sz="1100" b="0" i="0" u="none" strike="noStrike" cap="none" baseline="0" dirty="0" err="1">
                <a:solidFill>
                  <a:srgbClr val="000000"/>
                </a:solidFill>
                <a:latin typeface="Arial"/>
                <a:ea typeface="Arial"/>
                <a:cs typeface="Arial"/>
                <a:sym typeface="Arial"/>
              </a:rPr>
              <a:t>mbealach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nasctha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atá</a:t>
            </a:r>
            <a:r>
              <a:rPr lang="en-IE" sz="1100" b="0" i="0" u="none" strike="noStrike" cap="none" baseline="0" dirty="0">
                <a:solidFill>
                  <a:srgbClr val="000000"/>
                </a:solidFill>
                <a:latin typeface="Arial"/>
                <a:ea typeface="Arial"/>
                <a:cs typeface="Arial"/>
                <a:sym typeface="Arial"/>
              </a:rPr>
              <a:t> ag </a:t>
            </a:r>
            <a:r>
              <a:rPr lang="en-IE" sz="1100" b="0" i="0" u="none" strike="noStrike" cap="none" baseline="0" dirty="0" err="1">
                <a:solidFill>
                  <a:srgbClr val="000000"/>
                </a:solidFill>
                <a:latin typeface="Arial"/>
                <a:ea typeface="Arial"/>
                <a:cs typeface="Arial"/>
                <a:sym typeface="Arial"/>
              </a:rPr>
              <a:t>bhur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ngrúpa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Tabhair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cúpla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nóiméad</a:t>
            </a:r>
            <a:r>
              <a:rPr lang="en-IE" sz="1100" b="0" i="0" u="none" strike="noStrike" cap="none" baseline="0" dirty="0">
                <a:solidFill>
                  <a:srgbClr val="000000"/>
                </a:solidFill>
                <a:latin typeface="Arial"/>
                <a:ea typeface="Arial"/>
                <a:cs typeface="Arial"/>
                <a:sym typeface="Arial"/>
              </a:rPr>
              <a:t> do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scoláirí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é</a:t>
            </a:r>
            <a:r>
              <a:rPr lang="en-IE" sz="1100" b="0" i="0" u="none" strike="noStrike" cap="none" baseline="0" dirty="0">
                <a:solidFill>
                  <a:srgbClr val="000000"/>
                </a:solidFill>
                <a:latin typeface="Arial"/>
                <a:ea typeface="Arial"/>
                <a:cs typeface="Arial"/>
                <a:sym typeface="Arial"/>
              </a:rPr>
              <a:t> sin a </a:t>
            </a:r>
            <a:r>
              <a:rPr lang="en-IE" sz="1100" b="0" i="0" u="none" strike="noStrike" cap="none" baseline="0" dirty="0" err="1">
                <a:solidFill>
                  <a:srgbClr val="000000"/>
                </a:solidFill>
                <a:latin typeface="Arial"/>
                <a:ea typeface="Arial"/>
                <a:cs typeface="Arial"/>
                <a:sym typeface="Arial"/>
              </a:rPr>
              <a:t>phlé</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éist</a:t>
            </a:r>
            <a:r>
              <a:rPr lang="en-IE" sz="1100" b="0" i="0" u="none" strike="noStrike" cap="none" baseline="0" dirty="0">
                <a:solidFill>
                  <a:srgbClr val="000000"/>
                </a:solidFill>
                <a:latin typeface="Arial"/>
                <a:ea typeface="Arial"/>
                <a:cs typeface="Arial"/>
                <a:sym typeface="Arial"/>
              </a:rPr>
              <a:t> le </a:t>
            </a:r>
            <a:r>
              <a:rPr lang="en-IE" sz="1100" b="0" i="0" u="none" strike="noStrike" cap="none" baseline="0" dirty="0" err="1">
                <a:solidFill>
                  <a:srgbClr val="000000"/>
                </a:solidFill>
                <a:latin typeface="Arial"/>
                <a:ea typeface="Arial"/>
                <a:cs typeface="Arial"/>
                <a:sym typeface="Arial"/>
              </a:rPr>
              <a:t>haiseolas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ó</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grúpaí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fad </a:t>
            </a:r>
            <a:r>
              <a:rPr lang="en-IE" sz="1100" b="0" i="0" u="none" strike="noStrike" cap="none" baseline="0" dirty="0" err="1">
                <a:solidFill>
                  <a:srgbClr val="000000"/>
                </a:solidFill>
                <a:latin typeface="Arial"/>
                <a:ea typeface="Arial"/>
                <a:cs typeface="Arial"/>
                <a:sym typeface="Arial"/>
              </a:rPr>
              <a:t>nuair</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bheidh</a:t>
            </a:r>
            <a:r>
              <a:rPr lang="en-IE" sz="1100" b="0" i="0" u="none" strike="noStrike" cap="none" baseline="0" dirty="0">
                <a:solidFill>
                  <a:srgbClr val="000000"/>
                </a:solidFill>
                <a:latin typeface="Arial"/>
                <a:ea typeface="Arial"/>
                <a:cs typeface="Arial"/>
                <a:sym typeface="Arial"/>
              </a:rPr>
              <a:t> sin </a:t>
            </a:r>
            <a:r>
              <a:rPr lang="en-IE" sz="1100" b="0" i="0" u="none" strike="noStrike" cap="none" baseline="0" dirty="0" err="1">
                <a:solidFill>
                  <a:srgbClr val="000000"/>
                </a:solidFill>
                <a:latin typeface="Arial"/>
                <a:ea typeface="Arial"/>
                <a:cs typeface="Arial"/>
                <a:sym typeface="Arial"/>
              </a:rPr>
              <a:t>déanta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acu</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Déan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iarracht</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gan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trácht</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dhéanamh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faoin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aiseolas</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thugann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siad</a:t>
            </a:r>
            <a:r>
              <a:rPr lang="en-IE" sz="1100" b="0" i="0" u="none" strike="noStrike" cap="none" baseline="0" dirty="0">
                <a:solidFill>
                  <a:srgbClr val="000000"/>
                </a:solidFill>
                <a:latin typeface="Arial"/>
                <a:ea typeface="Arial"/>
                <a:cs typeface="Arial"/>
                <a:sym typeface="Arial"/>
              </a:rPr>
              <a:t>, ach </a:t>
            </a:r>
            <a:r>
              <a:rPr lang="en-IE" sz="1100" b="0" i="0" u="none" strike="noStrike" cap="none" baseline="0" dirty="0" err="1">
                <a:solidFill>
                  <a:srgbClr val="000000"/>
                </a:solidFill>
                <a:latin typeface="Arial"/>
                <a:ea typeface="Arial"/>
                <a:cs typeface="Arial"/>
                <a:sym typeface="Arial"/>
              </a:rPr>
              <a:t>amháin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má</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bhriseann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siad</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ceann</a:t>
            </a:r>
            <a:r>
              <a:rPr lang="en-IE" sz="1100" b="0" i="0" u="none" strike="noStrike" cap="none" baseline="0" dirty="0">
                <a:solidFill>
                  <a:srgbClr val="000000"/>
                </a:solidFill>
                <a:latin typeface="Arial"/>
                <a:ea typeface="Arial"/>
                <a:cs typeface="Arial"/>
                <a:sym typeface="Arial"/>
              </a:rPr>
              <a:t> de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bunrialacha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thángthas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orthu</a:t>
            </a:r>
            <a:r>
              <a:rPr lang="en-IE" sz="1100" b="0" i="0" u="none" strike="noStrike" cap="none" baseline="0" dirty="0">
                <a:solidFill>
                  <a:srgbClr val="000000"/>
                </a:solidFill>
                <a:latin typeface="Arial"/>
                <a:ea typeface="Arial"/>
                <a:cs typeface="Arial"/>
                <a:sym typeface="Arial"/>
              </a:rPr>
              <a:t> ag </a:t>
            </a:r>
            <a:r>
              <a:rPr lang="en-IE" sz="1100" b="0" i="0" u="none" strike="noStrike" cap="none" baseline="0" dirty="0" err="1">
                <a:solidFill>
                  <a:srgbClr val="000000"/>
                </a:solidFill>
                <a:latin typeface="Arial"/>
                <a:ea typeface="Arial"/>
                <a:cs typeface="Arial"/>
                <a:sym typeface="Arial"/>
              </a:rPr>
              <a:t>tús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gníomhaíochta</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bhfuil</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cosúlachtaí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idir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grúpaí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maidir</a:t>
            </a:r>
            <a:r>
              <a:rPr lang="en-IE" sz="1100" b="0" i="0" u="none" strike="noStrike" cap="none" baseline="0" dirty="0">
                <a:solidFill>
                  <a:srgbClr val="000000"/>
                </a:solidFill>
                <a:latin typeface="Arial"/>
                <a:ea typeface="Arial"/>
                <a:cs typeface="Arial"/>
                <a:sym typeface="Arial"/>
              </a:rPr>
              <a:t> leis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buntáistí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míbhuntáistí</a:t>
            </a:r>
            <a:r>
              <a:rPr lang="en-IE" sz="1100" b="0" i="0" u="none" strike="noStrike" cap="none" baseline="0" dirty="0">
                <a:solidFill>
                  <a:srgbClr val="000000"/>
                </a:solidFill>
                <a:latin typeface="Arial"/>
                <a:ea typeface="Arial"/>
                <a:cs typeface="Arial"/>
                <a:sym typeface="Arial"/>
              </a:rPr>
              <a:t>?</a:t>
            </a:r>
            <a:endParaRPr lang="en-I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d5b131843a_0_7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5" name="Google Shape;2105;gd5b131843a_0_75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IE" sz="1100" b="1" i="0" u="none" strike="noStrike" cap="none" baseline="0" dirty="0" err="1">
                <a:solidFill>
                  <a:srgbClr val="000000"/>
                </a:solidFill>
                <a:latin typeface="Arial"/>
                <a:ea typeface="Arial"/>
                <a:cs typeface="Arial"/>
                <a:sym typeface="Arial"/>
              </a:rPr>
              <a:t>Cibearbhulaíocht</a:t>
            </a:r>
            <a:endParaRPr lang="en-IE" sz="1100" b="1" i="0" u="none" strike="noStrike" cap="none"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en-IE" sz="1100" b="0" i="0" u="none" strike="noStrike" cap="none" baseline="0" dirty="0" err="1">
                <a:solidFill>
                  <a:srgbClr val="000000"/>
                </a:solidFill>
                <a:latin typeface="Arial"/>
                <a:ea typeface="Arial"/>
                <a:cs typeface="Arial"/>
                <a:sym typeface="Arial"/>
              </a:rPr>
              <a:t>Inniu</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táimid</a:t>
            </a:r>
            <a:r>
              <a:rPr lang="en-IE" sz="1100" b="0" i="0" u="none" strike="noStrike" cap="none" baseline="0" dirty="0">
                <a:solidFill>
                  <a:srgbClr val="000000"/>
                </a:solidFill>
                <a:latin typeface="Arial"/>
                <a:ea typeface="Arial"/>
                <a:cs typeface="Arial"/>
                <a:sym typeface="Arial"/>
              </a:rPr>
              <a:t> ag </a:t>
            </a:r>
            <a:r>
              <a:rPr lang="en-IE" sz="1100" b="0" i="0" u="none" strike="noStrike" cap="none" baseline="0" dirty="0" err="1">
                <a:solidFill>
                  <a:srgbClr val="000000"/>
                </a:solidFill>
                <a:latin typeface="Arial"/>
                <a:ea typeface="Arial"/>
                <a:cs typeface="Arial"/>
                <a:sym typeface="Arial"/>
              </a:rPr>
              <a:t>díriú</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mheas</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léiriú</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chumarsáid</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Tá</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sé</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tábhachtach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buntáistí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taobh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dearfach</a:t>
            </a:r>
            <a:r>
              <a:rPr lang="en-IE" sz="1100" b="0" i="0" u="none" strike="noStrike" cap="none" baseline="0" dirty="0">
                <a:solidFill>
                  <a:srgbClr val="000000"/>
                </a:solidFill>
                <a:latin typeface="Arial"/>
                <a:ea typeface="Arial"/>
                <a:cs typeface="Arial"/>
                <a:sym typeface="Arial"/>
              </a:rPr>
              <a:t> den </a:t>
            </a:r>
            <a:r>
              <a:rPr lang="en-IE" sz="1100" b="0" i="0" u="none" strike="noStrike" cap="none" baseline="0" dirty="0" err="1">
                <a:solidFill>
                  <a:srgbClr val="000000"/>
                </a:solidFill>
                <a:latin typeface="Arial"/>
                <a:ea typeface="Arial"/>
                <a:cs typeface="Arial"/>
                <a:sym typeface="Arial"/>
              </a:rPr>
              <a:t>chumarsáid</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líne</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aithint</a:t>
            </a:r>
            <a:r>
              <a:rPr lang="en-IE" sz="1100" b="0" i="0" u="none" strike="noStrike" cap="none" baseline="0" dirty="0">
                <a:solidFill>
                  <a:srgbClr val="000000"/>
                </a:solidFill>
                <a:latin typeface="Arial"/>
                <a:ea typeface="Arial"/>
                <a:cs typeface="Arial"/>
                <a:sym typeface="Arial"/>
              </a:rPr>
              <a:t> leis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scoláirí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cé</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gur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acmhainn</a:t>
            </a:r>
            <a:r>
              <a:rPr lang="en-IE" sz="1100" b="0" i="0" u="none" strike="noStrike" cap="none" baseline="0" dirty="0">
                <a:solidFill>
                  <a:srgbClr val="000000"/>
                </a:solidFill>
                <a:latin typeface="Arial"/>
                <a:ea typeface="Arial"/>
                <a:cs typeface="Arial"/>
                <a:sym typeface="Arial"/>
              </a:rPr>
              <a:t> den </a:t>
            </a:r>
            <a:r>
              <a:rPr lang="en-IE" sz="1100" b="0" i="0" u="none" strike="noStrike" cap="none" baseline="0" dirty="0" err="1">
                <a:solidFill>
                  <a:srgbClr val="000000"/>
                </a:solidFill>
                <a:latin typeface="Arial"/>
                <a:ea typeface="Arial"/>
                <a:cs typeface="Arial"/>
                <a:sym typeface="Arial"/>
              </a:rPr>
              <a:t>scoth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é</a:t>
            </a:r>
            <a:r>
              <a:rPr lang="en-IE" sz="1100" b="0" i="0" u="none" strike="noStrike" cap="none" baseline="0" dirty="0">
                <a:solidFill>
                  <a:srgbClr val="000000"/>
                </a:solidFill>
                <a:latin typeface="Arial"/>
                <a:ea typeface="Arial"/>
                <a:cs typeface="Arial"/>
                <a:sym typeface="Arial"/>
              </a:rPr>
              <a:t> an t-</a:t>
            </a:r>
            <a:r>
              <a:rPr lang="en-IE" sz="1100" b="0" i="0" u="none" strike="noStrike" cap="none" baseline="0" dirty="0" err="1">
                <a:solidFill>
                  <a:srgbClr val="000000"/>
                </a:solidFill>
                <a:latin typeface="Arial"/>
                <a:ea typeface="Arial"/>
                <a:cs typeface="Arial"/>
                <a:sym typeface="Arial"/>
              </a:rPr>
              <a:t>idirlíon</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chuireann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ár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gcumas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dúinn</a:t>
            </a:r>
            <a:r>
              <a:rPr lang="en-IE" sz="1100" b="0" i="0" u="none" strike="noStrike" cap="none" baseline="0" dirty="0">
                <a:solidFill>
                  <a:srgbClr val="000000"/>
                </a:solidFill>
                <a:latin typeface="Arial"/>
                <a:ea typeface="Arial"/>
                <a:cs typeface="Arial"/>
                <a:sym typeface="Arial"/>
              </a:rPr>
              <a:t> go </a:t>
            </a:r>
            <a:r>
              <a:rPr lang="en-IE" sz="1100" b="0" i="0" u="none" strike="noStrike" cap="none" baseline="0" dirty="0" err="1">
                <a:solidFill>
                  <a:srgbClr val="000000"/>
                </a:solidFill>
                <a:latin typeface="Arial"/>
                <a:ea typeface="Arial"/>
                <a:cs typeface="Arial"/>
                <a:sym typeface="Arial"/>
              </a:rPr>
              <a:t>leor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rudaí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difriúla</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dhéanamh</a:t>
            </a:r>
            <a:r>
              <a:rPr lang="en-IE" sz="1100" b="0" i="0" u="none" strike="noStrike" cap="none" baseline="0" dirty="0">
                <a:solidFill>
                  <a:srgbClr val="000000"/>
                </a:solidFill>
                <a:latin typeface="Arial"/>
                <a:ea typeface="Arial"/>
                <a:cs typeface="Arial"/>
                <a:sym typeface="Arial"/>
              </a:rPr>
              <a:t>, go </a:t>
            </a:r>
            <a:r>
              <a:rPr lang="en-IE" sz="1100" b="0" i="0" u="none" strike="noStrike" cap="none" baseline="0" dirty="0" err="1">
                <a:solidFill>
                  <a:srgbClr val="000000"/>
                </a:solidFill>
                <a:latin typeface="Arial"/>
                <a:ea typeface="Arial"/>
                <a:cs typeface="Arial"/>
                <a:sym typeface="Arial"/>
              </a:rPr>
              <a:t>mbeimid</a:t>
            </a:r>
            <a:r>
              <a:rPr lang="en-IE" sz="1100" b="0" i="0" u="none" strike="noStrike" cap="none" baseline="0" dirty="0">
                <a:solidFill>
                  <a:srgbClr val="000000"/>
                </a:solidFill>
                <a:latin typeface="Arial"/>
                <a:ea typeface="Arial"/>
                <a:cs typeface="Arial"/>
                <a:sym typeface="Arial"/>
              </a:rPr>
              <a:t> ag </a:t>
            </a:r>
            <a:r>
              <a:rPr lang="en-IE" sz="1100" b="0" i="0" u="none" strike="noStrike" cap="none" baseline="0" dirty="0" err="1">
                <a:solidFill>
                  <a:srgbClr val="000000"/>
                </a:solidFill>
                <a:latin typeface="Arial"/>
                <a:ea typeface="Arial"/>
                <a:cs typeface="Arial"/>
                <a:sym typeface="Arial"/>
              </a:rPr>
              <a:t>féachaint</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dtarlaíonn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nuair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léirítear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meas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chumarsáid</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líne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nó</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i</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gcásanna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áirithe</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dtarlaíonn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nuair</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théann</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chumarsáid</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líne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i</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dtreo</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chiaptha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conas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déileáil</a:t>
            </a:r>
            <a:r>
              <a:rPr lang="en-IE" sz="1100" b="0" i="0" u="none" strike="noStrike" cap="none" baseline="0" dirty="0">
                <a:solidFill>
                  <a:srgbClr val="000000"/>
                </a:solidFill>
                <a:latin typeface="Arial"/>
                <a:ea typeface="Arial"/>
                <a:cs typeface="Arial"/>
                <a:sym typeface="Arial"/>
              </a:rPr>
              <a:t> leis sin. </a:t>
            </a:r>
            <a:r>
              <a:rPr lang="en-IE" sz="1100" b="0" i="0" u="none" strike="noStrike" cap="none" baseline="0" dirty="0" err="1">
                <a:solidFill>
                  <a:srgbClr val="000000"/>
                </a:solidFill>
                <a:latin typeface="Arial"/>
                <a:ea typeface="Arial"/>
                <a:cs typeface="Arial"/>
                <a:sym typeface="Arial"/>
              </a:rPr>
              <a:t>Téigh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trí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shainmhínithe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bulaíochta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cibearbhulaíochta</a:t>
            </a:r>
            <a:r>
              <a:rPr lang="en-IE" sz="1100" b="0" i="0" u="none" strike="noStrike" cap="none" baseline="0" dirty="0">
                <a:solidFill>
                  <a:srgbClr val="000000"/>
                </a:solidFill>
                <a:latin typeface="Arial"/>
                <a:ea typeface="Arial"/>
                <a:cs typeface="Arial"/>
                <a:sym typeface="Arial"/>
              </a:rPr>
              <a:t> leis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scoláirí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Chomh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maith</a:t>
            </a:r>
            <a:r>
              <a:rPr lang="en-IE" sz="1100" b="0" i="0" u="none" strike="noStrike" cap="none" baseline="0" dirty="0">
                <a:solidFill>
                  <a:srgbClr val="000000"/>
                </a:solidFill>
                <a:latin typeface="Arial"/>
                <a:ea typeface="Arial"/>
                <a:cs typeface="Arial"/>
                <a:sym typeface="Arial"/>
              </a:rPr>
              <a:t> leis sin, </a:t>
            </a:r>
            <a:r>
              <a:rPr lang="en-IE" sz="1100" b="0" i="0" u="none" strike="noStrike" cap="none" baseline="0" dirty="0" err="1">
                <a:solidFill>
                  <a:srgbClr val="000000"/>
                </a:solidFill>
                <a:latin typeface="Arial"/>
                <a:ea typeface="Arial"/>
                <a:cs typeface="Arial"/>
                <a:sym typeface="Arial"/>
              </a:rPr>
              <a:t>tá</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sé</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tábhachtach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tuiscint</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thabhairt</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dóibh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cineálacha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difriúla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ciaptha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líne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féach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Aguisín</a:t>
            </a:r>
            <a:r>
              <a:rPr lang="en-IE" sz="1100" b="0" i="0" u="none" strike="noStrike" cap="none" baseline="0" dirty="0">
                <a:solidFill>
                  <a:srgbClr val="000000"/>
                </a:solidFill>
                <a:latin typeface="Arial"/>
                <a:ea typeface="Arial"/>
                <a:cs typeface="Arial"/>
                <a:sym typeface="Arial"/>
              </a:rPr>
              <a:t> 3).</a:t>
            </a:r>
            <a:endParaRPr lang="en-IE" dirty="0"/>
          </a:p>
          <a:p>
            <a:pPr marL="139700" lvl="0" indent="0" algn="l" rtl="0">
              <a:lnSpc>
                <a:spcPct val="100000"/>
              </a:lnSpc>
              <a:spcBef>
                <a:spcPts val="0"/>
              </a:spcBef>
              <a:spcAft>
                <a:spcPts val="0"/>
              </a:spcAft>
              <a:buSzPts val="1400"/>
              <a:buNone/>
            </a:pPr>
            <a:endParaRPr lang="en-IE" sz="1100" b="0" i="0" u="none" strike="noStrike" cap="none"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en-IE" sz="1100" b="1" i="0" u="none" strike="noStrike" cap="none" baseline="0" dirty="0">
                <a:solidFill>
                  <a:srgbClr val="000000"/>
                </a:solidFill>
                <a:latin typeface="Arial"/>
                <a:ea typeface="Arial"/>
                <a:cs typeface="Arial"/>
                <a:sym typeface="Arial"/>
              </a:rPr>
              <a:t>Cad is </a:t>
            </a:r>
            <a:r>
              <a:rPr lang="en-IE" sz="1100" b="1" i="0" u="none" strike="noStrike" cap="none" baseline="0" dirty="0" err="1">
                <a:solidFill>
                  <a:srgbClr val="000000"/>
                </a:solidFill>
                <a:latin typeface="Arial"/>
                <a:ea typeface="Arial"/>
                <a:cs typeface="Arial"/>
                <a:sym typeface="Arial"/>
              </a:rPr>
              <a:t>bulaíocht</a:t>
            </a:r>
            <a:r>
              <a:rPr lang="en-IE" sz="1100" b="1" i="0" u="none" strike="noStrike" cap="none" baseline="0" dirty="0">
                <a:solidFill>
                  <a:srgbClr val="000000"/>
                </a:solidFill>
                <a:latin typeface="Arial"/>
                <a:ea typeface="Arial"/>
                <a:cs typeface="Arial"/>
                <a:sym typeface="Arial"/>
              </a:rPr>
              <a:t> </a:t>
            </a:r>
            <a:r>
              <a:rPr lang="en-IE" sz="1100" b="1" i="0" u="none" strike="noStrike" cap="none" baseline="0" dirty="0" err="1">
                <a:solidFill>
                  <a:srgbClr val="000000"/>
                </a:solidFill>
                <a:latin typeface="Arial"/>
                <a:ea typeface="Arial"/>
                <a:cs typeface="Arial"/>
                <a:sym typeface="Arial"/>
              </a:rPr>
              <a:t>ann</a:t>
            </a:r>
            <a:r>
              <a:rPr lang="en-IE" sz="1100" b="1" i="0" u="none" strike="noStrike" cap="none" baseline="0" dirty="0">
                <a:solidFill>
                  <a:srgbClr val="000000"/>
                </a:solidFill>
                <a:latin typeface="Arial"/>
                <a:ea typeface="Arial"/>
                <a:cs typeface="Arial"/>
                <a:sym typeface="Arial"/>
              </a:rPr>
              <a:t>?</a:t>
            </a:r>
            <a:endParaRPr lang="en-IE" dirty="0"/>
          </a:p>
          <a:p>
            <a:pPr marL="139700" lvl="0" indent="0" algn="l" rtl="0">
              <a:lnSpc>
                <a:spcPct val="100000"/>
              </a:lnSpc>
              <a:spcBef>
                <a:spcPts val="0"/>
              </a:spcBef>
              <a:spcAft>
                <a:spcPts val="0"/>
              </a:spcAft>
              <a:buSzPts val="1400"/>
              <a:buNone/>
            </a:pPr>
            <a:r>
              <a:rPr lang="en-IE" sz="1100" b="0" i="0" u="none" strike="noStrike" cap="none" baseline="0" dirty="0" err="1">
                <a:solidFill>
                  <a:srgbClr val="000000"/>
                </a:solidFill>
                <a:latin typeface="Arial"/>
                <a:ea typeface="Arial"/>
                <a:cs typeface="Arial"/>
                <a:sym typeface="Arial"/>
              </a:rPr>
              <a:t>Sainmhínítear</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bhulaíocht</a:t>
            </a:r>
            <a:r>
              <a:rPr lang="en-IE" sz="1100" b="0" i="0" u="none" strike="noStrike" cap="none" baseline="0" dirty="0">
                <a:solidFill>
                  <a:srgbClr val="000000"/>
                </a:solidFill>
                <a:latin typeface="Arial"/>
                <a:ea typeface="Arial"/>
                <a:cs typeface="Arial"/>
                <a:sym typeface="Arial"/>
              </a:rPr>
              <a:t> mar </a:t>
            </a:r>
            <a:r>
              <a:rPr lang="en-IE" sz="1100" b="0" i="0" u="none" strike="noStrike" cap="none" baseline="0" dirty="0" err="1">
                <a:solidFill>
                  <a:srgbClr val="000000"/>
                </a:solidFill>
                <a:latin typeface="Arial"/>
                <a:ea typeface="Arial"/>
                <a:cs typeface="Arial"/>
                <a:sym typeface="Arial"/>
              </a:rPr>
              <a:t>iompar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diúltach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neamhiarrtha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bíodh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sé</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i</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bhfoirm</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iompar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briathartha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síceolaíoch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nó</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fisiciúil</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dhéanann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duine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aonair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nó</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grúpa</a:t>
            </a:r>
            <a:r>
              <a:rPr lang="en-IE" sz="1100" b="0" i="0" u="none" strike="noStrike" cap="none" baseline="0" dirty="0">
                <a:solidFill>
                  <a:srgbClr val="000000"/>
                </a:solidFill>
                <a:latin typeface="Arial"/>
                <a:ea typeface="Arial"/>
                <a:cs typeface="Arial"/>
                <a:sym typeface="Arial"/>
              </a:rPr>
              <a:t> in </a:t>
            </a:r>
            <a:r>
              <a:rPr lang="en-IE" sz="1100" b="0" i="0" u="none" strike="noStrike" cap="none" baseline="0" dirty="0" err="1">
                <a:solidFill>
                  <a:srgbClr val="000000"/>
                </a:solidFill>
                <a:latin typeface="Arial"/>
                <a:ea typeface="Arial"/>
                <a:cs typeface="Arial"/>
                <a:sym typeface="Arial"/>
              </a:rPr>
              <a:t>aghaidh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duine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nó</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daoine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eile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dhéantar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arís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arís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eile</a:t>
            </a:r>
            <a:r>
              <a:rPr lang="en-IE" sz="1100" b="0" i="0" u="none" strike="noStrike" cap="none" baseline="0" dirty="0">
                <a:solidFill>
                  <a:srgbClr val="000000"/>
                </a:solidFill>
                <a:latin typeface="Arial"/>
                <a:ea typeface="Arial"/>
                <a:cs typeface="Arial"/>
                <a:sym typeface="Arial"/>
              </a:rPr>
              <a:t>.</a:t>
            </a:r>
            <a:endParaRPr lang="en-IE" dirty="0"/>
          </a:p>
          <a:p>
            <a:pPr marL="139700" lvl="0" indent="0" algn="l" rtl="0">
              <a:lnSpc>
                <a:spcPct val="100000"/>
              </a:lnSpc>
              <a:spcBef>
                <a:spcPts val="0"/>
              </a:spcBef>
              <a:spcAft>
                <a:spcPts val="0"/>
              </a:spcAft>
              <a:buSzPts val="1400"/>
              <a:buNone/>
            </a:pPr>
            <a:endParaRPr lang="en-IE" sz="1100" b="0" i="0" u="none" strike="noStrike" cap="none"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en-IE" sz="1100" b="1" i="0" u="none" strike="noStrike" cap="none" baseline="0" dirty="0">
                <a:solidFill>
                  <a:srgbClr val="000000"/>
                </a:solidFill>
                <a:latin typeface="Arial"/>
                <a:ea typeface="Arial"/>
                <a:cs typeface="Arial"/>
                <a:sym typeface="Arial"/>
              </a:rPr>
              <a:t>Cad is </a:t>
            </a:r>
            <a:r>
              <a:rPr lang="en-IE" sz="1100" b="1" i="0" u="none" strike="noStrike" cap="none" baseline="0" dirty="0" err="1">
                <a:solidFill>
                  <a:srgbClr val="000000"/>
                </a:solidFill>
                <a:latin typeface="Arial"/>
                <a:ea typeface="Arial"/>
                <a:cs typeface="Arial"/>
                <a:sym typeface="Arial"/>
              </a:rPr>
              <a:t>cibearbhulaíocht</a:t>
            </a:r>
            <a:r>
              <a:rPr lang="en-IE" sz="1100" b="1" i="0" u="none" strike="noStrike" cap="none" baseline="0" dirty="0">
                <a:solidFill>
                  <a:srgbClr val="000000"/>
                </a:solidFill>
                <a:latin typeface="Arial"/>
                <a:ea typeface="Arial"/>
                <a:cs typeface="Arial"/>
                <a:sym typeface="Arial"/>
              </a:rPr>
              <a:t> </a:t>
            </a:r>
            <a:r>
              <a:rPr lang="en-IE" sz="1100" b="1" i="0" u="none" strike="noStrike" cap="none" baseline="0" dirty="0" err="1">
                <a:solidFill>
                  <a:srgbClr val="000000"/>
                </a:solidFill>
                <a:latin typeface="Arial"/>
                <a:ea typeface="Arial"/>
                <a:cs typeface="Arial"/>
                <a:sym typeface="Arial"/>
              </a:rPr>
              <a:t>ann</a:t>
            </a:r>
            <a:r>
              <a:rPr lang="en-IE" sz="1100" b="1" i="0" u="none" strike="noStrike" cap="none" baseline="0" dirty="0">
                <a:solidFill>
                  <a:srgbClr val="000000"/>
                </a:solidFill>
                <a:latin typeface="Arial"/>
                <a:ea typeface="Arial"/>
                <a:cs typeface="Arial"/>
                <a:sym typeface="Arial"/>
              </a:rPr>
              <a:t>?</a:t>
            </a:r>
            <a:endParaRPr lang="en-IE" dirty="0"/>
          </a:p>
          <a:p>
            <a:pPr marL="139700" lvl="0" indent="0" algn="l" rtl="0">
              <a:lnSpc>
                <a:spcPct val="100000"/>
              </a:lnSpc>
              <a:spcBef>
                <a:spcPts val="0"/>
              </a:spcBef>
              <a:spcAft>
                <a:spcPts val="0"/>
              </a:spcAft>
              <a:buSzPts val="1400"/>
              <a:buNone/>
            </a:pPr>
            <a:r>
              <a:rPr lang="en-IE" sz="1100" b="0" i="0" u="none" strike="noStrike" cap="none" baseline="0" dirty="0" err="1">
                <a:solidFill>
                  <a:srgbClr val="000000"/>
                </a:solidFill>
                <a:latin typeface="Arial"/>
                <a:ea typeface="Arial"/>
                <a:cs typeface="Arial"/>
                <a:sym typeface="Arial"/>
              </a:rPr>
              <a:t>Sainmhínítear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cibearbhulaíocht</a:t>
            </a:r>
            <a:r>
              <a:rPr lang="en-IE" sz="1100" b="0" i="0" u="none" strike="noStrike" cap="none" baseline="0" dirty="0">
                <a:solidFill>
                  <a:srgbClr val="000000"/>
                </a:solidFill>
                <a:latin typeface="Arial"/>
                <a:ea typeface="Arial"/>
                <a:cs typeface="Arial"/>
                <a:sym typeface="Arial"/>
              </a:rPr>
              <a:t> mar “</a:t>
            </a:r>
            <a:r>
              <a:rPr lang="en-IE" sz="1100" b="0" i="0" u="none" strike="noStrike" cap="none" baseline="0" dirty="0" err="1">
                <a:solidFill>
                  <a:srgbClr val="000000"/>
                </a:solidFill>
                <a:latin typeface="Arial"/>
                <a:ea typeface="Arial"/>
                <a:cs typeface="Arial"/>
                <a:sym typeface="Arial"/>
              </a:rPr>
              <a:t>teachtaireacht</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íomhá</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nó</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ráiteas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poiblí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goilliúnach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aon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uaire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láithreán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gréasáin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líonra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poiblí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nó</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fhóram</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poiblí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eile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féidir</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teachtaireacht</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íomhá</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nó</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ráiteas</a:t>
            </a:r>
            <a:r>
              <a:rPr lang="en-IE" sz="1100" b="0" i="0" u="none" strike="noStrike" cap="none" baseline="0" dirty="0">
                <a:solidFill>
                  <a:srgbClr val="000000"/>
                </a:solidFill>
                <a:latin typeface="Arial"/>
                <a:ea typeface="Arial"/>
                <a:cs typeface="Arial"/>
                <a:sym typeface="Arial"/>
              </a:rPr>
              <a:t> sin a </a:t>
            </a:r>
            <a:r>
              <a:rPr lang="en-IE" sz="1100" b="0" i="0" u="none" strike="noStrike" cap="none" baseline="0" dirty="0" err="1">
                <a:solidFill>
                  <a:srgbClr val="000000"/>
                </a:solidFill>
                <a:latin typeface="Arial"/>
                <a:ea typeface="Arial"/>
                <a:cs typeface="Arial"/>
                <a:sym typeface="Arial"/>
              </a:rPr>
              <a:t>fheiceáil</a:t>
            </a:r>
            <a:r>
              <a:rPr lang="en-IE" sz="1100" b="0" i="0" u="none" strike="noStrike" cap="none" baseline="0" dirty="0">
                <a:solidFill>
                  <a:srgbClr val="000000"/>
                </a:solidFill>
                <a:latin typeface="Arial"/>
                <a:ea typeface="Arial"/>
                <a:cs typeface="Arial"/>
                <a:sym typeface="Arial"/>
              </a:rPr>
              <a:t> air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a:t>
            </a:r>
            <a:r>
              <a:rPr lang="en-IE" sz="1100" b="0" i="0" u="none" strike="noStrike" cap="none" baseline="0" dirty="0" err="1">
                <a:solidFill>
                  <a:srgbClr val="000000"/>
                </a:solidFill>
                <a:latin typeface="Arial"/>
                <a:ea typeface="Arial"/>
                <a:cs typeface="Arial"/>
                <a:sym typeface="Arial"/>
              </a:rPr>
              <a:t>nó</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bheith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athráite</a:t>
            </a:r>
            <a:r>
              <a:rPr lang="en-IE" sz="1100" b="0" i="0" u="none" strike="noStrike" cap="none" baseline="0" dirty="0">
                <a:solidFill>
                  <a:srgbClr val="000000"/>
                </a:solidFill>
                <a:latin typeface="Arial"/>
                <a:ea typeface="Arial"/>
                <a:cs typeface="Arial"/>
                <a:sym typeface="Arial"/>
              </a:rPr>
              <a:t> ag </a:t>
            </a:r>
            <a:r>
              <a:rPr lang="en-IE" sz="1100" b="0" i="0" u="none" strike="noStrike" cap="none" baseline="0" dirty="0" err="1">
                <a:solidFill>
                  <a:srgbClr val="000000"/>
                </a:solidFill>
                <a:latin typeface="Arial"/>
                <a:ea typeface="Arial"/>
                <a:cs typeface="Arial"/>
                <a:sym typeface="Arial"/>
              </a:rPr>
              <a:t>daoine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eile</a:t>
            </a:r>
            <a:r>
              <a:rPr lang="en-IE" sz="1100" b="0" i="0" u="none" strike="noStrike" cap="none" baseline="0" dirty="0">
                <a:solidFill>
                  <a:srgbClr val="000000"/>
                </a:solidFill>
                <a:latin typeface="Arial"/>
                <a:ea typeface="Arial"/>
                <a:cs typeface="Arial"/>
                <a:sym typeface="Arial"/>
              </a:rPr>
              <a:t> mar </a:t>
            </a:r>
            <a:r>
              <a:rPr lang="en-IE" sz="1100" b="0" i="0" u="none" strike="noStrike" cap="none" baseline="0" dirty="0" err="1">
                <a:solidFill>
                  <a:srgbClr val="000000"/>
                </a:solidFill>
                <a:latin typeface="Arial"/>
                <a:ea typeface="Arial"/>
                <a:cs typeface="Arial"/>
                <a:sym typeface="Arial"/>
              </a:rPr>
              <a:t>iompar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bulaíochta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Gnásanna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Frithbhulaíochta</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Roinn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Oideachais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Scileanna</a:t>
            </a:r>
            <a:r>
              <a:rPr lang="en-IE" sz="1100" b="0" i="0" u="none" strike="noStrike" cap="none" baseline="0" dirty="0">
                <a:solidFill>
                  <a:srgbClr val="000000"/>
                </a:solidFill>
                <a:latin typeface="Arial"/>
                <a:ea typeface="Arial"/>
                <a:cs typeface="Arial"/>
                <a:sym typeface="Arial"/>
              </a:rPr>
              <a:t>, 2013).</a:t>
            </a:r>
            <a:endParaRPr lang="en-IE" dirty="0"/>
          </a:p>
          <a:p>
            <a:pPr marL="457200" marR="0" lvl="0" indent="-228600" algn="l" rtl="0">
              <a:lnSpc>
                <a:spcPct val="100000"/>
              </a:lnSpc>
              <a:spcBef>
                <a:spcPts val="0"/>
              </a:spcBef>
              <a:spcAft>
                <a:spcPts val="0"/>
              </a:spcAft>
              <a:buClr>
                <a:srgbClr val="000000"/>
              </a:buClr>
              <a:buSzPts val="1400"/>
              <a:buFont typeface="Arial"/>
              <a:buNone/>
            </a:pPr>
            <a:endParaRPr dirty="0"/>
          </a:p>
        </p:txBody>
      </p:sp>
    </p:spTree>
    <p:extLst>
      <p:ext uri="{BB962C8B-B14F-4D97-AF65-F5344CB8AC3E}">
        <p14:creationId xmlns:p14="http://schemas.microsoft.com/office/powerpoint/2010/main" val="1504614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d5b131843a_0_6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2" name="Google Shape;2132;gd5b131843a_0_6500: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IE" sz="1100" b="1" i="0" u="none" strike="noStrike" cap="none" baseline="0" dirty="0" err="1">
                <a:solidFill>
                  <a:srgbClr val="000000"/>
                </a:solidFill>
                <a:highlight>
                  <a:schemeClr val="lt1"/>
                </a:highlight>
                <a:latin typeface="Arial"/>
                <a:ea typeface="Arial"/>
                <a:cs typeface="Arial"/>
                <a:sym typeface="Arial"/>
              </a:rPr>
              <a:t>Físeán</a:t>
            </a:r>
            <a:r>
              <a:rPr lang="en-IE" sz="1100" b="1" i="0" u="none" strike="noStrike" cap="none" baseline="0" dirty="0">
                <a:solidFill>
                  <a:srgbClr val="000000"/>
                </a:solidFill>
                <a:highlight>
                  <a:schemeClr val="lt1"/>
                </a:highlight>
                <a:latin typeface="Arial"/>
                <a:ea typeface="Arial"/>
                <a:cs typeface="Arial"/>
                <a:sym typeface="Arial"/>
              </a:rPr>
              <a:t> Connected</a:t>
            </a:r>
            <a:endParaRPr lang="en-IE" dirty="0">
              <a:highlight>
                <a:schemeClr val="lt1"/>
              </a:highlight>
            </a:endParaRPr>
          </a:p>
          <a:p>
            <a:pPr marL="139700" lvl="0" indent="0" algn="l" rtl="0">
              <a:lnSpc>
                <a:spcPct val="100000"/>
              </a:lnSpc>
              <a:spcBef>
                <a:spcPts val="0"/>
              </a:spcBef>
              <a:spcAft>
                <a:spcPts val="0"/>
              </a:spcAft>
              <a:buSzPts val="1400"/>
              <a:buNone/>
            </a:pPr>
            <a:r>
              <a:rPr lang="en-IE" sz="1100" b="0" i="0" u="none" strike="noStrike" cap="none" baseline="0" dirty="0" err="1">
                <a:solidFill>
                  <a:srgbClr val="000000"/>
                </a:solidFill>
                <a:highlight>
                  <a:schemeClr val="lt1"/>
                </a:highlight>
                <a:latin typeface="Arial"/>
                <a:ea typeface="Arial"/>
                <a:cs typeface="Arial"/>
                <a:sym typeface="Arial"/>
              </a:rPr>
              <a:t>Táim</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chun</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físeán</a:t>
            </a:r>
            <a:r>
              <a:rPr lang="en-IE" sz="1100" b="0" i="0" u="none" strike="noStrike" cap="none" baseline="0" dirty="0">
                <a:solidFill>
                  <a:srgbClr val="000000"/>
                </a:solidFill>
                <a:highlight>
                  <a:schemeClr val="lt1"/>
                </a:highlight>
                <a:latin typeface="Arial"/>
                <a:ea typeface="Arial"/>
                <a:cs typeface="Arial"/>
                <a:sym typeface="Arial"/>
              </a:rPr>
              <a:t> a </a:t>
            </a:r>
            <a:r>
              <a:rPr lang="en-IE" sz="1100" b="0" i="0" u="none" strike="noStrike" cap="none" baseline="0" dirty="0" err="1">
                <a:solidFill>
                  <a:srgbClr val="000000"/>
                </a:solidFill>
                <a:highlight>
                  <a:schemeClr val="lt1"/>
                </a:highlight>
                <a:latin typeface="Arial"/>
                <a:ea typeface="Arial"/>
                <a:cs typeface="Arial"/>
                <a:sym typeface="Arial"/>
              </a:rPr>
              <a:t>thaispeáint</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daoibh</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atá</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bunaithe</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ar</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thaithí</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fíorshaoil</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daoine</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óga</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maidir</a:t>
            </a:r>
            <a:r>
              <a:rPr lang="en-IE" sz="1100" b="0" i="0" u="none" strike="noStrike" cap="none" baseline="0" dirty="0">
                <a:solidFill>
                  <a:srgbClr val="000000"/>
                </a:solidFill>
                <a:highlight>
                  <a:schemeClr val="lt1"/>
                </a:highlight>
                <a:latin typeface="Arial"/>
                <a:ea typeface="Arial"/>
                <a:cs typeface="Arial"/>
                <a:sym typeface="Arial"/>
              </a:rPr>
              <a:t> le </a:t>
            </a:r>
            <a:r>
              <a:rPr lang="en-IE" sz="1100" b="0" i="0" u="none" strike="noStrike" cap="none" baseline="0" dirty="0" err="1">
                <a:solidFill>
                  <a:srgbClr val="000000"/>
                </a:solidFill>
                <a:highlight>
                  <a:schemeClr val="lt1"/>
                </a:highlight>
                <a:latin typeface="Arial"/>
                <a:ea typeface="Arial"/>
                <a:cs typeface="Arial"/>
                <a:sym typeface="Arial"/>
              </a:rPr>
              <a:t>cumarsáid</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agus</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nascadh</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ar</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líne</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Agus</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sibh</a:t>
            </a:r>
            <a:r>
              <a:rPr lang="en-IE" sz="1100" b="0" i="0" u="none" strike="noStrike" cap="none" baseline="0" dirty="0">
                <a:solidFill>
                  <a:srgbClr val="000000"/>
                </a:solidFill>
                <a:highlight>
                  <a:schemeClr val="lt1"/>
                </a:highlight>
                <a:latin typeface="Arial"/>
                <a:ea typeface="Arial"/>
                <a:cs typeface="Arial"/>
                <a:sym typeface="Arial"/>
              </a:rPr>
              <a:t> ag </a:t>
            </a:r>
            <a:r>
              <a:rPr lang="en-IE" sz="1100" b="0" i="0" u="none" strike="noStrike" cap="none" baseline="0" dirty="0" err="1">
                <a:solidFill>
                  <a:srgbClr val="000000"/>
                </a:solidFill>
                <a:highlight>
                  <a:schemeClr val="lt1"/>
                </a:highlight>
                <a:latin typeface="Arial"/>
                <a:ea typeface="Arial"/>
                <a:cs typeface="Arial"/>
                <a:sym typeface="Arial"/>
              </a:rPr>
              <a:t>féachaint</a:t>
            </a:r>
            <a:r>
              <a:rPr lang="en-IE" sz="1100" b="0" i="0" u="none" strike="noStrike" cap="none" baseline="0" dirty="0">
                <a:solidFill>
                  <a:srgbClr val="000000"/>
                </a:solidFill>
                <a:highlight>
                  <a:schemeClr val="lt1"/>
                </a:highlight>
                <a:latin typeface="Arial"/>
                <a:ea typeface="Arial"/>
                <a:cs typeface="Arial"/>
                <a:sym typeface="Arial"/>
              </a:rPr>
              <a:t> air, </a:t>
            </a:r>
            <a:r>
              <a:rPr lang="en-IE" sz="1100" b="0" i="0" u="none" strike="noStrike" cap="none" baseline="0" dirty="0" err="1">
                <a:solidFill>
                  <a:srgbClr val="000000"/>
                </a:solidFill>
                <a:highlight>
                  <a:schemeClr val="lt1"/>
                </a:highlight>
                <a:latin typeface="Arial"/>
                <a:ea typeface="Arial"/>
                <a:cs typeface="Arial"/>
                <a:sym typeface="Arial"/>
              </a:rPr>
              <a:t>bígí</a:t>
            </a:r>
            <a:r>
              <a:rPr lang="en-IE" sz="1100" b="0" i="0" u="none" strike="noStrike" cap="none" baseline="0" dirty="0">
                <a:solidFill>
                  <a:srgbClr val="000000"/>
                </a:solidFill>
                <a:highlight>
                  <a:schemeClr val="lt1"/>
                </a:highlight>
                <a:latin typeface="Arial"/>
                <a:ea typeface="Arial"/>
                <a:cs typeface="Arial"/>
                <a:sym typeface="Arial"/>
              </a:rPr>
              <a:t> ag </a:t>
            </a:r>
            <a:r>
              <a:rPr lang="en-IE" sz="1100" b="0" i="0" u="none" strike="noStrike" cap="none" baseline="0" dirty="0" err="1">
                <a:solidFill>
                  <a:srgbClr val="000000"/>
                </a:solidFill>
                <a:highlight>
                  <a:schemeClr val="lt1"/>
                </a:highlight>
                <a:latin typeface="Arial"/>
                <a:ea typeface="Arial"/>
                <a:cs typeface="Arial"/>
                <a:sym typeface="Arial"/>
              </a:rPr>
              <a:t>smaoineamh</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ar</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ghníomhartha</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na</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gcarachtar</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agus</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ar</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thionchar</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na</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ngníomhartha</a:t>
            </a:r>
            <a:r>
              <a:rPr lang="en-IE" sz="1100" b="0" i="0" u="none" strike="noStrike" cap="none" baseline="0" dirty="0">
                <a:solidFill>
                  <a:srgbClr val="000000"/>
                </a:solidFill>
                <a:highlight>
                  <a:schemeClr val="lt1"/>
                </a:highlight>
                <a:latin typeface="Arial"/>
                <a:ea typeface="Arial"/>
                <a:cs typeface="Arial"/>
                <a:sym typeface="Arial"/>
              </a:rPr>
              <a:t> sin </a:t>
            </a:r>
            <a:r>
              <a:rPr lang="en-IE" sz="1100" b="0" i="0" u="none" strike="noStrike" cap="none" baseline="0" dirty="0" err="1">
                <a:solidFill>
                  <a:srgbClr val="000000"/>
                </a:solidFill>
                <a:highlight>
                  <a:schemeClr val="lt1"/>
                </a:highlight>
                <a:latin typeface="Arial"/>
                <a:ea typeface="Arial"/>
                <a:cs typeface="Arial"/>
                <a:sym typeface="Arial"/>
              </a:rPr>
              <a:t>ar</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dhaoine</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eile</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Tá</a:t>
            </a:r>
            <a:r>
              <a:rPr lang="en-IE" sz="1100" b="0" i="0" u="none" strike="noStrike" cap="none" baseline="0" dirty="0">
                <a:solidFill>
                  <a:srgbClr val="000000"/>
                </a:solidFill>
                <a:highlight>
                  <a:schemeClr val="lt1"/>
                </a:highlight>
                <a:latin typeface="Arial"/>
                <a:ea typeface="Arial"/>
                <a:cs typeface="Arial"/>
                <a:sym typeface="Arial"/>
              </a:rPr>
              <a:t> an </a:t>
            </a:r>
            <a:r>
              <a:rPr lang="en-IE" sz="1100" b="0" i="0" u="none" strike="noStrike" cap="none" baseline="0" dirty="0" err="1">
                <a:solidFill>
                  <a:srgbClr val="000000"/>
                </a:solidFill>
                <a:highlight>
                  <a:schemeClr val="lt1"/>
                </a:highlight>
                <a:latin typeface="Arial"/>
                <a:ea typeface="Arial"/>
                <a:cs typeface="Arial"/>
                <a:sym typeface="Arial"/>
              </a:rPr>
              <a:t>físeán</a:t>
            </a:r>
            <a:r>
              <a:rPr lang="en-IE" sz="1100" b="0" i="0" u="none" strike="noStrike" cap="none" baseline="0" dirty="0">
                <a:solidFill>
                  <a:srgbClr val="000000"/>
                </a:solidFill>
                <a:highlight>
                  <a:schemeClr val="lt1"/>
                </a:highlight>
                <a:latin typeface="Arial"/>
                <a:ea typeface="Arial"/>
                <a:cs typeface="Arial"/>
                <a:sym typeface="Arial"/>
              </a:rPr>
              <a:t> Connected </a:t>
            </a:r>
            <a:r>
              <a:rPr lang="en-IE" sz="1100" b="0" i="0" u="none" strike="noStrike" cap="none" baseline="0" dirty="0" err="1">
                <a:solidFill>
                  <a:srgbClr val="000000"/>
                </a:solidFill>
                <a:highlight>
                  <a:schemeClr val="lt1"/>
                </a:highlight>
                <a:latin typeface="Arial"/>
                <a:ea typeface="Arial"/>
                <a:cs typeface="Arial"/>
                <a:sym typeface="Arial"/>
              </a:rPr>
              <a:t>ar</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fáil</a:t>
            </a:r>
            <a:r>
              <a:rPr lang="en-IE" sz="1100" b="0" i="0" u="none" strike="noStrike" cap="none" baseline="0" dirty="0">
                <a:solidFill>
                  <a:srgbClr val="000000"/>
                </a:solidFill>
                <a:highlight>
                  <a:schemeClr val="lt1"/>
                </a:highlight>
                <a:latin typeface="Arial"/>
                <a:ea typeface="Arial"/>
                <a:cs typeface="Arial"/>
                <a:sym typeface="Arial"/>
              </a:rPr>
              <a:t> ag an </a:t>
            </a:r>
            <a:r>
              <a:rPr lang="en-IE" sz="1100" b="0" i="0" u="none" strike="noStrike" cap="none" baseline="0" dirty="0" err="1">
                <a:solidFill>
                  <a:srgbClr val="000000"/>
                </a:solidFill>
                <a:highlight>
                  <a:schemeClr val="lt1"/>
                </a:highlight>
                <a:latin typeface="Arial"/>
                <a:ea typeface="Arial"/>
                <a:cs typeface="Arial"/>
                <a:sym typeface="Arial"/>
              </a:rPr>
              <a:t>nasc</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seo</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webwise.ie</a:t>
            </a:r>
            <a:r>
              <a:rPr lang="en-IE" sz="1100" b="0" i="0" u="none" strike="noStrike" cap="none" baseline="0" dirty="0">
                <a:solidFill>
                  <a:srgbClr val="000000"/>
                </a:solidFill>
                <a:highlight>
                  <a:schemeClr val="lt1"/>
                </a:highlight>
                <a:latin typeface="Arial"/>
                <a:ea typeface="Arial"/>
                <a:cs typeface="Arial"/>
                <a:sym typeface="Arial"/>
              </a:rPr>
              <a:t>/</a:t>
            </a:r>
            <a:r>
              <a:rPr lang="en-IE" sz="1100" b="0" i="0" u="none" strike="noStrike" cap="none" baseline="0" dirty="0" err="1">
                <a:solidFill>
                  <a:srgbClr val="000000"/>
                </a:solidFill>
                <a:highlight>
                  <a:schemeClr val="lt1"/>
                </a:highlight>
                <a:latin typeface="Arial"/>
                <a:ea typeface="Arial"/>
                <a:cs typeface="Arial"/>
                <a:sym typeface="Arial"/>
              </a:rPr>
              <a:t>ga</a:t>
            </a:r>
            <a:r>
              <a:rPr lang="en-IE" sz="1100" b="0" i="0" u="none" strike="noStrike" cap="none" baseline="0" dirty="0">
                <a:solidFill>
                  <a:srgbClr val="000000"/>
                </a:solidFill>
                <a:highlight>
                  <a:schemeClr val="lt1"/>
                </a:highlight>
                <a:latin typeface="Arial"/>
                <a:ea typeface="Arial"/>
                <a:cs typeface="Arial"/>
                <a:sym typeface="Arial"/>
              </a:rPr>
              <a:t>/</a:t>
            </a:r>
            <a:r>
              <a:rPr lang="en-IE" sz="1100" b="0" i="0" u="none" strike="noStrike" cap="none" baseline="0" dirty="0" err="1">
                <a:solidFill>
                  <a:srgbClr val="000000"/>
                </a:solidFill>
                <a:highlight>
                  <a:schemeClr val="lt1"/>
                </a:highlight>
                <a:latin typeface="Arial"/>
                <a:ea typeface="Arial"/>
                <a:cs typeface="Arial"/>
                <a:sym typeface="Arial"/>
              </a:rPr>
              <a:t>muinteoiri-ga</a:t>
            </a:r>
            <a:r>
              <a:rPr lang="en-IE" sz="1100" b="0" i="0" u="none" strike="noStrike" cap="none" baseline="0" dirty="0">
                <a:solidFill>
                  <a:srgbClr val="000000"/>
                </a:solidFill>
                <a:highlight>
                  <a:schemeClr val="lt1"/>
                </a:highlight>
                <a:latin typeface="Arial"/>
                <a:ea typeface="Arial"/>
                <a:cs typeface="Arial"/>
                <a:sym typeface="Arial"/>
              </a:rPr>
              <a:t>/an-</a:t>
            </a:r>
            <a:r>
              <a:rPr lang="en-IE" sz="1100" b="0" i="0" u="none" strike="noStrike" cap="none" baseline="0" dirty="0" err="1">
                <a:solidFill>
                  <a:srgbClr val="000000"/>
                </a:solidFill>
                <a:highlight>
                  <a:schemeClr val="lt1"/>
                </a:highlight>
                <a:latin typeface="Arial"/>
                <a:ea typeface="Arial"/>
                <a:cs typeface="Arial"/>
                <a:sym typeface="Arial"/>
              </a:rPr>
              <a:t>clar</a:t>
            </a:r>
            <a:r>
              <a:rPr lang="en-IE" sz="1100" b="0" i="0" u="none" strike="noStrike" cap="none" baseline="0" dirty="0">
                <a:solidFill>
                  <a:srgbClr val="000000"/>
                </a:solidFill>
                <a:highlight>
                  <a:schemeClr val="lt1"/>
                </a:highlight>
                <a:latin typeface="Arial"/>
                <a:ea typeface="Arial"/>
                <a:cs typeface="Arial"/>
                <a:sym typeface="Arial"/>
              </a:rPr>
              <a:t>-</a:t>
            </a:r>
            <a:r>
              <a:rPr lang="en-IE" sz="1100" b="0" i="0" u="none" strike="noStrike" cap="none" baseline="0" dirty="0" err="1">
                <a:solidFill>
                  <a:srgbClr val="000000"/>
                </a:solidFill>
                <a:highlight>
                  <a:schemeClr val="lt1"/>
                </a:highlight>
                <a:latin typeface="Arial"/>
                <a:ea typeface="Arial"/>
                <a:cs typeface="Arial"/>
                <a:sym typeface="Arial"/>
              </a:rPr>
              <a:t>nasc</a:t>
            </a:r>
            <a:r>
              <a:rPr lang="en-IE" sz="1100" b="0" i="0" u="none" strike="noStrike" cap="none" baseline="0" dirty="0">
                <a:solidFill>
                  <a:srgbClr val="000000"/>
                </a:solidFill>
                <a:highlight>
                  <a:schemeClr val="lt1"/>
                </a:highlight>
                <a:latin typeface="Arial"/>
                <a:ea typeface="Arial"/>
                <a:cs typeface="Arial"/>
                <a:sym typeface="Arial"/>
              </a:rPr>
              <a:t>-le-</a:t>
            </a:r>
            <a:r>
              <a:rPr lang="en-IE" sz="1100" b="0" i="0" u="none" strike="noStrike" cap="none" baseline="0" dirty="0" err="1">
                <a:solidFill>
                  <a:srgbClr val="000000"/>
                </a:solidFill>
                <a:highlight>
                  <a:schemeClr val="lt1"/>
                </a:highlight>
                <a:latin typeface="Arial"/>
                <a:ea typeface="Arial"/>
                <a:cs typeface="Arial"/>
                <a:sym typeface="Arial"/>
              </a:rPr>
              <a:t>meas</a:t>
            </a:r>
            <a:r>
              <a:rPr lang="en-IE" sz="1100" b="0" i="0" u="none" strike="noStrike" cap="none" baseline="0" dirty="0">
                <a:solidFill>
                  <a:srgbClr val="000000"/>
                </a:solidFill>
                <a:highlight>
                  <a:schemeClr val="lt1"/>
                </a:highlight>
                <a:latin typeface="Arial"/>
                <a:ea typeface="Arial"/>
                <a:cs typeface="Arial"/>
                <a:sym typeface="Arial"/>
              </a:rPr>
              <a:t>/ </a:t>
            </a:r>
            <a:r>
              <a:rPr lang="en-IE" sz="1100" b="0" i="0" u="none" strike="noStrike" cap="none" baseline="0" dirty="0" err="1">
                <a:solidFill>
                  <a:srgbClr val="000000"/>
                </a:solidFill>
                <a:highlight>
                  <a:schemeClr val="lt1"/>
                </a:highlight>
                <a:latin typeface="Arial"/>
                <a:ea typeface="Arial"/>
                <a:cs typeface="Arial"/>
                <a:sym typeface="Arial"/>
              </a:rPr>
              <a:t>nó</a:t>
            </a:r>
            <a:r>
              <a:rPr lang="en-IE" sz="1100" b="0" i="0" u="none" strike="noStrike" cap="none" baseline="0" dirty="0">
                <a:solidFill>
                  <a:srgbClr val="000000"/>
                </a:solidFill>
                <a:highlight>
                  <a:schemeClr val="lt1"/>
                </a:highlight>
                <a:latin typeface="Arial"/>
                <a:ea typeface="Arial"/>
                <a:cs typeface="Arial"/>
                <a:sym typeface="Arial"/>
              </a:rPr>
              <a:t> ag </a:t>
            </a:r>
            <a:r>
              <a:rPr lang="en-IE" sz="1100" b="0" i="0" u="none" strike="noStrike" cap="none" baseline="0" dirty="0" err="1">
                <a:solidFill>
                  <a:srgbClr val="000000"/>
                </a:solidFill>
                <a:highlight>
                  <a:schemeClr val="lt1"/>
                </a:highlight>
                <a:latin typeface="Arial"/>
                <a:ea typeface="Arial"/>
                <a:cs typeface="Arial"/>
                <a:sym typeface="Arial"/>
              </a:rPr>
              <a:t>garda.ie</a:t>
            </a:r>
            <a:r>
              <a:rPr lang="en-IE" sz="1100" b="0" i="0" u="none" strike="noStrike" cap="none" baseline="0" dirty="0">
                <a:solidFill>
                  <a:srgbClr val="000000"/>
                </a:solidFill>
                <a:highlight>
                  <a:schemeClr val="lt1"/>
                </a:highlight>
                <a:latin typeface="Arial"/>
                <a:ea typeface="Arial"/>
                <a:cs typeface="Arial"/>
                <a:sym typeface="Arial"/>
              </a:rPr>
              <a:t>.</a:t>
            </a:r>
            <a:endParaRPr lang="en-IE" sz="1100" dirty="0">
              <a:solidFill>
                <a:schemeClr val="dk1"/>
              </a:solidFill>
              <a:highlight>
                <a:schemeClr val="lt1"/>
              </a:highlight>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lang="en-IE" b="1" i="1" dirty="0">
              <a:solidFill>
                <a:schemeClr val="dk1"/>
              </a:solidFill>
              <a:highlight>
                <a:schemeClr val="lt1"/>
              </a:highlight>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IE" sz="1100" b="1" i="1" u="none" baseline="0" dirty="0" err="1">
                <a:solidFill>
                  <a:schemeClr val="dk1"/>
                </a:solidFill>
                <a:highlight>
                  <a:schemeClr val="lt1"/>
                </a:highlight>
                <a:latin typeface="Montserrat"/>
                <a:ea typeface="Montserrat"/>
                <a:cs typeface="Montserrat"/>
                <a:sym typeface="Montserrat"/>
              </a:rPr>
              <a:t>Tabhair</a:t>
            </a:r>
            <a:r>
              <a:rPr lang="en-IE" sz="1100" b="1" i="1" u="none" baseline="0" dirty="0">
                <a:solidFill>
                  <a:schemeClr val="dk1"/>
                </a:solidFill>
                <a:highlight>
                  <a:schemeClr val="lt1"/>
                </a:highlight>
                <a:latin typeface="Montserrat"/>
                <a:ea typeface="Montserrat"/>
                <a:cs typeface="Montserrat"/>
                <a:sym typeface="Montserrat"/>
              </a:rPr>
              <a:t> </a:t>
            </a:r>
            <a:r>
              <a:rPr lang="en-IE" sz="1100" b="1" i="1" u="none" baseline="0" dirty="0" err="1">
                <a:solidFill>
                  <a:schemeClr val="dk1"/>
                </a:solidFill>
                <a:highlight>
                  <a:schemeClr val="lt1"/>
                </a:highlight>
                <a:latin typeface="Montserrat"/>
                <a:ea typeface="Montserrat"/>
                <a:cs typeface="Montserrat"/>
                <a:sym typeface="Montserrat"/>
              </a:rPr>
              <a:t>faoi</a:t>
            </a:r>
            <a:r>
              <a:rPr lang="en-IE" sz="1100" b="1" i="1" u="none" baseline="0" dirty="0">
                <a:solidFill>
                  <a:schemeClr val="dk1"/>
                </a:solidFill>
                <a:highlight>
                  <a:schemeClr val="lt1"/>
                </a:highlight>
                <a:latin typeface="Montserrat"/>
                <a:ea typeface="Montserrat"/>
                <a:cs typeface="Montserrat"/>
                <a:sym typeface="Montserrat"/>
              </a:rPr>
              <a:t> </a:t>
            </a:r>
            <a:r>
              <a:rPr lang="en-IE" sz="1100" b="1" i="1" u="none" baseline="0" dirty="0" err="1">
                <a:solidFill>
                  <a:schemeClr val="dk1"/>
                </a:solidFill>
                <a:highlight>
                  <a:schemeClr val="lt1"/>
                </a:highlight>
                <a:latin typeface="Montserrat"/>
                <a:ea typeface="Montserrat"/>
                <a:cs typeface="Montserrat"/>
                <a:sym typeface="Montserrat"/>
              </a:rPr>
              <a:t>deara</a:t>
            </a:r>
            <a:r>
              <a:rPr lang="en-IE" sz="1100" b="1" i="1" u="none" baseline="0" dirty="0">
                <a:solidFill>
                  <a:schemeClr val="dk1"/>
                </a:solidFill>
                <a:highlight>
                  <a:schemeClr val="lt1"/>
                </a:highlight>
                <a:latin typeface="Montserrat"/>
                <a:ea typeface="Montserrat"/>
                <a:cs typeface="Montserrat"/>
                <a:sym typeface="Montserrat"/>
              </a:rPr>
              <a:t>: </a:t>
            </a:r>
            <a:r>
              <a:rPr lang="en-IE" sz="1100" b="1" i="0" u="none" baseline="0" dirty="0">
                <a:solidFill>
                  <a:schemeClr val="dk1"/>
                </a:solidFill>
                <a:highlight>
                  <a:schemeClr val="lt1"/>
                </a:highlight>
                <a:latin typeface="Montserrat"/>
                <a:ea typeface="Montserrat"/>
                <a:cs typeface="Montserrat"/>
                <a:sym typeface="Montserrat"/>
              </a:rPr>
              <a:t>Connected</a:t>
            </a:r>
            <a:endParaRPr lang="en-IE" dirty="0">
              <a:highlight>
                <a:schemeClr val="lt1"/>
              </a:highlight>
            </a:endParaRPr>
          </a:p>
          <a:p>
            <a:pPr marL="0" lvl="0" indent="0" algn="l" rtl="0">
              <a:lnSpc>
                <a:spcPct val="90000"/>
              </a:lnSpc>
              <a:spcBef>
                <a:spcPts val="0"/>
              </a:spcBef>
              <a:spcAft>
                <a:spcPts val="0"/>
              </a:spcAft>
              <a:buClr>
                <a:schemeClr val="dk1"/>
              </a:buClr>
              <a:buSzPts val="1100"/>
              <a:buFont typeface="Arial"/>
              <a:buNone/>
            </a:pPr>
            <a:r>
              <a:rPr lang="en-IE" sz="1100" b="1" i="0" u="none" baseline="0" dirty="0" err="1">
                <a:solidFill>
                  <a:schemeClr val="dk1"/>
                </a:solidFill>
                <a:highlight>
                  <a:schemeClr val="lt1"/>
                </a:highlight>
                <a:latin typeface="Montserrat"/>
                <a:ea typeface="Montserrat"/>
                <a:cs typeface="Montserrat"/>
                <a:sym typeface="Montserrat"/>
              </a:rPr>
              <a:t>Físeán</a:t>
            </a:r>
            <a:r>
              <a:rPr lang="en-IE" sz="1100" b="1" i="0" u="none" baseline="0" dirty="0">
                <a:solidFill>
                  <a:schemeClr val="dk1"/>
                </a:solidFill>
                <a:highlight>
                  <a:schemeClr val="lt1"/>
                </a:highlight>
                <a:latin typeface="Montserrat"/>
                <a:ea typeface="Montserrat"/>
                <a:cs typeface="Montserrat"/>
                <a:sym typeface="Montserrat"/>
              </a:rPr>
              <a:t> Connected: </a:t>
            </a:r>
            <a:r>
              <a:rPr lang="en-IE" sz="1100" b="1" i="0" u="none" baseline="0" dirty="0">
                <a:solidFill>
                  <a:schemeClr val="hlink"/>
                </a:solidFill>
                <a:highlight>
                  <a:schemeClr val="lt1"/>
                </a:highlight>
                <a:latin typeface="Montserrat"/>
                <a:ea typeface="Montserrat"/>
                <a:cs typeface="Montserrat"/>
                <a:sym typeface="Montserrat"/>
                <a:hlinkClick r:id="rId3"/>
              </a:rPr>
              <a:t>https://vimeo.com/359094916</a:t>
            </a:r>
            <a:endParaRPr lang="en-IE" sz="1100" b="0" u="none" dirty="0">
              <a:solidFill>
                <a:schemeClr val="dk1"/>
              </a:solidFill>
              <a:highlight>
                <a:schemeClr val="lt1"/>
              </a:highlight>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100" dirty="0">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100" dirty="0">
              <a:solidFill>
                <a:schemeClr val="dk1"/>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d5b131843a_0_8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3" name="Google Shape;2143;gd5b131843a_0_82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IE" sz="1100" b="1" i="0" u="none" strike="noStrike" cap="none" baseline="0" dirty="0" err="1">
                <a:solidFill>
                  <a:srgbClr val="000000"/>
                </a:solidFill>
                <a:latin typeface="Arial"/>
                <a:ea typeface="Arial"/>
                <a:cs typeface="Arial"/>
                <a:sym typeface="Arial"/>
              </a:rPr>
              <a:t>Sleamhnán</a:t>
            </a:r>
            <a:r>
              <a:rPr lang="en-IE" sz="1100" b="1" i="0" u="none" strike="noStrike" cap="none" baseline="0" dirty="0">
                <a:solidFill>
                  <a:srgbClr val="000000"/>
                </a:solidFill>
                <a:latin typeface="Arial"/>
                <a:ea typeface="Arial"/>
                <a:cs typeface="Arial"/>
                <a:sym typeface="Arial"/>
              </a:rPr>
              <a:t> 7: </a:t>
            </a:r>
            <a:r>
              <a:rPr lang="en-IE" sz="1100" b="1" i="0" u="none" strike="noStrike" cap="none" baseline="0" dirty="0" err="1">
                <a:solidFill>
                  <a:srgbClr val="000000"/>
                </a:solidFill>
                <a:latin typeface="Arial"/>
                <a:ea typeface="Arial"/>
                <a:cs typeface="Arial"/>
                <a:sym typeface="Arial"/>
              </a:rPr>
              <a:t>Conas</a:t>
            </a:r>
            <a:r>
              <a:rPr lang="en-IE" sz="1100" b="1" i="0" u="none" strike="noStrike" cap="none" baseline="0" dirty="0">
                <a:solidFill>
                  <a:srgbClr val="000000"/>
                </a:solidFill>
                <a:latin typeface="Arial"/>
                <a:ea typeface="Arial"/>
                <a:cs typeface="Arial"/>
                <a:sym typeface="Arial"/>
              </a:rPr>
              <a:t> a </a:t>
            </a:r>
            <a:r>
              <a:rPr lang="en-IE" sz="1100" b="1" i="0" u="none" strike="noStrike" cap="none" baseline="0" dirty="0" err="1">
                <a:solidFill>
                  <a:srgbClr val="000000"/>
                </a:solidFill>
                <a:latin typeface="Arial"/>
                <a:ea typeface="Arial"/>
                <a:cs typeface="Arial"/>
                <a:sym typeface="Arial"/>
              </a:rPr>
              <a:t>mhothófá</a:t>
            </a:r>
            <a:r>
              <a:rPr lang="en-IE" sz="1100" b="1" i="0" u="none" strike="noStrike" cap="none" baseline="0" dirty="0">
                <a:solidFill>
                  <a:srgbClr val="000000"/>
                </a:solidFill>
                <a:latin typeface="Arial"/>
                <a:ea typeface="Arial"/>
                <a:cs typeface="Arial"/>
                <a:sym typeface="Arial"/>
              </a:rPr>
              <a:t>?</a:t>
            </a:r>
            <a:endParaRPr lang="en-IE" dirty="0"/>
          </a:p>
          <a:p>
            <a:pPr marL="139700" lvl="0" indent="0" algn="l" rtl="0">
              <a:lnSpc>
                <a:spcPct val="100000"/>
              </a:lnSpc>
              <a:spcBef>
                <a:spcPts val="0"/>
              </a:spcBef>
              <a:spcAft>
                <a:spcPts val="0"/>
              </a:spcAft>
              <a:buSzPts val="1400"/>
              <a:buNone/>
            </a:pPr>
            <a:r>
              <a:rPr lang="en-IE" sz="1100" b="0" i="0" u="none" strike="noStrike" cap="none" baseline="0" dirty="0" err="1">
                <a:solidFill>
                  <a:srgbClr val="000000"/>
                </a:solidFill>
                <a:latin typeface="Arial"/>
                <a:ea typeface="Arial"/>
                <a:cs typeface="Arial"/>
                <a:sym typeface="Arial"/>
              </a:rPr>
              <a:t>Tabhair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cóip</a:t>
            </a:r>
            <a:r>
              <a:rPr lang="en-IE" sz="1100" b="0" i="0" u="none" strike="noStrike" cap="none" baseline="0" dirty="0">
                <a:solidFill>
                  <a:srgbClr val="000000"/>
                </a:solidFill>
                <a:latin typeface="Arial"/>
                <a:ea typeface="Arial"/>
                <a:cs typeface="Arial"/>
                <a:sym typeface="Arial"/>
              </a:rPr>
              <a:t> de </a:t>
            </a:r>
            <a:r>
              <a:rPr lang="en-IE" sz="1100" b="0" i="0" u="none" strike="noStrike" cap="none" baseline="0" dirty="0" err="1">
                <a:solidFill>
                  <a:srgbClr val="000000"/>
                </a:solidFill>
                <a:latin typeface="Arial"/>
                <a:ea typeface="Arial"/>
                <a:cs typeface="Arial"/>
                <a:sym typeface="Arial"/>
              </a:rPr>
              <a:t>bhileog</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oibre</a:t>
            </a:r>
            <a:r>
              <a:rPr lang="en-IE" sz="1100" b="0" i="0" u="none" strike="noStrike" cap="none" baseline="0" dirty="0">
                <a:solidFill>
                  <a:srgbClr val="000000"/>
                </a:solidFill>
                <a:latin typeface="Arial"/>
                <a:ea typeface="Arial"/>
                <a:cs typeface="Arial"/>
                <a:sym typeface="Arial"/>
              </a:rPr>
              <a:t> 1 do </a:t>
            </a:r>
            <a:r>
              <a:rPr lang="en-IE" sz="1100" b="0" i="0" u="none" strike="noStrike" cap="none" baseline="0" dirty="0" err="1">
                <a:solidFill>
                  <a:srgbClr val="000000"/>
                </a:solidFill>
                <a:latin typeface="Arial"/>
                <a:ea typeface="Arial"/>
                <a:cs typeface="Arial"/>
                <a:sym typeface="Arial"/>
              </a:rPr>
              <a:t>gach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grúpa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Téigh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tríd</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mbileog</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oibre</a:t>
            </a:r>
            <a:r>
              <a:rPr lang="en-IE" sz="1100" b="0" i="0" u="none" strike="noStrike" cap="none" baseline="0" dirty="0">
                <a:solidFill>
                  <a:srgbClr val="000000"/>
                </a:solidFill>
                <a:latin typeface="Arial"/>
                <a:ea typeface="Arial"/>
                <a:cs typeface="Arial"/>
                <a:sym typeface="Arial"/>
              </a:rPr>
              <a:t> leis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scoláirí</a:t>
            </a:r>
            <a:r>
              <a:rPr lang="en-IE" sz="1100" b="0" i="0" u="none" strike="noStrike" cap="none" baseline="0" dirty="0">
                <a:solidFill>
                  <a:srgbClr val="000000"/>
                </a:solidFill>
                <a:latin typeface="Arial"/>
                <a:ea typeface="Arial"/>
                <a:cs typeface="Arial"/>
                <a:sym typeface="Arial"/>
              </a:rPr>
              <a:t>. In </a:t>
            </a:r>
            <a:r>
              <a:rPr lang="en-IE" sz="1100" b="0" i="0" u="none" strike="noStrike" cap="none" baseline="0" dirty="0" err="1">
                <a:solidFill>
                  <a:srgbClr val="000000"/>
                </a:solidFill>
                <a:latin typeface="Arial"/>
                <a:ea typeface="Arial"/>
                <a:cs typeface="Arial"/>
                <a:sym typeface="Arial"/>
              </a:rPr>
              <a:t>bhur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ngrúpaí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déanaigí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plé</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carachtair</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chonaiceamar</a:t>
            </a:r>
            <a:r>
              <a:rPr lang="en-IE" sz="1100" b="0" i="0" u="none" strike="noStrike" cap="none" baseline="0" dirty="0">
                <a:solidFill>
                  <a:srgbClr val="000000"/>
                </a:solidFill>
                <a:latin typeface="Arial"/>
                <a:ea typeface="Arial"/>
                <a:cs typeface="Arial"/>
                <a:sym typeface="Arial"/>
              </a:rPr>
              <a:t> san </a:t>
            </a:r>
            <a:r>
              <a:rPr lang="en-IE" sz="1100" b="0" i="0" u="none" strike="noStrike" cap="none" baseline="0" dirty="0" err="1">
                <a:solidFill>
                  <a:srgbClr val="000000"/>
                </a:solidFill>
                <a:latin typeface="Arial"/>
                <a:ea typeface="Arial"/>
                <a:cs typeface="Arial"/>
                <a:sym typeface="Arial"/>
              </a:rPr>
              <a:t>fhíseán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Cuirigí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sibh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féin</a:t>
            </a:r>
            <a:r>
              <a:rPr lang="en-IE" sz="1100" b="0" i="0" u="none" strike="noStrike" cap="none" baseline="0" dirty="0">
                <a:solidFill>
                  <a:srgbClr val="000000"/>
                </a:solidFill>
                <a:latin typeface="Arial"/>
                <a:ea typeface="Arial"/>
                <a:cs typeface="Arial"/>
                <a:sym typeface="Arial"/>
              </a:rPr>
              <a:t> in </a:t>
            </a:r>
            <a:r>
              <a:rPr lang="en-IE" sz="1100" b="0" i="0" u="none" strike="noStrike" cap="none" baseline="0" dirty="0" err="1">
                <a:solidFill>
                  <a:srgbClr val="000000"/>
                </a:solidFill>
                <a:latin typeface="Arial"/>
                <a:ea typeface="Arial"/>
                <a:cs typeface="Arial"/>
                <a:sym typeface="Arial"/>
              </a:rPr>
              <a:t>áit</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gcarachtar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samhlaígí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gur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tharla</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eachtra</a:t>
            </a:r>
            <a:r>
              <a:rPr lang="en-IE" sz="1100" b="0" i="0" u="none" strike="noStrike" cap="none" baseline="0" dirty="0">
                <a:solidFill>
                  <a:srgbClr val="000000"/>
                </a:solidFill>
                <a:latin typeface="Arial"/>
                <a:ea typeface="Arial"/>
                <a:cs typeface="Arial"/>
                <a:sym typeface="Arial"/>
              </a:rPr>
              <a:t> sin </a:t>
            </a:r>
            <a:r>
              <a:rPr lang="en-IE" sz="1100" b="0" i="0" u="none" strike="noStrike" cap="none" baseline="0" dirty="0" err="1">
                <a:solidFill>
                  <a:srgbClr val="000000"/>
                </a:solidFill>
                <a:latin typeface="Arial"/>
                <a:ea typeface="Arial"/>
                <a:cs typeface="Arial"/>
                <a:sym typeface="Arial"/>
              </a:rPr>
              <a:t>daoibh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Conas</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mhothófá</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féin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cén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fáth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Cuir</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físeán</a:t>
            </a:r>
            <a:r>
              <a:rPr lang="en-IE" sz="1100" b="0" i="0" u="none" strike="noStrike" cap="none" baseline="0" dirty="0">
                <a:solidFill>
                  <a:srgbClr val="000000"/>
                </a:solidFill>
                <a:latin typeface="Arial"/>
                <a:ea typeface="Arial"/>
                <a:cs typeface="Arial"/>
                <a:sym typeface="Arial"/>
              </a:rPr>
              <a:t> Connected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siúl</a:t>
            </a:r>
            <a:r>
              <a:rPr lang="en-IE" sz="1100" b="0" i="0" u="none" strike="noStrike" cap="none" baseline="0" dirty="0">
                <a:solidFill>
                  <a:srgbClr val="000000"/>
                </a:solidFill>
                <a:latin typeface="Arial"/>
                <a:ea typeface="Arial"/>
                <a:cs typeface="Arial"/>
                <a:sym typeface="Arial"/>
              </a:rPr>
              <a:t> do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scoláirí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arís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sula</a:t>
            </a:r>
            <a:r>
              <a:rPr lang="en-IE" sz="1100" b="0" i="0" u="none" strike="noStrike" cap="none" baseline="0" dirty="0">
                <a:solidFill>
                  <a:srgbClr val="000000"/>
                </a:solidFill>
                <a:latin typeface="Arial"/>
                <a:ea typeface="Arial"/>
                <a:cs typeface="Arial"/>
                <a:sym typeface="Arial"/>
              </a:rPr>
              <a:t> n-</a:t>
            </a:r>
            <a:r>
              <a:rPr lang="en-IE" sz="1100" b="0" i="0" u="none" strike="noStrike" cap="none" baseline="0" dirty="0" err="1">
                <a:solidFill>
                  <a:srgbClr val="000000"/>
                </a:solidFill>
                <a:latin typeface="Arial"/>
                <a:ea typeface="Arial"/>
                <a:cs typeface="Arial"/>
                <a:sym typeface="Arial"/>
              </a:rPr>
              <a:t>iarrann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tú</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orthu</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bhfreagraí</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phlé</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scríobh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síos</a:t>
            </a:r>
            <a:r>
              <a:rPr lang="en-IE" sz="1100" b="0" i="0" u="none" strike="noStrike" cap="none" baseline="0" dirty="0">
                <a:solidFill>
                  <a:srgbClr val="000000"/>
                </a:solidFill>
                <a:latin typeface="Arial"/>
                <a:ea typeface="Arial"/>
                <a:cs typeface="Arial"/>
                <a:sym typeface="Arial"/>
              </a:rPr>
              <a:t>.</a:t>
            </a:r>
            <a:endParaRPr lang="en-IE" dirty="0"/>
          </a:p>
          <a:p>
            <a:pPr marL="139700" lvl="0" indent="0" algn="l" rtl="0">
              <a:lnSpc>
                <a:spcPct val="100000"/>
              </a:lnSpc>
              <a:spcBef>
                <a:spcPts val="0"/>
              </a:spcBef>
              <a:spcAft>
                <a:spcPts val="0"/>
              </a:spcAft>
              <a:buSzPts val="1400"/>
              <a:buNone/>
            </a:pPr>
            <a:endParaRPr lang="en-IE" sz="1100" b="0" i="0" u="none" strike="noStrike" cap="none"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en-IE" sz="1100" b="0" i="0" u="none" strike="noStrike" cap="none" baseline="0" dirty="0" err="1">
                <a:solidFill>
                  <a:srgbClr val="000000"/>
                </a:solidFill>
                <a:latin typeface="Arial"/>
                <a:ea typeface="Arial"/>
                <a:cs typeface="Arial"/>
                <a:sym typeface="Arial"/>
              </a:rPr>
              <a:t>Tabhair</a:t>
            </a:r>
            <a:r>
              <a:rPr lang="en-IE" sz="1100" b="0" i="0" u="none" strike="noStrike" cap="none" baseline="0" dirty="0">
                <a:solidFill>
                  <a:srgbClr val="000000"/>
                </a:solidFill>
                <a:latin typeface="Arial"/>
                <a:ea typeface="Arial"/>
                <a:cs typeface="Arial"/>
                <a:sym typeface="Arial"/>
              </a:rPr>
              <a:t> go </a:t>
            </a:r>
            <a:r>
              <a:rPr lang="en-IE" sz="1100" b="0" i="0" u="none" strike="noStrike" cap="none" baseline="0" dirty="0" err="1">
                <a:solidFill>
                  <a:srgbClr val="000000"/>
                </a:solidFill>
                <a:latin typeface="Arial"/>
                <a:ea typeface="Arial"/>
                <a:cs typeface="Arial"/>
                <a:sym typeface="Arial"/>
              </a:rPr>
              <a:t>leor</a:t>
            </a:r>
            <a:r>
              <a:rPr lang="en-IE" sz="1100" b="0" i="0" u="none" strike="noStrike" cap="none" baseline="0" dirty="0">
                <a:solidFill>
                  <a:srgbClr val="000000"/>
                </a:solidFill>
                <a:latin typeface="Arial"/>
                <a:ea typeface="Arial"/>
                <a:cs typeface="Arial"/>
                <a:sym typeface="Arial"/>
              </a:rPr>
              <a:t> ama do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scoláirí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chun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é</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phlé</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gcuid</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freagraí</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scríobh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síos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Iarr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múinteoir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cabhrú</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leat</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dul</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timpeall</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ranga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chun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labhairt</a:t>
            </a:r>
            <a:r>
              <a:rPr lang="en-IE" sz="1100" b="0" i="0" u="none" strike="noStrike" cap="none" baseline="0" dirty="0">
                <a:solidFill>
                  <a:srgbClr val="000000"/>
                </a:solidFill>
                <a:latin typeface="Arial"/>
                <a:ea typeface="Arial"/>
                <a:cs typeface="Arial"/>
                <a:sym typeface="Arial"/>
              </a:rPr>
              <a:t> leis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scoláirí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tasc</a:t>
            </a:r>
            <a:r>
              <a:rPr lang="en-IE" sz="1100" b="0" i="0" u="none" strike="noStrike" cap="none" baseline="0" dirty="0">
                <a:solidFill>
                  <a:srgbClr val="000000"/>
                </a:solidFill>
                <a:latin typeface="Arial"/>
                <a:ea typeface="Arial"/>
                <a:cs typeface="Arial"/>
                <a:sym typeface="Arial"/>
              </a:rPr>
              <a:t> sin </a:t>
            </a:r>
            <a:r>
              <a:rPr lang="en-IE" sz="1100" b="0" i="0" u="none" strike="noStrike" cap="none" baseline="0" dirty="0" err="1">
                <a:solidFill>
                  <a:srgbClr val="000000"/>
                </a:solidFill>
                <a:latin typeface="Arial"/>
                <a:ea typeface="Arial"/>
                <a:cs typeface="Arial"/>
                <a:sym typeface="Arial"/>
              </a:rPr>
              <a:t>á</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dhéanamh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acu</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d’fhonn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tuilleadh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sonraí</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spreagadh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ó</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scoláirí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chun</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chinntiú</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dtéann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siad</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strae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Níor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cheart</a:t>
            </a:r>
            <a:r>
              <a:rPr lang="en-IE" sz="1100" b="0" i="0" u="none" strike="noStrike" cap="none" baseline="0" dirty="0">
                <a:solidFill>
                  <a:srgbClr val="000000"/>
                </a:solidFill>
                <a:latin typeface="Arial"/>
                <a:ea typeface="Arial"/>
                <a:cs typeface="Arial"/>
                <a:sym typeface="Arial"/>
              </a:rPr>
              <a:t> go </a:t>
            </a:r>
            <a:r>
              <a:rPr lang="en-IE" sz="1100" b="0" i="0" u="none" strike="noStrike" cap="none" baseline="0" dirty="0" err="1">
                <a:solidFill>
                  <a:srgbClr val="000000"/>
                </a:solidFill>
                <a:latin typeface="Arial"/>
                <a:ea typeface="Arial"/>
                <a:cs typeface="Arial"/>
                <a:sym typeface="Arial"/>
              </a:rPr>
              <a:t>dtógfadh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sé</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níos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mó</a:t>
            </a:r>
            <a:r>
              <a:rPr lang="en-IE" sz="1100" b="0" i="0" u="none" strike="noStrike" cap="none" baseline="0" dirty="0">
                <a:solidFill>
                  <a:srgbClr val="000000"/>
                </a:solidFill>
                <a:latin typeface="Arial"/>
                <a:ea typeface="Arial"/>
                <a:cs typeface="Arial"/>
                <a:sym typeface="Arial"/>
              </a:rPr>
              <a:t> 5 </a:t>
            </a:r>
            <a:r>
              <a:rPr lang="en-IE" sz="1100" b="0" i="0" u="none" strike="noStrike" cap="none" baseline="0" dirty="0" err="1">
                <a:solidFill>
                  <a:srgbClr val="000000"/>
                </a:solidFill>
                <a:latin typeface="Arial"/>
                <a:ea typeface="Arial"/>
                <a:cs typeface="Arial"/>
                <a:sym typeface="Arial"/>
              </a:rPr>
              <a:t>nóiméad</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Éist</a:t>
            </a:r>
            <a:r>
              <a:rPr lang="en-IE" sz="1100" b="0" i="0" u="none" strike="noStrike" cap="none" baseline="0" dirty="0">
                <a:solidFill>
                  <a:srgbClr val="000000"/>
                </a:solidFill>
                <a:latin typeface="Arial"/>
                <a:ea typeface="Arial"/>
                <a:cs typeface="Arial"/>
                <a:sym typeface="Arial"/>
              </a:rPr>
              <a:t> le </a:t>
            </a:r>
            <a:r>
              <a:rPr lang="en-IE" sz="1100" b="0" i="0" u="none" strike="noStrike" cap="none" baseline="0" dirty="0" err="1">
                <a:solidFill>
                  <a:srgbClr val="000000"/>
                </a:solidFill>
                <a:latin typeface="Arial"/>
                <a:ea typeface="Arial"/>
                <a:cs typeface="Arial"/>
                <a:sym typeface="Arial"/>
              </a:rPr>
              <a:t>haiseolas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ó</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grúpaí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déan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iarracht</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mothúchán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amháin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laghad</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fháil</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ó</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ceann</a:t>
            </a:r>
            <a:r>
              <a:rPr lang="en-IE" sz="1100" b="0" i="0" u="none" strike="noStrike" cap="none" baseline="0" dirty="0">
                <a:solidFill>
                  <a:srgbClr val="000000"/>
                </a:solidFill>
                <a:latin typeface="Arial"/>
                <a:ea typeface="Arial"/>
                <a:cs typeface="Arial"/>
                <a:sym typeface="Arial"/>
              </a:rPr>
              <a:t> de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deich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ngrúpa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Mínigh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dóibh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cé</a:t>
            </a:r>
            <a:r>
              <a:rPr lang="en-IE" sz="1100" b="0" i="0" u="none" strike="noStrike" cap="none" baseline="0" dirty="0">
                <a:solidFill>
                  <a:srgbClr val="000000"/>
                </a:solidFill>
                <a:latin typeface="Arial"/>
                <a:ea typeface="Arial"/>
                <a:cs typeface="Arial"/>
                <a:sym typeface="Arial"/>
              </a:rPr>
              <a:t> go </a:t>
            </a:r>
            <a:r>
              <a:rPr lang="en-IE" sz="1100" b="0" i="0" u="none" strike="noStrike" cap="none" baseline="0" dirty="0" err="1">
                <a:solidFill>
                  <a:srgbClr val="000000"/>
                </a:solidFill>
                <a:latin typeface="Arial"/>
                <a:ea typeface="Arial"/>
                <a:cs typeface="Arial"/>
                <a:sym typeface="Arial"/>
              </a:rPr>
              <a:t>dtarlaíonn</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chibearbhulaíocht</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ciapadh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líne</a:t>
            </a:r>
            <a:r>
              <a:rPr lang="en-IE" sz="1100" b="0" i="0" u="none" strike="noStrike" cap="none" baseline="0" dirty="0">
                <a:solidFill>
                  <a:srgbClr val="000000"/>
                </a:solidFill>
                <a:latin typeface="Arial"/>
                <a:ea typeface="Arial"/>
                <a:cs typeface="Arial"/>
                <a:sym typeface="Arial"/>
              </a:rPr>
              <a:t>, go </a:t>
            </a:r>
            <a:r>
              <a:rPr lang="en-IE" sz="1100" b="0" i="0" u="none" strike="noStrike" cap="none" baseline="0" dirty="0" err="1">
                <a:solidFill>
                  <a:srgbClr val="000000"/>
                </a:solidFill>
                <a:latin typeface="Arial"/>
                <a:ea typeface="Arial"/>
                <a:cs typeface="Arial"/>
                <a:sym typeface="Arial"/>
              </a:rPr>
              <a:t>bhfuil</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sé</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tábhachtach</a:t>
            </a:r>
            <a:r>
              <a:rPr lang="en-IE" sz="1100" b="0" i="0" u="none" strike="noStrike" cap="none" baseline="0" dirty="0">
                <a:solidFill>
                  <a:srgbClr val="000000"/>
                </a:solidFill>
                <a:latin typeface="Arial"/>
                <a:ea typeface="Arial"/>
                <a:cs typeface="Arial"/>
                <a:sym typeface="Arial"/>
              </a:rPr>
              <a:t> go </a:t>
            </a:r>
            <a:r>
              <a:rPr lang="en-IE" sz="1100" b="0" i="0" u="none" strike="noStrike" cap="none" baseline="0" dirty="0" err="1">
                <a:solidFill>
                  <a:srgbClr val="000000"/>
                </a:solidFill>
                <a:latin typeface="Arial"/>
                <a:ea typeface="Arial"/>
                <a:cs typeface="Arial"/>
                <a:sym typeface="Arial"/>
              </a:rPr>
              <a:t>dtuigfidís</a:t>
            </a:r>
            <a:r>
              <a:rPr lang="en-IE" sz="1100" b="0" i="0" u="none" strike="noStrike" cap="none" baseline="0" dirty="0">
                <a:solidFill>
                  <a:srgbClr val="000000"/>
                </a:solidFill>
                <a:latin typeface="Arial"/>
                <a:ea typeface="Arial"/>
                <a:cs typeface="Arial"/>
                <a:sym typeface="Arial"/>
              </a:rPr>
              <a:t> go </a:t>
            </a:r>
            <a:r>
              <a:rPr lang="en-IE" sz="1100" b="0" i="0" u="none" strike="noStrike" cap="none" baseline="0" dirty="0" err="1">
                <a:solidFill>
                  <a:srgbClr val="000000"/>
                </a:solidFill>
                <a:latin typeface="Arial"/>
                <a:ea typeface="Arial"/>
                <a:cs typeface="Arial"/>
                <a:sym typeface="Arial"/>
              </a:rPr>
              <a:t>mbíonn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iarmhairtí</a:t>
            </a:r>
            <a:r>
              <a:rPr lang="en-IE" sz="1100" b="0" i="0" u="none" strike="noStrike" cap="none" baseline="0" dirty="0">
                <a:solidFill>
                  <a:srgbClr val="000000"/>
                </a:solidFill>
                <a:latin typeface="Arial"/>
                <a:ea typeface="Arial"/>
                <a:cs typeface="Arial"/>
                <a:sym typeface="Arial"/>
              </a:rPr>
              <a:t> ag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gníomhartha</a:t>
            </a:r>
            <a:r>
              <a:rPr lang="en-IE" sz="1100" b="0" i="0" u="none" strike="noStrike" cap="none" baseline="0" dirty="0">
                <a:solidFill>
                  <a:srgbClr val="000000"/>
                </a:solidFill>
                <a:latin typeface="Arial"/>
                <a:ea typeface="Arial"/>
                <a:cs typeface="Arial"/>
                <a:sym typeface="Arial"/>
              </a:rPr>
              <a:t> sin </a:t>
            </a:r>
            <a:r>
              <a:rPr lang="en-IE" sz="1100" b="0" i="0" u="none" strike="noStrike" cap="none" baseline="0" dirty="0" err="1">
                <a:solidFill>
                  <a:srgbClr val="000000"/>
                </a:solidFill>
                <a:latin typeface="Arial"/>
                <a:ea typeface="Arial"/>
                <a:cs typeface="Arial"/>
                <a:sym typeface="Arial"/>
              </a:rPr>
              <a:t>sa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saol</a:t>
            </a:r>
            <a:r>
              <a:rPr lang="en-IE" sz="1100" b="0" i="0" u="none" strike="noStrike" cap="none" baseline="0" dirty="0">
                <a:solidFill>
                  <a:srgbClr val="000000"/>
                </a:solidFill>
                <a:latin typeface="Arial"/>
                <a:ea typeface="Arial"/>
                <a:cs typeface="Arial"/>
                <a:sym typeface="Arial"/>
              </a:rPr>
              <a:t> as </a:t>
            </a:r>
            <a:r>
              <a:rPr lang="en-IE" sz="1100" b="0" i="0" u="none" strike="noStrike" cap="none" baseline="0" dirty="0" err="1">
                <a:solidFill>
                  <a:srgbClr val="000000"/>
                </a:solidFill>
                <a:latin typeface="Arial"/>
                <a:ea typeface="Arial"/>
                <a:cs typeface="Arial"/>
                <a:sym typeface="Arial"/>
              </a:rPr>
              <a:t>líne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chomh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maith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Bíonn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hiarmhairtí</a:t>
            </a:r>
            <a:r>
              <a:rPr lang="en-IE" sz="1100" b="0" i="0" u="none" strike="noStrike" cap="none" baseline="0" dirty="0">
                <a:solidFill>
                  <a:srgbClr val="000000"/>
                </a:solidFill>
                <a:latin typeface="Arial"/>
                <a:ea typeface="Arial"/>
                <a:cs typeface="Arial"/>
                <a:sym typeface="Arial"/>
              </a:rPr>
              <a:t> sin le </a:t>
            </a:r>
            <a:r>
              <a:rPr lang="en-IE" sz="1100" b="0" i="0" u="none" strike="noStrike" cap="none" baseline="0" dirty="0" err="1">
                <a:solidFill>
                  <a:srgbClr val="000000"/>
                </a:solidFill>
                <a:latin typeface="Arial"/>
                <a:ea typeface="Arial"/>
                <a:cs typeface="Arial"/>
                <a:sym typeface="Arial"/>
              </a:rPr>
              <a:t>brath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uaireanta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scoil</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nó</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i</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bpobal</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áitiúil</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scoláire</a:t>
            </a:r>
            <a:r>
              <a:rPr lang="en-IE" sz="1100" b="0" i="0" u="none" strike="noStrike" cap="none" baseline="0" dirty="0">
                <a:solidFill>
                  <a:srgbClr val="000000"/>
                </a:solidFill>
                <a:latin typeface="Arial"/>
                <a:ea typeface="Arial"/>
                <a:cs typeface="Arial"/>
                <a:sym typeface="Arial"/>
              </a:rPr>
              <a:t>.</a:t>
            </a:r>
            <a:endParaRPr lang="en-IE" dirty="0"/>
          </a:p>
          <a:p>
            <a:pPr marL="139700" lvl="0" indent="0" algn="l" rtl="0">
              <a:lnSpc>
                <a:spcPct val="100000"/>
              </a:lnSpc>
              <a:spcBef>
                <a:spcPts val="0"/>
              </a:spcBef>
              <a:spcAft>
                <a:spcPts val="0"/>
              </a:spcAft>
              <a:buSzPts val="1400"/>
              <a:buNone/>
            </a:pPr>
            <a:endParaRPr lang="en-IE" sz="1100" b="0" i="0" u="none" strike="noStrike" cap="none"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r>
              <a:rPr lang="en-IE" sz="1100" b="0" i="0" u="none" strike="noStrike" cap="none" baseline="0" dirty="0" err="1">
                <a:solidFill>
                  <a:srgbClr val="000000"/>
                </a:solidFill>
                <a:latin typeface="Arial"/>
                <a:ea typeface="Arial"/>
                <a:cs typeface="Arial"/>
                <a:sym typeface="Arial"/>
              </a:rPr>
              <a:t>Mínigh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mothaíonn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duine</a:t>
            </a:r>
            <a:r>
              <a:rPr lang="en-IE" sz="1100" b="0" i="0" u="none" strike="noStrike" cap="none" baseline="0" dirty="0">
                <a:solidFill>
                  <a:srgbClr val="000000"/>
                </a:solidFill>
                <a:latin typeface="Arial"/>
                <a:ea typeface="Arial"/>
                <a:cs typeface="Arial"/>
                <a:sym typeface="Arial"/>
              </a:rPr>
              <a:t> mar an </a:t>
            </a:r>
            <a:r>
              <a:rPr lang="en-IE" sz="1100" b="0" i="0" u="none" strike="noStrike" cap="none" baseline="0" dirty="0" err="1">
                <a:solidFill>
                  <a:srgbClr val="000000"/>
                </a:solidFill>
                <a:latin typeface="Arial"/>
                <a:ea typeface="Arial"/>
                <a:cs typeface="Arial"/>
                <a:sym typeface="Arial"/>
              </a:rPr>
              <a:t>gcéanna</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go </a:t>
            </a:r>
            <a:r>
              <a:rPr lang="en-IE" sz="1100" b="0" i="0" u="none" strike="noStrike" cap="none" baseline="0" dirty="0" err="1">
                <a:solidFill>
                  <a:srgbClr val="000000"/>
                </a:solidFill>
                <a:latin typeface="Arial"/>
                <a:ea typeface="Arial"/>
                <a:cs typeface="Arial"/>
                <a:sym typeface="Arial"/>
              </a:rPr>
              <a:t>mbíonn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freagairtí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difriúla</a:t>
            </a:r>
            <a:r>
              <a:rPr lang="en-IE" sz="1100" b="0" i="0" u="none" strike="noStrike" cap="none" baseline="0" dirty="0">
                <a:solidFill>
                  <a:srgbClr val="000000"/>
                </a:solidFill>
                <a:latin typeface="Arial"/>
                <a:ea typeface="Arial"/>
                <a:cs typeface="Arial"/>
                <a:sym typeface="Arial"/>
              </a:rPr>
              <a:t> ag </a:t>
            </a:r>
            <a:r>
              <a:rPr lang="en-IE" sz="1100" b="0" i="0" u="none" strike="noStrike" cap="none" baseline="0" dirty="0" err="1">
                <a:solidFill>
                  <a:srgbClr val="000000"/>
                </a:solidFill>
                <a:latin typeface="Arial"/>
                <a:ea typeface="Arial"/>
                <a:cs typeface="Arial"/>
                <a:sym typeface="Arial"/>
              </a:rPr>
              <a:t>gach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duine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gá</a:t>
            </a:r>
            <a:r>
              <a:rPr lang="en-IE" sz="1100" b="0" i="0" u="none" strike="noStrike" cap="none" baseline="0" dirty="0">
                <a:solidFill>
                  <a:srgbClr val="000000"/>
                </a:solidFill>
                <a:latin typeface="Arial"/>
                <a:ea typeface="Arial"/>
                <a:cs typeface="Arial"/>
                <a:sym typeface="Arial"/>
              </a:rPr>
              <a:t> go </a:t>
            </a:r>
            <a:r>
              <a:rPr lang="en-IE" sz="1100" b="0" i="0" u="none" strike="noStrike" cap="none" baseline="0" dirty="0" err="1">
                <a:solidFill>
                  <a:srgbClr val="000000"/>
                </a:solidFill>
                <a:latin typeface="Arial"/>
                <a:ea typeface="Arial"/>
                <a:cs typeface="Arial"/>
                <a:sym typeface="Arial"/>
              </a:rPr>
              <a:t>mothófaí</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aon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bhealach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leith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má</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dhéantar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bulaíocht</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nó</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ciapadh</a:t>
            </a:r>
            <a:r>
              <a:rPr lang="en-IE" sz="1100" b="0" i="0" u="none" strike="noStrike" cap="none" baseline="0" dirty="0">
                <a:solidFill>
                  <a:srgbClr val="000000"/>
                </a:solidFill>
                <a:latin typeface="Arial"/>
                <a:ea typeface="Arial"/>
                <a:cs typeface="Arial"/>
                <a:sym typeface="Arial"/>
              </a:rPr>
              <a:t> ort </a:t>
            </a:r>
            <a:r>
              <a:rPr lang="en-IE" sz="1100" b="0" i="0" u="none" strike="noStrike" cap="none" baseline="0" dirty="0" err="1">
                <a:solidFill>
                  <a:srgbClr val="000000"/>
                </a:solidFill>
                <a:latin typeface="Arial"/>
                <a:ea typeface="Arial"/>
                <a:cs typeface="Arial"/>
                <a:sym typeface="Arial"/>
              </a:rPr>
              <a:t>ar</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líne</a:t>
            </a:r>
            <a:r>
              <a:rPr lang="en-IE" sz="1100" b="0" i="0" u="none" strike="noStrike" cap="none" baseline="0" dirty="0">
                <a:solidFill>
                  <a:srgbClr val="000000"/>
                </a:solidFill>
                <a:latin typeface="Arial"/>
                <a:ea typeface="Arial"/>
                <a:cs typeface="Arial"/>
                <a:sym typeface="Arial"/>
              </a:rPr>
              <a:t>. Is </a:t>
            </a:r>
            <a:r>
              <a:rPr lang="en-IE" sz="1100" b="0" i="0" u="none" strike="noStrike" cap="none" baseline="0" dirty="0" err="1">
                <a:solidFill>
                  <a:srgbClr val="000000"/>
                </a:solidFill>
                <a:latin typeface="Arial"/>
                <a:ea typeface="Arial"/>
                <a:cs typeface="Arial"/>
                <a:sym typeface="Arial"/>
              </a:rPr>
              <a:t>é</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rud</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atá</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tábhachtach</a:t>
            </a:r>
            <a:r>
              <a:rPr lang="en-IE" sz="1100" b="0" i="0" u="none" strike="noStrike" cap="none" baseline="0" dirty="0">
                <a:solidFill>
                  <a:srgbClr val="000000"/>
                </a:solidFill>
                <a:latin typeface="Arial"/>
                <a:ea typeface="Arial"/>
                <a:cs typeface="Arial"/>
                <a:sym typeface="Arial"/>
              </a:rPr>
              <a:t> an </a:t>
            </a:r>
            <a:r>
              <a:rPr lang="en-IE" sz="1100" b="0" i="0" u="none" strike="noStrike" cap="none" baseline="0" dirty="0" err="1">
                <a:solidFill>
                  <a:srgbClr val="000000"/>
                </a:solidFill>
                <a:latin typeface="Arial"/>
                <a:ea typeface="Arial"/>
                <a:cs typeface="Arial"/>
                <a:sym typeface="Arial"/>
              </a:rPr>
              <a:t>chaoi</a:t>
            </a:r>
            <a:r>
              <a:rPr lang="en-IE" sz="1100" b="0" i="0" u="none" strike="noStrike" cap="none" baseline="0" dirty="0">
                <a:solidFill>
                  <a:srgbClr val="000000"/>
                </a:solidFill>
                <a:latin typeface="Arial"/>
                <a:ea typeface="Arial"/>
                <a:cs typeface="Arial"/>
                <a:sym typeface="Arial"/>
              </a:rPr>
              <a:t> a </a:t>
            </a:r>
            <a:r>
              <a:rPr lang="en-IE" sz="1100" b="0" i="0" u="none" strike="noStrike" cap="none" baseline="0" dirty="0" err="1">
                <a:solidFill>
                  <a:srgbClr val="000000"/>
                </a:solidFill>
                <a:latin typeface="Arial"/>
                <a:ea typeface="Arial"/>
                <a:cs typeface="Arial"/>
                <a:sym typeface="Arial"/>
              </a:rPr>
              <a:t>dtugaimid</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tacaíocht</a:t>
            </a:r>
            <a:r>
              <a:rPr lang="en-IE" sz="1100" b="0" i="0" u="none" strike="noStrike" cap="none" baseline="0" dirty="0">
                <a:solidFill>
                  <a:srgbClr val="000000"/>
                </a:solidFill>
                <a:latin typeface="Arial"/>
                <a:ea typeface="Arial"/>
                <a:cs typeface="Arial"/>
                <a:sym typeface="Arial"/>
              </a:rPr>
              <a:t>, mar </a:t>
            </a:r>
            <a:r>
              <a:rPr lang="en-IE" sz="1100" b="0" i="0" u="none" strike="noStrike" cap="none" baseline="0" dirty="0" err="1">
                <a:solidFill>
                  <a:srgbClr val="000000"/>
                </a:solidFill>
                <a:latin typeface="Arial"/>
                <a:ea typeface="Arial"/>
                <a:cs typeface="Arial"/>
                <a:sym typeface="Arial"/>
              </a:rPr>
              <a:t>phobal</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laistigh</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agus</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lasmuigh</a:t>
            </a:r>
            <a:r>
              <a:rPr lang="en-IE" sz="1100" b="0" i="0" u="none" strike="noStrike" cap="none" baseline="0" dirty="0">
                <a:solidFill>
                  <a:srgbClr val="000000"/>
                </a:solidFill>
                <a:latin typeface="Arial"/>
                <a:ea typeface="Arial"/>
                <a:cs typeface="Arial"/>
                <a:sym typeface="Arial"/>
              </a:rPr>
              <a:t> den </a:t>
            </a:r>
            <a:r>
              <a:rPr lang="en-IE" sz="1100" b="0" i="0" u="none" strike="noStrike" cap="none" baseline="0" dirty="0" err="1">
                <a:solidFill>
                  <a:srgbClr val="000000"/>
                </a:solidFill>
                <a:latin typeface="Arial"/>
                <a:ea typeface="Arial"/>
                <a:cs typeface="Arial"/>
                <a:sym typeface="Arial"/>
              </a:rPr>
              <a:t>scoil</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araon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d’aon</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duine</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atá</a:t>
            </a:r>
            <a:r>
              <a:rPr lang="en-IE" sz="1100" b="0" i="0" u="none" strike="noStrike" cap="none" baseline="0" dirty="0">
                <a:solidFill>
                  <a:srgbClr val="000000"/>
                </a:solidFill>
                <a:latin typeface="Arial"/>
                <a:ea typeface="Arial"/>
                <a:cs typeface="Arial"/>
                <a:sym typeface="Arial"/>
              </a:rPr>
              <a:t> ag </a:t>
            </a:r>
            <a:r>
              <a:rPr lang="en-IE" sz="1100" b="0" i="0" u="none" strike="noStrike" cap="none" baseline="0" dirty="0" err="1">
                <a:solidFill>
                  <a:srgbClr val="000000"/>
                </a:solidFill>
                <a:latin typeface="Arial"/>
                <a:ea typeface="Arial"/>
                <a:cs typeface="Arial"/>
                <a:sym typeface="Arial"/>
              </a:rPr>
              <a:t>dul</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i</a:t>
            </a:r>
            <a:r>
              <a:rPr lang="en-IE" sz="1100" b="0" i="0" u="none" strike="noStrike" cap="none" baseline="0" dirty="0">
                <a:solidFill>
                  <a:srgbClr val="000000"/>
                </a:solidFill>
                <a:latin typeface="Arial"/>
                <a:ea typeface="Arial"/>
                <a:cs typeface="Arial"/>
                <a:sym typeface="Arial"/>
              </a:rPr>
              <a:t> </a:t>
            </a:r>
            <a:r>
              <a:rPr lang="en-IE" sz="1100" b="0" i="0" u="none" strike="noStrike" cap="none" baseline="0" dirty="0" err="1">
                <a:solidFill>
                  <a:srgbClr val="000000"/>
                </a:solidFill>
                <a:latin typeface="Arial"/>
                <a:ea typeface="Arial"/>
                <a:cs typeface="Arial"/>
                <a:sym typeface="Arial"/>
              </a:rPr>
              <a:t>ngleic</a:t>
            </a:r>
            <a:r>
              <a:rPr lang="en-IE" sz="1100" b="0" i="0" u="none" strike="noStrike" cap="none" baseline="0" dirty="0">
                <a:solidFill>
                  <a:srgbClr val="000000"/>
                </a:solidFill>
                <a:latin typeface="Arial"/>
                <a:ea typeface="Arial"/>
                <a:cs typeface="Arial"/>
                <a:sym typeface="Arial"/>
              </a:rPr>
              <a:t> leis sin.</a:t>
            </a:r>
            <a:endParaRPr lang="en-IE" sz="1100" dirty="0">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gd5b131843a_0_4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9" name="Google Shape;2199;gd5b131843a_0_4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sz="1100" b="1" i="1" u="none" baseline="0">
                <a:solidFill>
                  <a:schemeClr val="dk1"/>
                </a:solidFill>
                <a:latin typeface="Montserrat"/>
                <a:ea typeface="Montserrat"/>
                <a:cs typeface="Montserrat"/>
                <a:sym typeface="Montserrat"/>
              </a:rPr>
              <a:t>Tabhair faoi deara: </a:t>
            </a:r>
            <a:r>
              <a:rPr lang="ga" b="0" i="0" u="none" baseline="0">
                <a:solidFill>
                  <a:schemeClr val="dk1"/>
                </a:solidFill>
                <a:latin typeface="Montserrat"/>
                <a:ea typeface="Montserrat"/>
                <a:cs typeface="Montserrat"/>
                <a:sym typeface="Montserrat"/>
              </a:rPr>
              <a:t>Fiafraigh de na scoláirí,</a:t>
            </a:r>
            <a:r>
              <a:rPr lang="ga" sz="1100" b="0" i="0" u="none" baseline="0">
                <a:solidFill>
                  <a:schemeClr val="dk1"/>
                </a:solidFill>
                <a:latin typeface="Montserrat"/>
                <a:ea typeface="Montserrat"/>
                <a:cs typeface="Montserrat"/>
                <a:sym typeface="Montserrat"/>
              </a:rPr>
              <a:t> ‘Cé leis a labhrófá dá bhfeicfeá rud éigin ar an idirlíon nár thaitin leat nó ar mhothaigh tú neamhshábháilte dá bharr?’. Is féidir leo é seo a phlé ina mbeirteanna agus aiseolas a thabhairt duit nuair a bheidh siad críochnaithe.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bg>
      <p:bgPr>
        <a:solidFill>
          <a:srgbClr val="F64646"/>
        </a:soli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6" y="-11"/>
            <a:ext cx="2429759" cy="1609289"/>
            <a:chOff x="608719" y="-11"/>
            <a:chExt cx="2429759" cy="1609289"/>
          </a:xfrm>
        </p:grpSpPr>
        <p:sp>
          <p:nvSpPr>
            <p:cNvPr id="52" name="Google Shape;52;p1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 name="Google Shape;64;p13"/>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65" name="Google Shape;65;p13"/>
          <p:cNvGrpSpPr/>
          <p:nvPr/>
        </p:nvGrpSpPr>
        <p:grpSpPr>
          <a:xfrm>
            <a:off x="4894945" y="-11"/>
            <a:ext cx="4252454" cy="5146815"/>
            <a:chOff x="4894945" y="-11"/>
            <a:chExt cx="4252454" cy="5146815"/>
          </a:xfrm>
        </p:grpSpPr>
        <p:sp>
          <p:nvSpPr>
            <p:cNvPr id="66" name="Google Shape;66;p1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3"/>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3"/>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3"/>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3"/>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3"/>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3"/>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3"/>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3"/>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3"/>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3"/>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3"/>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3"/>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3"/>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3"/>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3"/>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3"/>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3"/>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0" name="Google Shape;120;p13"/>
          <p:cNvGrpSpPr/>
          <p:nvPr/>
        </p:nvGrpSpPr>
        <p:grpSpPr>
          <a:xfrm flipH="1">
            <a:off x="-9" y="3860093"/>
            <a:ext cx="2429756" cy="1286711"/>
            <a:chOff x="6714243" y="3860093"/>
            <a:chExt cx="2429756" cy="1286711"/>
          </a:xfrm>
        </p:grpSpPr>
        <p:sp>
          <p:nvSpPr>
            <p:cNvPr id="121" name="Google Shape;121;p1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133"/>
        <p:cNvGrpSpPr/>
        <p:nvPr/>
      </p:nvGrpSpPr>
      <p:grpSpPr>
        <a:xfrm>
          <a:off x="0" y="0"/>
          <a:ext cx="0" cy="0"/>
          <a:chOff x="0" y="0"/>
          <a:chExt cx="0" cy="0"/>
        </a:xfrm>
      </p:grpSpPr>
      <p:grpSp>
        <p:nvGrpSpPr>
          <p:cNvPr id="134" name="Google Shape;134;p14"/>
          <p:cNvGrpSpPr/>
          <p:nvPr/>
        </p:nvGrpSpPr>
        <p:grpSpPr>
          <a:xfrm>
            <a:off x="4894945" y="-11"/>
            <a:ext cx="4251604" cy="5146815"/>
            <a:chOff x="4894945" y="-11"/>
            <a:chExt cx="4251604" cy="5146815"/>
          </a:xfrm>
        </p:grpSpPr>
        <p:sp>
          <p:nvSpPr>
            <p:cNvPr id="135" name="Google Shape;135;p14"/>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4"/>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4"/>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4"/>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4"/>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4"/>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4"/>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4"/>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4"/>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1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4"/>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4"/>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4"/>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2" name="Google Shape;172;p14"/>
          <p:cNvGrpSpPr/>
          <p:nvPr/>
        </p:nvGrpSpPr>
        <p:grpSpPr>
          <a:xfrm>
            <a:off x="-6" y="-11"/>
            <a:ext cx="2429759" cy="1609289"/>
            <a:chOff x="608719" y="-11"/>
            <a:chExt cx="2429759" cy="1609289"/>
          </a:xfrm>
        </p:grpSpPr>
        <p:sp>
          <p:nvSpPr>
            <p:cNvPr id="173" name="Google Shape;173;p1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 name="Google Shape;185;p14"/>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86" name="Google Shape;186;p14"/>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187" name="Google Shape;187;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88" name="Google Shape;188;p1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193"/>
        <p:cNvGrpSpPr/>
        <p:nvPr/>
      </p:nvGrpSpPr>
      <p:grpSpPr>
        <a:xfrm>
          <a:off x="0" y="0"/>
          <a:ext cx="0" cy="0"/>
          <a:chOff x="0" y="0"/>
          <a:chExt cx="0" cy="0"/>
        </a:xfrm>
      </p:grpSpPr>
      <p:grpSp>
        <p:nvGrpSpPr>
          <p:cNvPr id="194" name="Google Shape;194;p16"/>
          <p:cNvGrpSpPr/>
          <p:nvPr/>
        </p:nvGrpSpPr>
        <p:grpSpPr>
          <a:xfrm>
            <a:off x="-6" y="-11"/>
            <a:ext cx="2429759" cy="1609289"/>
            <a:chOff x="608719" y="-11"/>
            <a:chExt cx="2429759" cy="1609289"/>
          </a:xfrm>
        </p:grpSpPr>
        <p:sp>
          <p:nvSpPr>
            <p:cNvPr id="195" name="Google Shape;195;p1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1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7" name="Google Shape;207;p16"/>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08" name="Google Shape;208;p16"/>
          <p:cNvGrpSpPr/>
          <p:nvPr/>
        </p:nvGrpSpPr>
        <p:grpSpPr>
          <a:xfrm>
            <a:off x="4894945" y="-11"/>
            <a:ext cx="4252454" cy="5146815"/>
            <a:chOff x="4894945" y="-11"/>
            <a:chExt cx="4252454" cy="5146815"/>
          </a:xfrm>
        </p:grpSpPr>
        <p:sp>
          <p:nvSpPr>
            <p:cNvPr id="209" name="Google Shape;209;p1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1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1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1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6"/>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6"/>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6"/>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6"/>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6"/>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6"/>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6"/>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6"/>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3" name="Google Shape;263;p16"/>
          <p:cNvGrpSpPr/>
          <p:nvPr/>
        </p:nvGrpSpPr>
        <p:grpSpPr>
          <a:xfrm flipH="1">
            <a:off x="-9" y="3860093"/>
            <a:ext cx="2429756" cy="1286711"/>
            <a:chOff x="6714243" y="3860093"/>
            <a:chExt cx="2429756" cy="1286711"/>
          </a:xfrm>
        </p:grpSpPr>
        <p:sp>
          <p:nvSpPr>
            <p:cNvPr id="264" name="Google Shape;264;p1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1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276"/>
        <p:cNvGrpSpPr/>
        <p:nvPr/>
      </p:nvGrpSpPr>
      <p:grpSpPr>
        <a:xfrm>
          <a:off x="0" y="0"/>
          <a:ext cx="0" cy="0"/>
          <a:chOff x="0" y="0"/>
          <a:chExt cx="0" cy="0"/>
        </a:xfrm>
      </p:grpSpPr>
      <p:grpSp>
        <p:nvGrpSpPr>
          <p:cNvPr id="277" name="Google Shape;277;p17"/>
          <p:cNvGrpSpPr/>
          <p:nvPr/>
        </p:nvGrpSpPr>
        <p:grpSpPr>
          <a:xfrm rot="10800000" flipH="1">
            <a:off x="900" y="3856776"/>
            <a:ext cx="9143992" cy="1286720"/>
            <a:chOff x="900" y="0"/>
            <a:chExt cx="9143992" cy="1286720"/>
          </a:xfrm>
        </p:grpSpPr>
        <p:sp>
          <p:nvSpPr>
            <p:cNvPr id="278" name="Google Shape;278;p17"/>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7"/>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7"/>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7"/>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7"/>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7"/>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7"/>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7"/>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17"/>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17"/>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7"/>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7"/>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7"/>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7"/>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7"/>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7"/>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7"/>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7"/>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7"/>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7"/>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7"/>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7"/>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7"/>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7"/>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7"/>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7"/>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7"/>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7"/>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7"/>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7"/>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7"/>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7"/>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7"/>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7"/>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7"/>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7"/>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7"/>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7"/>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7"/>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7"/>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7"/>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17"/>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7"/>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7"/>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7"/>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7"/>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7"/>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17"/>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6" name="Google Shape;326;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27"/>
        <p:cNvGrpSpPr/>
        <p:nvPr/>
      </p:nvGrpSpPr>
      <p:grpSpPr>
        <a:xfrm>
          <a:off x="0" y="0"/>
          <a:ext cx="0" cy="0"/>
          <a:chOff x="0" y="0"/>
          <a:chExt cx="0" cy="0"/>
        </a:xfrm>
      </p:grpSpPr>
      <p:grpSp>
        <p:nvGrpSpPr>
          <p:cNvPr id="328" name="Google Shape;328;p18"/>
          <p:cNvGrpSpPr/>
          <p:nvPr/>
        </p:nvGrpSpPr>
        <p:grpSpPr>
          <a:xfrm>
            <a:off x="6714243" y="3860093"/>
            <a:ext cx="2429756" cy="1286711"/>
            <a:chOff x="6714243" y="3860093"/>
            <a:chExt cx="2429756" cy="1286711"/>
          </a:xfrm>
        </p:grpSpPr>
        <p:sp>
          <p:nvSpPr>
            <p:cNvPr id="329" name="Google Shape;329;p1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1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1" name="Google Shape;341;p18"/>
          <p:cNvGrpSpPr/>
          <p:nvPr/>
        </p:nvGrpSpPr>
        <p:grpSpPr>
          <a:xfrm>
            <a:off x="892" y="-11"/>
            <a:ext cx="3037586" cy="2252645"/>
            <a:chOff x="892" y="-11"/>
            <a:chExt cx="3037586" cy="2252645"/>
          </a:xfrm>
        </p:grpSpPr>
        <p:sp>
          <p:nvSpPr>
            <p:cNvPr id="342" name="Google Shape;342;p1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1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1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1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1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1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1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1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1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1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1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5" name="Google Shape;365;p1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366" name="Google Shape;366;p1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367" name="Google Shape;367;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8"/>
        <p:cNvGrpSpPr/>
        <p:nvPr/>
      </p:nvGrpSpPr>
      <p:grpSpPr>
        <a:xfrm>
          <a:off x="0" y="0"/>
          <a:ext cx="0" cy="0"/>
          <a:chOff x="0" y="0"/>
          <a:chExt cx="0" cy="0"/>
        </a:xfrm>
      </p:grpSpPr>
      <p:sp>
        <p:nvSpPr>
          <p:cNvPr id="369" name="Google Shape;369;p1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370" name="Google Shape;370;p1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371" name="Google Shape;371;p19"/>
          <p:cNvSpPr txBox="1">
            <a:spLocks noGrp="1"/>
          </p:cNvSpPr>
          <p:nvPr>
            <p:ph type="dt" idx="10"/>
          </p:nvPr>
        </p:nvSpPr>
        <p:spPr>
          <a:xfrm>
            <a:off x="457200" y="4767267"/>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2" name="Google Shape;372;p19"/>
          <p:cNvSpPr txBox="1">
            <a:spLocks noGrp="1"/>
          </p:cNvSpPr>
          <p:nvPr>
            <p:ph type="ftr" idx="11"/>
          </p:nvPr>
        </p:nvSpPr>
        <p:spPr>
          <a:xfrm>
            <a:off x="3124200" y="4767267"/>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3" name="Google Shape;373;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374"/>
        <p:cNvGrpSpPr/>
        <p:nvPr/>
      </p:nvGrpSpPr>
      <p:grpSpPr>
        <a:xfrm>
          <a:off x="0" y="0"/>
          <a:ext cx="0" cy="0"/>
          <a:chOff x="0" y="0"/>
          <a:chExt cx="0" cy="0"/>
        </a:xfrm>
      </p:grpSpPr>
      <p:grpSp>
        <p:nvGrpSpPr>
          <p:cNvPr id="375" name="Google Shape;375;p20"/>
          <p:cNvGrpSpPr/>
          <p:nvPr/>
        </p:nvGrpSpPr>
        <p:grpSpPr>
          <a:xfrm>
            <a:off x="4894945" y="-11"/>
            <a:ext cx="4251604" cy="5146815"/>
            <a:chOff x="4894945" y="-11"/>
            <a:chExt cx="4251604" cy="5146815"/>
          </a:xfrm>
        </p:grpSpPr>
        <p:sp>
          <p:nvSpPr>
            <p:cNvPr id="376" name="Google Shape;376;p20"/>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0"/>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0"/>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0"/>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0"/>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0"/>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0"/>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0"/>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0"/>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0"/>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0"/>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0"/>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0"/>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20"/>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0"/>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20"/>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20"/>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20"/>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0"/>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0"/>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0"/>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0"/>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0"/>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0"/>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0"/>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0"/>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0"/>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0"/>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0"/>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0"/>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0"/>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0"/>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0"/>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0"/>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0"/>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0"/>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0"/>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3" name="Google Shape;413;p20"/>
          <p:cNvGrpSpPr/>
          <p:nvPr/>
        </p:nvGrpSpPr>
        <p:grpSpPr>
          <a:xfrm>
            <a:off x="-6" y="-11"/>
            <a:ext cx="2429759" cy="1609289"/>
            <a:chOff x="608719" y="-11"/>
            <a:chExt cx="2429759" cy="1609289"/>
          </a:xfrm>
        </p:grpSpPr>
        <p:sp>
          <p:nvSpPr>
            <p:cNvPr id="414" name="Google Shape;414;p2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6" name="Google Shape;426;p20"/>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427" name="Google Shape;427;p20"/>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428" name="Google Shape;428;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429" name="Google Shape;429;p20"/>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430"/>
        <p:cNvGrpSpPr/>
        <p:nvPr/>
      </p:nvGrpSpPr>
      <p:grpSpPr>
        <a:xfrm>
          <a:off x="0" y="0"/>
          <a:ext cx="0" cy="0"/>
          <a:chOff x="0" y="0"/>
          <a:chExt cx="0" cy="0"/>
        </a:xfrm>
      </p:grpSpPr>
      <p:sp>
        <p:nvSpPr>
          <p:cNvPr id="431" name="Google Shape;431;p21"/>
          <p:cNvSpPr txBox="1">
            <a:spLocks noGrp="1"/>
          </p:cNvSpPr>
          <p:nvPr>
            <p:ph type="body" idx="1"/>
          </p:nvPr>
        </p:nvSpPr>
        <p:spPr>
          <a:xfrm>
            <a:off x="6545883" y="900144"/>
            <a:ext cx="2312100" cy="207300"/>
          </a:xfrm>
          <a:prstGeom prst="rect">
            <a:avLst/>
          </a:prstGeom>
          <a:noFill/>
          <a:ln>
            <a:noFill/>
          </a:ln>
        </p:spPr>
        <p:txBody>
          <a:bodyPr spcFirstLastPara="1" wrap="square" lIns="91425" tIns="91425" rIns="91425" bIns="91425" anchor="t" anchorCtr="0">
            <a:noAutofit/>
          </a:bodyPr>
          <a:lstStyle>
            <a:lvl1pPr marL="457200" marR="0" lvl="0" indent="-276225" algn="r" rtl="0">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32" name="Google Shape;432;p21"/>
          <p:cNvSpPr txBox="1">
            <a:spLocks noGrp="1"/>
          </p:cNvSpPr>
          <p:nvPr>
            <p:ph type="sldNum" idx="12"/>
          </p:nvPr>
        </p:nvSpPr>
        <p:spPr>
          <a:xfrm>
            <a:off x="8529413" y="4887588"/>
            <a:ext cx="354300" cy="201900"/>
          </a:xfrm>
          <a:prstGeom prst="rect">
            <a:avLst/>
          </a:prstGeom>
          <a:noFill/>
          <a:ln>
            <a:noFill/>
          </a:ln>
        </p:spPr>
        <p:txBody>
          <a:bodyPr spcFirstLastPara="1" wrap="square" lIns="181250" tIns="90650" rIns="181250" bIns="90650" anchor="ctr" anchorCtr="0">
            <a:noAutofit/>
          </a:bodyPr>
          <a:lstStyle>
            <a:lvl1pPr marL="0" marR="0" lvl="0"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pPr marL="0" lvl="0" indent="0" algn="ctr" rtl="0">
              <a:spcBef>
                <a:spcPts val="0"/>
              </a:spcBef>
              <a:spcAft>
                <a:spcPts val="0"/>
              </a:spcAft>
              <a:buNone/>
            </a:pPr>
            <a:fld id="{00000000-1234-1234-1234-123412341234}" type="slidenum">
              <a:rPr lang="en-GB"/>
              <a:t>‹#›</a:t>
            </a:fld>
            <a:endParaRPr/>
          </a:p>
        </p:txBody>
      </p:sp>
      <p:sp>
        <p:nvSpPr>
          <p:cNvPr id="433" name="Google Shape;433;p21"/>
          <p:cNvSpPr txBox="1">
            <a:spLocks noGrp="1"/>
          </p:cNvSpPr>
          <p:nvPr>
            <p:ph type="body" idx="2"/>
          </p:nvPr>
        </p:nvSpPr>
        <p:spPr>
          <a:xfrm>
            <a:off x="267951" y="200885"/>
            <a:ext cx="8589900" cy="354900"/>
          </a:xfrm>
          <a:prstGeom prst="rect">
            <a:avLst/>
          </a:prstGeom>
          <a:noFill/>
          <a:ln>
            <a:noFill/>
          </a:ln>
        </p:spPr>
        <p:txBody>
          <a:bodyPr spcFirstLastPara="1" wrap="square" lIns="91425" tIns="91425" rIns="91425" bIns="91425" anchor="ctr" anchorCtr="0">
            <a:noAutofit/>
          </a:bodyPr>
          <a:lstStyle>
            <a:lvl1pPr marL="457200" marR="0" lvl="0" indent="-371475" algn="r" rtl="0">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434" name="Google Shape;434;p21"/>
          <p:cNvCxnSpPr/>
          <p:nvPr/>
        </p:nvCxnSpPr>
        <p:spPr>
          <a:xfrm>
            <a:off x="6545883" y="728006"/>
            <a:ext cx="2312100" cy="0"/>
          </a:xfrm>
          <a:prstGeom prst="straightConnector1">
            <a:avLst/>
          </a:prstGeom>
          <a:noFill/>
          <a:ln w="19050" cap="flat" cmpd="sng">
            <a:solidFill>
              <a:srgbClr val="CBD0D7"/>
            </a:solidFill>
            <a:prstDash val="solid"/>
            <a:round/>
            <a:headEnd type="none" w="sm" len="sm"/>
            <a:tailEnd type="none" w="sm" len="sm"/>
          </a:ln>
        </p:spPr>
      </p:cxnSp>
      <p:sp>
        <p:nvSpPr>
          <p:cNvPr id="435" name="Google Shape;435;p21"/>
          <p:cNvSpPr/>
          <p:nvPr/>
        </p:nvSpPr>
        <p:spPr>
          <a:xfrm>
            <a:off x="8085150" y="715858"/>
            <a:ext cx="772800" cy="24300"/>
          </a:xfrm>
          <a:prstGeom prst="rect">
            <a:avLst/>
          </a:prstGeom>
          <a:solidFill>
            <a:schemeClr val="accent1"/>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436" name="Google Shape;436;p21"/>
          <p:cNvGrpSpPr/>
          <p:nvPr/>
        </p:nvGrpSpPr>
        <p:grpSpPr>
          <a:xfrm>
            <a:off x="8852584" y="4901477"/>
            <a:ext cx="174240" cy="174269"/>
            <a:chOff x="9447488" y="6048704"/>
            <a:chExt cx="1800000" cy="1800300"/>
          </a:xfrm>
        </p:grpSpPr>
        <p:sp>
          <p:nvSpPr>
            <p:cNvPr id="437" name="Google Shape;437;p21"/>
            <p:cNvSpPr/>
            <p:nvPr/>
          </p:nvSpPr>
          <p:spPr>
            <a:xfrm>
              <a:off x="9447488" y="6048704"/>
              <a:ext cx="1800000" cy="18003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438" name="Google Shape;438;p21"/>
            <p:cNvSpPr/>
            <p:nvPr/>
          </p:nvSpPr>
          <p:spPr>
            <a:xfrm>
              <a:off x="10015172" y="6481483"/>
              <a:ext cx="720000" cy="934500"/>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439" name="Google Shape;439;p21"/>
          <p:cNvGrpSpPr/>
          <p:nvPr/>
        </p:nvGrpSpPr>
        <p:grpSpPr>
          <a:xfrm>
            <a:off x="8386504" y="4901477"/>
            <a:ext cx="174240" cy="174269"/>
            <a:chOff x="9447488" y="6048704"/>
            <a:chExt cx="1800000" cy="1800300"/>
          </a:xfrm>
        </p:grpSpPr>
        <p:sp>
          <p:nvSpPr>
            <p:cNvPr id="440" name="Google Shape;440;p21"/>
            <p:cNvSpPr/>
            <p:nvPr/>
          </p:nvSpPr>
          <p:spPr>
            <a:xfrm>
              <a:off x="9447488" y="6048704"/>
              <a:ext cx="1800000" cy="18003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441" name="Google Shape;441;p21"/>
            <p:cNvSpPr/>
            <p:nvPr/>
          </p:nvSpPr>
          <p:spPr>
            <a:xfrm flipH="1">
              <a:off x="9959804" y="6481483"/>
              <a:ext cx="720000" cy="934500"/>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42"/>
        <p:cNvGrpSpPr/>
        <p:nvPr/>
      </p:nvGrpSpPr>
      <p:grpSpPr>
        <a:xfrm>
          <a:off x="0" y="0"/>
          <a:ext cx="0" cy="0"/>
          <a:chOff x="0" y="0"/>
          <a:chExt cx="0" cy="0"/>
        </a:xfrm>
      </p:grpSpPr>
      <p:grpSp>
        <p:nvGrpSpPr>
          <p:cNvPr id="443" name="Google Shape;443;p22"/>
          <p:cNvGrpSpPr/>
          <p:nvPr/>
        </p:nvGrpSpPr>
        <p:grpSpPr>
          <a:xfrm>
            <a:off x="892" y="-11"/>
            <a:ext cx="3037586" cy="2252645"/>
            <a:chOff x="892" y="-11"/>
            <a:chExt cx="3037586" cy="2252645"/>
          </a:xfrm>
        </p:grpSpPr>
        <p:sp>
          <p:nvSpPr>
            <p:cNvPr id="444" name="Google Shape;444;p2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2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22"/>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2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2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2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2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2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22"/>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2"/>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2"/>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2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2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22"/>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2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2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2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7" name="Google Shape;467;p22"/>
          <p:cNvGrpSpPr/>
          <p:nvPr/>
        </p:nvGrpSpPr>
        <p:grpSpPr>
          <a:xfrm>
            <a:off x="6714243" y="3860093"/>
            <a:ext cx="2429756" cy="1286711"/>
            <a:chOff x="6714243" y="3860093"/>
            <a:chExt cx="2429756" cy="1286711"/>
          </a:xfrm>
        </p:grpSpPr>
        <p:sp>
          <p:nvSpPr>
            <p:cNvPr id="468" name="Google Shape;468;p2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2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2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2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2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2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2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2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2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2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0" name="Google Shape;480;p2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481" name="Google Shape;481;p22"/>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482" name="Google Shape;482;p22"/>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483" name="Google Shape;483;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4"/>
        <p:cNvGrpSpPr/>
        <p:nvPr/>
      </p:nvGrpSpPr>
      <p:grpSpPr>
        <a:xfrm>
          <a:off x="0" y="0"/>
          <a:ext cx="0" cy="0"/>
          <a:chOff x="0" y="0"/>
          <a:chExt cx="0" cy="0"/>
        </a:xfrm>
      </p:grpSpPr>
      <p:grpSp>
        <p:nvGrpSpPr>
          <p:cNvPr id="485" name="Google Shape;485;p23"/>
          <p:cNvGrpSpPr/>
          <p:nvPr/>
        </p:nvGrpSpPr>
        <p:grpSpPr>
          <a:xfrm>
            <a:off x="6714243" y="3860093"/>
            <a:ext cx="2429756" cy="1286711"/>
            <a:chOff x="6714243" y="3860093"/>
            <a:chExt cx="2429756" cy="1286711"/>
          </a:xfrm>
        </p:grpSpPr>
        <p:sp>
          <p:nvSpPr>
            <p:cNvPr id="486" name="Google Shape;486;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8" name="Google Shape;498;p23"/>
          <p:cNvGrpSpPr/>
          <p:nvPr/>
        </p:nvGrpSpPr>
        <p:grpSpPr>
          <a:xfrm>
            <a:off x="892" y="-11"/>
            <a:ext cx="3037586" cy="2252645"/>
            <a:chOff x="892" y="-11"/>
            <a:chExt cx="3037586" cy="2252645"/>
          </a:xfrm>
        </p:grpSpPr>
        <p:sp>
          <p:nvSpPr>
            <p:cNvPr id="499" name="Google Shape;499;p2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2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2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2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2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2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2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2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2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2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2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2" name="Google Shape;522;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3"/>
        <p:cNvGrpSpPr/>
        <p:nvPr/>
      </p:nvGrpSpPr>
      <p:grpSpPr>
        <a:xfrm>
          <a:off x="0" y="0"/>
          <a:ext cx="0" cy="0"/>
          <a:chOff x="0" y="0"/>
          <a:chExt cx="0" cy="0"/>
        </a:xfrm>
      </p:grpSpPr>
      <p:grpSp>
        <p:nvGrpSpPr>
          <p:cNvPr id="524" name="Google Shape;524;p24"/>
          <p:cNvGrpSpPr/>
          <p:nvPr/>
        </p:nvGrpSpPr>
        <p:grpSpPr>
          <a:xfrm rot="10800000" flipH="1">
            <a:off x="900" y="3856776"/>
            <a:ext cx="9143992" cy="1286720"/>
            <a:chOff x="900" y="0"/>
            <a:chExt cx="9143992" cy="1286720"/>
          </a:xfrm>
        </p:grpSpPr>
        <p:sp>
          <p:nvSpPr>
            <p:cNvPr id="525" name="Google Shape;525;p24"/>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24"/>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24"/>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24"/>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4"/>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24"/>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4"/>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24"/>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24"/>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24"/>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24"/>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24"/>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24"/>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24"/>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24"/>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24"/>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24"/>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4"/>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4"/>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4"/>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4"/>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4"/>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4"/>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24"/>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24"/>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4"/>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4"/>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24"/>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4"/>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24"/>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24"/>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24"/>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24"/>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24"/>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24"/>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24"/>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24"/>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4"/>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4"/>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24"/>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24"/>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24"/>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24"/>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24"/>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24"/>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24"/>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24"/>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24"/>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3" name="Google Shape;573;p24"/>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574" name="Google Shape;574;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575"/>
        <p:cNvGrpSpPr/>
        <p:nvPr/>
      </p:nvGrpSpPr>
      <p:grpSpPr>
        <a:xfrm>
          <a:off x="0" y="0"/>
          <a:ext cx="0" cy="0"/>
          <a:chOff x="0" y="0"/>
          <a:chExt cx="0" cy="0"/>
        </a:xfrm>
      </p:grpSpPr>
      <p:grpSp>
        <p:nvGrpSpPr>
          <p:cNvPr id="576" name="Google Shape;576;p25"/>
          <p:cNvGrpSpPr/>
          <p:nvPr/>
        </p:nvGrpSpPr>
        <p:grpSpPr>
          <a:xfrm>
            <a:off x="6109812" y="-11"/>
            <a:ext cx="3037587" cy="5146815"/>
            <a:chOff x="6109812" y="-11"/>
            <a:chExt cx="3037587" cy="5146815"/>
          </a:xfrm>
        </p:grpSpPr>
        <p:sp>
          <p:nvSpPr>
            <p:cNvPr id="577" name="Google Shape;577;p25"/>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25"/>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25"/>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25"/>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25"/>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25"/>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25"/>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25"/>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25"/>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25"/>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25"/>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25"/>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25"/>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25"/>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25"/>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25"/>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25"/>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25"/>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25"/>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25"/>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25"/>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25"/>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25"/>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25"/>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25"/>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25"/>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25"/>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25"/>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25"/>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25"/>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25"/>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25"/>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25"/>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25"/>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25"/>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2" name="Google Shape;612;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52"/>
        <p:cNvGrpSpPr/>
        <p:nvPr/>
      </p:nvGrpSpPr>
      <p:grpSpPr>
        <a:xfrm>
          <a:off x="0" y="0"/>
          <a:ext cx="0" cy="0"/>
          <a:chOff x="0" y="0"/>
          <a:chExt cx="0" cy="0"/>
        </a:xfrm>
      </p:grpSpPr>
      <p:grpSp>
        <p:nvGrpSpPr>
          <p:cNvPr id="1153" name="Google Shape;1153;p39"/>
          <p:cNvGrpSpPr/>
          <p:nvPr/>
        </p:nvGrpSpPr>
        <p:grpSpPr>
          <a:xfrm>
            <a:off x="4283712" y="3856784"/>
            <a:ext cx="4860277" cy="1286730"/>
            <a:chOff x="4283712" y="3856784"/>
            <a:chExt cx="4860277" cy="1286730"/>
          </a:xfrm>
        </p:grpSpPr>
        <p:sp>
          <p:nvSpPr>
            <p:cNvPr id="1154" name="Google Shape;1154;p39"/>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39"/>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39"/>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39"/>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39"/>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39"/>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39"/>
            <p:cNvSpPr/>
            <p:nvPr/>
          </p:nvSpPr>
          <p:spPr>
            <a:xfrm rot="10800000">
              <a:off x="6714259"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39"/>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39"/>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39"/>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39"/>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39"/>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39"/>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39"/>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39"/>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39"/>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39"/>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39"/>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39"/>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39"/>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39"/>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39"/>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76" name="Google Shape;1176;p39"/>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stStyle>
          <a:p>
            <a:endParaRPr/>
          </a:p>
        </p:txBody>
      </p:sp>
      <p:sp>
        <p:nvSpPr>
          <p:cNvPr id="1177" name="Google Shape;1177;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1178" name="Google Shape;1178;p39"/>
          <p:cNvGrpSpPr/>
          <p:nvPr/>
        </p:nvGrpSpPr>
        <p:grpSpPr>
          <a:xfrm>
            <a:off x="892" y="-11"/>
            <a:ext cx="5467280" cy="1287607"/>
            <a:chOff x="892" y="-11"/>
            <a:chExt cx="5467280" cy="1287607"/>
          </a:xfrm>
        </p:grpSpPr>
        <p:sp>
          <p:nvSpPr>
            <p:cNvPr id="1179" name="Google Shape;1179;p3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3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39"/>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3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39"/>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39"/>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3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3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3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3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3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3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3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39"/>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39"/>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3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39"/>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39"/>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39"/>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3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3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3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39"/>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39"/>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39"/>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39"/>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39"/>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39"/>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207"/>
        <p:cNvGrpSpPr/>
        <p:nvPr/>
      </p:nvGrpSpPr>
      <p:grpSpPr>
        <a:xfrm>
          <a:off x="0" y="0"/>
          <a:ext cx="0" cy="0"/>
          <a:chOff x="0" y="0"/>
          <a:chExt cx="0" cy="0"/>
        </a:xfrm>
      </p:grpSpPr>
      <p:grpSp>
        <p:nvGrpSpPr>
          <p:cNvPr id="1208" name="Google Shape;1208;p40"/>
          <p:cNvGrpSpPr/>
          <p:nvPr/>
        </p:nvGrpSpPr>
        <p:grpSpPr>
          <a:xfrm>
            <a:off x="892" y="-11"/>
            <a:ext cx="3037586" cy="2252645"/>
            <a:chOff x="892" y="-11"/>
            <a:chExt cx="3037586" cy="2252645"/>
          </a:xfrm>
        </p:grpSpPr>
        <p:sp>
          <p:nvSpPr>
            <p:cNvPr id="1209" name="Google Shape;1209;p4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4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4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4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4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4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4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4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4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4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4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4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4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4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4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4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4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4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4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4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4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4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4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32" name="Google Shape;1232;p40"/>
          <p:cNvGrpSpPr/>
          <p:nvPr/>
        </p:nvGrpSpPr>
        <p:grpSpPr>
          <a:xfrm>
            <a:off x="6714243" y="3860093"/>
            <a:ext cx="2429756" cy="1286711"/>
            <a:chOff x="6714243" y="3860093"/>
            <a:chExt cx="2429756" cy="1286711"/>
          </a:xfrm>
        </p:grpSpPr>
        <p:sp>
          <p:nvSpPr>
            <p:cNvPr id="1233" name="Google Shape;1233;p4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4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4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4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4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4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4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4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4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4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4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4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45" name="Google Shape;1245;p4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246" name="Google Shape;1246;p4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1247" name="Google Shape;1247;p4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1248" name="Google Shape;1248;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1249"/>
        <p:cNvGrpSpPr/>
        <p:nvPr/>
      </p:nvGrpSpPr>
      <p:grpSpPr>
        <a:xfrm>
          <a:off x="0" y="0"/>
          <a:ext cx="0" cy="0"/>
          <a:chOff x="0" y="0"/>
          <a:chExt cx="0" cy="0"/>
        </a:xfrm>
      </p:grpSpPr>
      <p:grpSp>
        <p:nvGrpSpPr>
          <p:cNvPr id="1250" name="Google Shape;1250;p41"/>
          <p:cNvGrpSpPr/>
          <p:nvPr/>
        </p:nvGrpSpPr>
        <p:grpSpPr>
          <a:xfrm>
            <a:off x="4894945" y="-11"/>
            <a:ext cx="4251604" cy="5146815"/>
            <a:chOff x="4894945" y="-11"/>
            <a:chExt cx="4251604" cy="5146815"/>
          </a:xfrm>
        </p:grpSpPr>
        <p:sp>
          <p:nvSpPr>
            <p:cNvPr id="1251" name="Google Shape;1251;p4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4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4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4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4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4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4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4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4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4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4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4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4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4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4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4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4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4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4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4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4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4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4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4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4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4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4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4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4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4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4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4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4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4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4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4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4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88" name="Google Shape;1288;p41"/>
          <p:cNvGrpSpPr/>
          <p:nvPr/>
        </p:nvGrpSpPr>
        <p:grpSpPr>
          <a:xfrm>
            <a:off x="-6" y="-11"/>
            <a:ext cx="2429759" cy="1609289"/>
            <a:chOff x="608719" y="-11"/>
            <a:chExt cx="2429759" cy="1609289"/>
          </a:xfrm>
        </p:grpSpPr>
        <p:sp>
          <p:nvSpPr>
            <p:cNvPr id="1289" name="Google Shape;1289;p4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4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4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4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4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4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4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4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4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4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4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4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01" name="Google Shape;1301;p4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302" name="Google Shape;1302;p4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1303" name="Google Shape;1303;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304" name="Google Shape;1304;p4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7"/>
        <p:cNvGrpSpPr/>
        <p:nvPr/>
      </p:nvGrpSpPr>
      <p:grpSpPr>
        <a:xfrm>
          <a:off x="0" y="0"/>
          <a:ext cx="0" cy="0"/>
          <a:chOff x="0" y="0"/>
          <a:chExt cx="0" cy="0"/>
        </a:xfrm>
      </p:grpSpPr>
      <p:grpSp>
        <p:nvGrpSpPr>
          <p:cNvPr id="1358" name="Google Shape;1358;p43"/>
          <p:cNvGrpSpPr/>
          <p:nvPr/>
        </p:nvGrpSpPr>
        <p:grpSpPr>
          <a:xfrm>
            <a:off x="6714243" y="3860093"/>
            <a:ext cx="2429756" cy="1286711"/>
            <a:chOff x="6714243" y="3860093"/>
            <a:chExt cx="2429756" cy="1286711"/>
          </a:xfrm>
        </p:grpSpPr>
        <p:sp>
          <p:nvSpPr>
            <p:cNvPr id="1359" name="Google Shape;1359;p4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4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4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4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4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4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4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4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4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4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4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4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71" name="Google Shape;1371;p43"/>
          <p:cNvGrpSpPr/>
          <p:nvPr/>
        </p:nvGrpSpPr>
        <p:grpSpPr>
          <a:xfrm>
            <a:off x="892" y="-11"/>
            <a:ext cx="3037586" cy="2252645"/>
            <a:chOff x="892" y="-11"/>
            <a:chExt cx="3037586" cy="2252645"/>
          </a:xfrm>
        </p:grpSpPr>
        <p:sp>
          <p:nvSpPr>
            <p:cNvPr id="1372" name="Google Shape;1372;p4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4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4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4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4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4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4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4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4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4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4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4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4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4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4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4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4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4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4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4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4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4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4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95" name="Google Shape;1395;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1396"/>
        <p:cNvGrpSpPr/>
        <p:nvPr/>
      </p:nvGrpSpPr>
      <p:grpSpPr>
        <a:xfrm>
          <a:off x="0" y="0"/>
          <a:ext cx="0" cy="0"/>
          <a:chOff x="0" y="0"/>
          <a:chExt cx="0" cy="0"/>
        </a:xfrm>
      </p:grpSpPr>
      <p:sp>
        <p:nvSpPr>
          <p:cNvPr id="1397" name="Google Shape;1397;p44"/>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None/>
              <a:defRPr sz="3600">
                <a:solidFill>
                  <a:srgbClr val="FFFFFF"/>
                </a:solidFill>
              </a:defRPr>
            </a:lvl1pPr>
            <a:lvl2pPr lvl="1" algn="l" rtl="0">
              <a:lnSpc>
                <a:spcPct val="100000"/>
              </a:lnSpc>
              <a:spcBef>
                <a:spcPts val="0"/>
              </a:spcBef>
              <a:spcAft>
                <a:spcPts val="0"/>
              </a:spcAft>
              <a:buClr>
                <a:srgbClr val="FFFFFF"/>
              </a:buClr>
              <a:buSzPts val="3600"/>
              <a:buNone/>
              <a:defRPr sz="3600">
                <a:solidFill>
                  <a:srgbClr val="FFFFFF"/>
                </a:solidFill>
              </a:defRPr>
            </a:lvl2pPr>
            <a:lvl3pPr lvl="2" algn="l" rtl="0">
              <a:lnSpc>
                <a:spcPct val="100000"/>
              </a:lnSpc>
              <a:spcBef>
                <a:spcPts val="0"/>
              </a:spcBef>
              <a:spcAft>
                <a:spcPts val="0"/>
              </a:spcAft>
              <a:buClr>
                <a:srgbClr val="FFFFFF"/>
              </a:buClr>
              <a:buSzPts val="3600"/>
              <a:buNone/>
              <a:defRPr sz="3600">
                <a:solidFill>
                  <a:srgbClr val="FFFFFF"/>
                </a:solidFill>
              </a:defRPr>
            </a:lvl3pPr>
            <a:lvl4pPr lvl="3" algn="l" rtl="0">
              <a:lnSpc>
                <a:spcPct val="100000"/>
              </a:lnSpc>
              <a:spcBef>
                <a:spcPts val="0"/>
              </a:spcBef>
              <a:spcAft>
                <a:spcPts val="0"/>
              </a:spcAft>
              <a:buClr>
                <a:srgbClr val="FFFFFF"/>
              </a:buClr>
              <a:buSzPts val="3600"/>
              <a:buNone/>
              <a:defRPr sz="3600">
                <a:solidFill>
                  <a:srgbClr val="FFFFFF"/>
                </a:solidFill>
              </a:defRPr>
            </a:lvl4pPr>
            <a:lvl5pPr lvl="4" algn="l" rtl="0">
              <a:lnSpc>
                <a:spcPct val="100000"/>
              </a:lnSpc>
              <a:spcBef>
                <a:spcPts val="0"/>
              </a:spcBef>
              <a:spcAft>
                <a:spcPts val="0"/>
              </a:spcAft>
              <a:buClr>
                <a:srgbClr val="FFFFFF"/>
              </a:buClr>
              <a:buSzPts val="3600"/>
              <a:buNone/>
              <a:defRPr sz="3600">
                <a:solidFill>
                  <a:srgbClr val="FFFFFF"/>
                </a:solidFill>
              </a:defRPr>
            </a:lvl5pPr>
            <a:lvl6pPr lvl="5" algn="l" rtl="0">
              <a:lnSpc>
                <a:spcPct val="100000"/>
              </a:lnSpc>
              <a:spcBef>
                <a:spcPts val="0"/>
              </a:spcBef>
              <a:spcAft>
                <a:spcPts val="0"/>
              </a:spcAft>
              <a:buClr>
                <a:srgbClr val="FFFFFF"/>
              </a:buClr>
              <a:buSzPts val="3600"/>
              <a:buNone/>
              <a:defRPr sz="3600">
                <a:solidFill>
                  <a:srgbClr val="FFFFFF"/>
                </a:solidFill>
              </a:defRPr>
            </a:lvl6pPr>
            <a:lvl7pPr lvl="6" algn="l" rtl="0">
              <a:lnSpc>
                <a:spcPct val="100000"/>
              </a:lnSpc>
              <a:spcBef>
                <a:spcPts val="0"/>
              </a:spcBef>
              <a:spcAft>
                <a:spcPts val="0"/>
              </a:spcAft>
              <a:buClr>
                <a:srgbClr val="FFFFFF"/>
              </a:buClr>
              <a:buSzPts val="3600"/>
              <a:buNone/>
              <a:defRPr sz="3600">
                <a:solidFill>
                  <a:srgbClr val="FFFFFF"/>
                </a:solidFill>
              </a:defRPr>
            </a:lvl7pPr>
            <a:lvl8pPr lvl="7" algn="l" rtl="0">
              <a:lnSpc>
                <a:spcPct val="100000"/>
              </a:lnSpc>
              <a:spcBef>
                <a:spcPts val="0"/>
              </a:spcBef>
              <a:spcAft>
                <a:spcPts val="0"/>
              </a:spcAft>
              <a:buClr>
                <a:srgbClr val="FFFFFF"/>
              </a:buClr>
              <a:buSzPts val="3600"/>
              <a:buNone/>
              <a:defRPr sz="3600">
                <a:solidFill>
                  <a:srgbClr val="FFFFFF"/>
                </a:solidFill>
              </a:defRPr>
            </a:lvl8pPr>
            <a:lvl9pPr lvl="8" algn="l" rtl="0">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1398" name="Google Shape;1398;p44"/>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2200"/>
              <a:buNone/>
              <a:defRPr>
                <a:solidFill>
                  <a:schemeClr val="dk2"/>
                </a:solidFill>
              </a:defRPr>
            </a:lvl1pPr>
            <a:lvl2pPr lvl="1" algn="l" rtl="0">
              <a:lnSpc>
                <a:spcPct val="100000"/>
              </a:lnSpc>
              <a:spcBef>
                <a:spcPts val="0"/>
              </a:spcBef>
              <a:spcAft>
                <a:spcPts val="0"/>
              </a:spcAft>
              <a:buClr>
                <a:schemeClr val="dk2"/>
              </a:buClr>
              <a:buSzPts val="3000"/>
              <a:buNone/>
              <a:defRPr sz="3000">
                <a:solidFill>
                  <a:schemeClr val="dk2"/>
                </a:solidFill>
              </a:defRPr>
            </a:lvl2pPr>
            <a:lvl3pPr lvl="2" algn="l" rtl="0">
              <a:lnSpc>
                <a:spcPct val="100000"/>
              </a:lnSpc>
              <a:spcBef>
                <a:spcPts val="0"/>
              </a:spcBef>
              <a:spcAft>
                <a:spcPts val="0"/>
              </a:spcAft>
              <a:buClr>
                <a:schemeClr val="dk2"/>
              </a:buClr>
              <a:buSzPts val="3000"/>
              <a:buNone/>
              <a:defRPr sz="3000">
                <a:solidFill>
                  <a:schemeClr val="dk2"/>
                </a:solidFill>
              </a:defRPr>
            </a:lvl3pPr>
            <a:lvl4pPr lvl="3" algn="l" rtl="0">
              <a:lnSpc>
                <a:spcPct val="100000"/>
              </a:lnSpc>
              <a:spcBef>
                <a:spcPts val="0"/>
              </a:spcBef>
              <a:spcAft>
                <a:spcPts val="0"/>
              </a:spcAft>
              <a:buClr>
                <a:schemeClr val="dk2"/>
              </a:buClr>
              <a:buSzPts val="3000"/>
              <a:buNone/>
              <a:defRPr sz="3000">
                <a:solidFill>
                  <a:schemeClr val="dk2"/>
                </a:solidFill>
              </a:defRPr>
            </a:lvl4pPr>
            <a:lvl5pPr lvl="4" algn="l" rtl="0">
              <a:lnSpc>
                <a:spcPct val="100000"/>
              </a:lnSpc>
              <a:spcBef>
                <a:spcPts val="0"/>
              </a:spcBef>
              <a:spcAft>
                <a:spcPts val="0"/>
              </a:spcAft>
              <a:buClr>
                <a:schemeClr val="dk2"/>
              </a:buClr>
              <a:buSzPts val="3000"/>
              <a:buNone/>
              <a:defRPr sz="3000">
                <a:solidFill>
                  <a:schemeClr val="dk2"/>
                </a:solidFill>
              </a:defRPr>
            </a:lvl5pPr>
            <a:lvl6pPr lvl="5" algn="l" rtl="0">
              <a:lnSpc>
                <a:spcPct val="100000"/>
              </a:lnSpc>
              <a:spcBef>
                <a:spcPts val="0"/>
              </a:spcBef>
              <a:spcAft>
                <a:spcPts val="0"/>
              </a:spcAft>
              <a:buClr>
                <a:schemeClr val="dk2"/>
              </a:buClr>
              <a:buSzPts val="3000"/>
              <a:buNone/>
              <a:defRPr sz="3000">
                <a:solidFill>
                  <a:schemeClr val="dk2"/>
                </a:solidFill>
              </a:defRPr>
            </a:lvl6pPr>
            <a:lvl7pPr lvl="6" algn="l" rtl="0">
              <a:lnSpc>
                <a:spcPct val="100000"/>
              </a:lnSpc>
              <a:spcBef>
                <a:spcPts val="0"/>
              </a:spcBef>
              <a:spcAft>
                <a:spcPts val="0"/>
              </a:spcAft>
              <a:buClr>
                <a:schemeClr val="dk2"/>
              </a:buClr>
              <a:buSzPts val="3000"/>
              <a:buNone/>
              <a:defRPr sz="3000">
                <a:solidFill>
                  <a:schemeClr val="dk2"/>
                </a:solidFill>
              </a:defRPr>
            </a:lvl7pPr>
            <a:lvl8pPr lvl="7" algn="l" rtl="0">
              <a:lnSpc>
                <a:spcPct val="100000"/>
              </a:lnSpc>
              <a:spcBef>
                <a:spcPts val="0"/>
              </a:spcBef>
              <a:spcAft>
                <a:spcPts val="0"/>
              </a:spcAft>
              <a:buClr>
                <a:schemeClr val="dk2"/>
              </a:buClr>
              <a:buSzPts val="3000"/>
              <a:buNone/>
              <a:defRPr sz="3000">
                <a:solidFill>
                  <a:schemeClr val="dk2"/>
                </a:solidFill>
              </a:defRPr>
            </a:lvl8pPr>
            <a:lvl9pPr lvl="8" algn="l" rtl="0">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1399" name="Google Shape;1399;p44"/>
          <p:cNvGrpSpPr/>
          <p:nvPr/>
        </p:nvGrpSpPr>
        <p:grpSpPr>
          <a:xfrm>
            <a:off x="4894945" y="-11"/>
            <a:ext cx="4252454" cy="5146815"/>
            <a:chOff x="4894945" y="-11"/>
            <a:chExt cx="4252454" cy="5146815"/>
          </a:xfrm>
        </p:grpSpPr>
        <p:sp>
          <p:nvSpPr>
            <p:cNvPr id="1400" name="Google Shape;1400;p44"/>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44"/>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4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4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4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4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4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4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4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44"/>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44"/>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44"/>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4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4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44"/>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44"/>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44"/>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4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4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44"/>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4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4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4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4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44"/>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4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4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4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4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4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4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4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44"/>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4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4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4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4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44"/>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44"/>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44"/>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4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44"/>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4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4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44"/>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4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4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4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44"/>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4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4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4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44"/>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44"/>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54"/>
        <p:cNvGrpSpPr/>
        <p:nvPr/>
      </p:nvGrpSpPr>
      <p:grpSpPr>
        <a:xfrm>
          <a:off x="0" y="0"/>
          <a:ext cx="0" cy="0"/>
          <a:chOff x="0" y="0"/>
          <a:chExt cx="0" cy="0"/>
        </a:xfrm>
      </p:grpSpPr>
      <p:grpSp>
        <p:nvGrpSpPr>
          <p:cNvPr id="1455" name="Google Shape;1455;p45"/>
          <p:cNvGrpSpPr/>
          <p:nvPr/>
        </p:nvGrpSpPr>
        <p:grpSpPr>
          <a:xfrm>
            <a:off x="6714243" y="3860093"/>
            <a:ext cx="2429756" cy="1286711"/>
            <a:chOff x="6714243" y="3860093"/>
            <a:chExt cx="2429756" cy="1286711"/>
          </a:xfrm>
        </p:grpSpPr>
        <p:sp>
          <p:nvSpPr>
            <p:cNvPr id="1456" name="Google Shape;1456;p4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4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4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4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4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4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4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4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4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4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4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4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68" name="Google Shape;1468;p45"/>
          <p:cNvGrpSpPr/>
          <p:nvPr/>
        </p:nvGrpSpPr>
        <p:grpSpPr>
          <a:xfrm>
            <a:off x="892" y="-11"/>
            <a:ext cx="3037586" cy="2252645"/>
            <a:chOff x="892" y="-11"/>
            <a:chExt cx="3037586" cy="2252645"/>
          </a:xfrm>
        </p:grpSpPr>
        <p:sp>
          <p:nvSpPr>
            <p:cNvPr id="1469" name="Google Shape;1469;p4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4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4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4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4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4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4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4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4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4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4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4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4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4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4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4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4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4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4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4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4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4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4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92" name="Google Shape;1492;p4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493" name="Google Shape;1493;p4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1494" name="Google Shape;1494;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547"/>
        <p:cNvGrpSpPr/>
        <p:nvPr/>
      </p:nvGrpSpPr>
      <p:grpSpPr>
        <a:xfrm>
          <a:off x="0" y="0"/>
          <a:ext cx="0" cy="0"/>
          <a:chOff x="0" y="0"/>
          <a:chExt cx="0" cy="0"/>
        </a:xfrm>
      </p:grpSpPr>
      <p:grpSp>
        <p:nvGrpSpPr>
          <p:cNvPr id="2548" name="Google Shape;2548;p75"/>
          <p:cNvGrpSpPr/>
          <p:nvPr/>
        </p:nvGrpSpPr>
        <p:grpSpPr>
          <a:xfrm>
            <a:off x="6714243" y="3860093"/>
            <a:ext cx="2429756" cy="1286711"/>
            <a:chOff x="6714243" y="3860093"/>
            <a:chExt cx="2429756" cy="1286711"/>
          </a:xfrm>
        </p:grpSpPr>
        <p:sp>
          <p:nvSpPr>
            <p:cNvPr id="2549" name="Google Shape;2549;p7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p7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1" name="Google Shape;2551;p7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p7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7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7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7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7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7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7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7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7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1" name="Google Shape;2561;p75"/>
          <p:cNvGrpSpPr/>
          <p:nvPr/>
        </p:nvGrpSpPr>
        <p:grpSpPr>
          <a:xfrm>
            <a:off x="892" y="-11"/>
            <a:ext cx="3037586" cy="2252645"/>
            <a:chOff x="892" y="-11"/>
            <a:chExt cx="3037586" cy="2252645"/>
          </a:xfrm>
        </p:grpSpPr>
        <p:sp>
          <p:nvSpPr>
            <p:cNvPr id="2562" name="Google Shape;2562;p7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p7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7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7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7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7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p7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p7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7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7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7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3" name="Google Shape;2573;p7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4" name="Google Shape;2574;p7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7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7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p7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p7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p7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p7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p7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p7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7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4" name="Google Shape;2584;p7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85" name="Google Shape;2585;p7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586" name="Google Shape;2586;p75"/>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7" name="Google Shape;2587;p75"/>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8" name="Google Shape;2588;p75"/>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9" name="Google Shape;258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80417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05"/>
        <p:cNvGrpSpPr/>
        <p:nvPr/>
      </p:nvGrpSpPr>
      <p:grpSpPr>
        <a:xfrm>
          <a:off x="0" y="0"/>
          <a:ext cx="0" cy="0"/>
          <a:chOff x="0" y="0"/>
          <a:chExt cx="0" cy="0"/>
        </a:xfrm>
      </p:grpSpPr>
      <p:grpSp>
        <p:nvGrpSpPr>
          <p:cNvPr id="1306" name="Google Shape;1306;p42"/>
          <p:cNvGrpSpPr/>
          <p:nvPr/>
        </p:nvGrpSpPr>
        <p:grpSpPr>
          <a:xfrm rot="10800000" flipH="1">
            <a:off x="900" y="3856776"/>
            <a:ext cx="9143992" cy="1286720"/>
            <a:chOff x="900" y="0"/>
            <a:chExt cx="9143992" cy="1286720"/>
          </a:xfrm>
        </p:grpSpPr>
        <p:sp>
          <p:nvSpPr>
            <p:cNvPr id="1307" name="Google Shape;1307;p42"/>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42"/>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42"/>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42"/>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42"/>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42"/>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42"/>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42"/>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42"/>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42"/>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42"/>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42"/>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42"/>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42"/>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42"/>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42"/>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42"/>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42"/>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42"/>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42"/>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42"/>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42"/>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42"/>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42"/>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42"/>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42"/>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42"/>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42"/>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42"/>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42"/>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42"/>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42"/>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42"/>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42"/>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42"/>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42"/>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42"/>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42"/>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42"/>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42"/>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42"/>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42"/>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42"/>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42"/>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42"/>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42"/>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42"/>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42"/>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55" name="Google Shape;1355;p42"/>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1356" name="Google Shape;1356;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95715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1495"/>
        <p:cNvGrpSpPr/>
        <p:nvPr/>
      </p:nvGrpSpPr>
      <p:grpSpPr>
        <a:xfrm>
          <a:off x="0" y="0"/>
          <a:ext cx="0" cy="0"/>
          <a:chOff x="0" y="0"/>
          <a:chExt cx="0" cy="0"/>
        </a:xfrm>
      </p:grpSpPr>
      <p:grpSp>
        <p:nvGrpSpPr>
          <p:cNvPr id="1496" name="Google Shape;1496;p46"/>
          <p:cNvGrpSpPr/>
          <p:nvPr/>
        </p:nvGrpSpPr>
        <p:grpSpPr>
          <a:xfrm>
            <a:off x="6109812" y="-11"/>
            <a:ext cx="3037587" cy="5146815"/>
            <a:chOff x="6109812" y="-11"/>
            <a:chExt cx="3037587" cy="5146815"/>
          </a:xfrm>
        </p:grpSpPr>
        <p:sp>
          <p:nvSpPr>
            <p:cNvPr id="1497" name="Google Shape;1497;p4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4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4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4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4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4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4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4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4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4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4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4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4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4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4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4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4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4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4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4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4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4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4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4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4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4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4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4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4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4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4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4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4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4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4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32" name="Google Shape;1532;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36553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642"/>
        <p:cNvGrpSpPr/>
        <p:nvPr/>
      </p:nvGrpSpPr>
      <p:grpSpPr>
        <a:xfrm>
          <a:off x="0" y="0"/>
          <a:ext cx="0" cy="0"/>
          <a:chOff x="0" y="0"/>
          <a:chExt cx="0" cy="0"/>
        </a:xfrm>
      </p:grpSpPr>
      <p:grpSp>
        <p:nvGrpSpPr>
          <p:cNvPr id="643" name="Google Shape;643;p35"/>
          <p:cNvGrpSpPr/>
          <p:nvPr/>
        </p:nvGrpSpPr>
        <p:grpSpPr>
          <a:xfrm rot="10800000" flipH="1">
            <a:off x="900" y="3856776"/>
            <a:ext cx="9143992" cy="1286720"/>
            <a:chOff x="900" y="0"/>
            <a:chExt cx="9143992" cy="1286720"/>
          </a:xfrm>
        </p:grpSpPr>
        <p:sp>
          <p:nvSpPr>
            <p:cNvPr id="644" name="Google Shape;644;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2" name="Google Shape;692;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0423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sp>
        <p:nvSpPr>
          <p:cNvPr id="190" name="Google Shape;190;p1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191" name="Google Shape;191;p1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192" name="Google Shape;192;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148"/>
        <p:cNvGrpSpPr/>
        <p:nvPr/>
      </p:nvGrpSpPr>
      <p:grpSpPr>
        <a:xfrm>
          <a:off x="0" y="0"/>
          <a:ext cx="0" cy="0"/>
          <a:chOff x="0" y="0"/>
          <a:chExt cx="0" cy="0"/>
        </a:xfrm>
      </p:grpSpPr>
      <p:sp>
        <p:nvSpPr>
          <p:cNvPr id="1149" name="Google Shape;1149;p3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1150" name="Google Shape;1150;p3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1151" name="Google Shape;1151;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6" r:id="rId4"/>
    <p:sldLayoutId id="2147483687" r:id="rId5"/>
    <p:sldLayoutId id="2147483688" r:id="rId6"/>
    <p:sldLayoutId id="2147483705" r:id="rId7"/>
    <p:sldLayoutId id="2147483706" r:id="rId8"/>
    <p:sldLayoutId id="2147483707" r:id="rId9"/>
    <p:sldLayoutId id="2147483708"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4.png"/><Relationship Id="rId5" Type="http://schemas.openxmlformats.org/officeDocument/2006/relationships/hyperlink" Target="http://creativecommons.org/licenses/by-sa/3.0/ie/" TargetMode="External"/><Relationship Id="rId4" Type="http://schemas.openxmlformats.org/officeDocument/2006/relationships/image" Target="../media/image36.pn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vimeo.com/359094916"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2013"/>
        <p:cNvGrpSpPr/>
        <p:nvPr/>
      </p:nvGrpSpPr>
      <p:grpSpPr>
        <a:xfrm>
          <a:off x="0" y="0"/>
          <a:ext cx="0" cy="0"/>
          <a:chOff x="0" y="0"/>
          <a:chExt cx="0" cy="0"/>
        </a:xfrm>
      </p:grpSpPr>
      <p:sp>
        <p:nvSpPr>
          <p:cNvPr id="2014" name="Google Shape;2014;p58"/>
          <p:cNvSpPr txBox="1">
            <a:spLocks noGrp="1"/>
          </p:cNvSpPr>
          <p:nvPr>
            <p:ph type="ctrTitle"/>
          </p:nvPr>
        </p:nvSpPr>
        <p:spPr>
          <a:xfrm>
            <a:off x="1226750" y="914775"/>
            <a:ext cx="6219000" cy="1159800"/>
          </a:xfrm>
          <a:prstGeom prst="rect">
            <a:avLst/>
          </a:prstGeom>
          <a:solidFill>
            <a:schemeClr val="lt1">
              <a:alpha val="24310"/>
            </a:schemeClr>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ga" sz="2400" b="1" i="0" u="none" baseline="0">
                <a:solidFill>
                  <a:schemeClr val="lt1"/>
                </a:solidFill>
                <a:latin typeface="Arial"/>
                <a:ea typeface="Arial"/>
                <a:cs typeface="Arial"/>
                <a:sym typeface="Arial"/>
              </a:rPr>
              <a:t>LÁ NA SÁBHÁILTEACHTA IDIRLÍN</a:t>
            </a:r>
            <a:br>
              <a:rPr lang="ga" sz="2400">
                <a:solidFill>
                  <a:schemeClr val="lt1"/>
                </a:solidFill>
                <a:latin typeface="Arial"/>
                <a:ea typeface="Arial"/>
                <a:cs typeface="Arial"/>
                <a:sym typeface="Arial"/>
              </a:rPr>
            </a:br>
            <a:r>
              <a:rPr lang="ga" sz="2400" b="1" i="0" u="none" baseline="0">
                <a:solidFill>
                  <a:schemeClr val="lt1"/>
                </a:solidFill>
                <a:latin typeface="Arial"/>
                <a:ea typeface="Arial"/>
                <a:cs typeface="Arial"/>
                <a:sym typeface="Arial"/>
              </a:rPr>
              <a:t>CUMARSÁID MHEASÚIL AR LÍNE</a:t>
            </a:r>
            <a:endParaRPr sz="2400">
              <a:solidFill>
                <a:schemeClr val="lt1"/>
              </a:solidFill>
            </a:endParaRPr>
          </a:p>
        </p:txBody>
      </p:sp>
      <p:pic>
        <p:nvPicPr>
          <p:cNvPr id="2015" name="Google Shape;2015;p5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395276" y="79322"/>
            <a:ext cx="2542006" cy="562043"/>
          </a:xfrm>
          <a:prstGeom prst="rect">
            <a:avLst/>
          </a:prstGeom>
          <a:noFill/>
          <a:ln>
            <a:noFill/>
          </a:ln>
        </p:spPr>
      </p:pic>
      <p:sp>
        <p:nvSpPr>
          <p:cNvPr id="2016" name="Google Shape;2016;p58"/>
          <p:cNvSpPr/>
          <p:nvPr/>
        </p:nvSpPr>
        <p:spPr>
          <a:xfrm>
            <a:off x="3395276" y="4532260"/>
            <a:ext cx="184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Arial"/>
              <a:ea typeface="Arial"/>
              <a:cs typeface="Arial"/>
              <a:sym typeface="Arial"/>
            </a:endParaRPr>
          </a:p>
        </p:txBody>
      </p:sp>
      <p:sp>
        <p:nvSpPr>
          <p:cNvPr id="2017" name="Google Shape;2017;p58"/>
          <p:cNvSpPr/>
          <p:nvPr/>
        </p:nvSpPr>
        <p:spPr>
          <a:xfrm>
            <a:off x="1894025" y="4532260"/>
            <a:ext cx="5352000" cy="611100"/>
          </a:xfrm>
          <a:prstGeom prst="rect">
            <a:avLst/>
          </a:prstGeom>
          <a:solidFill>
            <a:srgbClr val="FFFFFF"/>
          </a:solid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18" name="Google Shape;2018;p5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937281" y="4311656"/>
            <a:ext cx="1479001" cy="1056761"/>
          </a:xfrm>
          <a:prstGeom prst="rect">
            <a:avLst/>
          </a:prstGeom>
          <a:noFill/>
          <a:ln>
            <a:noFill/>
          </a:ln>
        </p:spPr>
      </p:pic>
      <p:pic>
        <p:nvPicPr>
          <p:cNvPr id="2019" name="Google Shape;2019;p58"/>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159538" y="4701765"/>
            <a:ext cx="1980352" cy="276544"/>
          </a:xfrm>
          <a:prstGeom prst="rect">
            <a:avLst/>
          </a:prstGeom>
          <a:noFill/>
          <a:ln>
            <a:noFill/>
          </a:ln>
        </p:spPr>
      </p:pic>
      <p:pic>
        <p:nvPicPr>
          <p:cNvPr id="2020" name="Google Shape;2020;p58"/>
          <p:cNvPicPr preferRelativeResize="0"/>
          <p:nvPr/>
        </p:nvPicPr>
        <p:blipFill rotWithShape="1">
          <a:blip r:embed="rId7">
            <a:alphaModFix/>
          </a:blip>
          <a:srcRect/>
          <a:stretch/>
        </p:blipFill>
        <p:spPr>
          <a:xfrm>
            <a:off x="3129178" y="4623624"/>
            <a:ext cx="967495" cy="421325"/>
          </a:xfrm>
          <a:prstGeom prst="rect">
            <a:avLst/>
          </a:prstGeom>
          <a:noFill/>
          <a:ln>
            <a:noFill/>
          </a:ln>
        </p:spPr>
      </p:pic>
      <p:pic>
        <p:nvPicPr>
          <p:cNvPr id="2021" name="Google Shape;2021;p5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1875737" y="4577941"/>
            <a:ext cx="1310205" cy="51268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17" descr="THE LAW, THE INTERNET and M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412" y="-27408"/>
            <a:ext cx="9219381" cy="5185902"/>
          </a:xfrm>
          <a:prstGeom prst="rect">
            <a:avLst/>
          </a:prstGeom>
          <a:noFill/>
          <a:ln>
            <a:noFill/>
          </a:ln>
        </p:spPr>
      </p:pic>
      <p:sp>
        <p:nvSpPr>
          <p:cNvPr id="395" name="Google Shape;395;p17"/>
          <p:cNvSpPr/>
          <p:nvPr/>
        </p:nvSpPr>
        <p:spPr>
          <a:xfrm>
            <a:off x="400077" y="823020"/>
            <a:ext cx="5247533"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ga" sz="4000" b="0" i="0" u="none" strike="noStrike" cap="none" baseline="0" dirty="0">
                <a:solidFill>
                  <a:srgbClr val="FFFFFF"/>
                </a:solidFill>
                <a:latin typeface="Avenir Heavy"/>
                <a:ea typeface="Avenir"/>
                <a:cs typeface="Avenir Heavy"/>
                <a:sym typeface="Avenir"/>
              </a:rPr>
              <a:t>GNÍOMHAÍOCHT:</a:t>
            </a:r>
            <a:endParaRPr dirty="0">
              <a:latin typeface="Avenir Heavy"/>
              <a:cs typeface="Avenir Heavy"/>
            </a:endParaRPr>
          </a:p>
          <a:p>
            <a:pPr marL="0" marR="0" lvl="0" indent="0" algn="l" rtl="0">
              <a:lnSpc>
                <a:spcPct val="100000"/>
              </a:lnSpc>
              <a:spcBef>
                <a:spcPts val="0"/>
              </a:spcBef>
              <a:spcAft>
                <a:spcPts val="0"/>
              </a:spcAft>
              <a:buNone/>
            </a:pPr>
            <a:r>
              <a:rPr lang="ga" sz="4000" b="0" i="0" u="none" strike="noStrike" cap="none" baseline="0" dirty="0">
                <a:solidFill>
                  <a:srgbClr val="FFFFFF"/>
                </a:solidFill>
                <a:latin typeface="Avenir Heavy"/>
                <a:ea typeface="Avenir"/>
                <a:cs typeface="Avenir Heavy"/>
                <a:sym typeface="Avenir"/>
              </a:rPr>
              <a:t>AG DUL THAR FÓIR </a:t>
            </a:r>
            <a:endParaRPr sz="4000" i="0" u="none" strike="noStrike" cap="none" dirty="0">
              <a:solidFill>
                <a:srgbClr val="FFFFFF"/>
              </a:solidFill>
              <a:latin typeface="Avenir Heavy"/>
              <a:ea typeface="Avenir"/>
              <a:cs typeface="Avenir Heavy"/>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 name="Picture 3">
            <a:extLst>
              <a:ext uri="{FF2B5EF4-FFF2-40B4-BE49-F238E27FC236}">
                <a16:creationId xmlns:a16="http://schemas.microsoft.com/office/drawing/2014/main" id="{1C932849-EDC0-A14E-9D05-D79AF7EBDEC1}"/>
              </a:ext>
            </a:extLst>
          </p:cNvPr>
          <p:cNvPicPr>
            <a:picLocks noChangeAspect="1"/>
          </p:cNvPicPr>
          <p:nvPr/>
        </p:nvPicPr>
        <p:blipFill>
          <a:blip r:embed="rId3"/>
          <a:stretch>
            <a:fillRect/>
          </a:stretch>
        </p:blipFill>
        <p:spPr>
          <a:xfrm>
            <a:off x="2815040" y="215900"/>
            <a:ext cx="3035300" cy="1638300"/>
          </a:xfrm>
          <a:prstGeom prst="rect">
            <a:avLst/>
          </a:prstGeom>
        </p:spPr>
      </p:pic>
      <p:pic>
        <p:nvPicPr>
          <p:cNvPr id="5" name="Picture 4">
            <a:extLst>
              <a:ext uri="{FF2B5EF4-FFF2-40B4-BE49-F238E27FC236}">
                <a16:creationId xmlns:a16="http://schemas.microsoft.com/office/drawing/2014/main" id="{B14F2A37-C521-524F-BCE9-5A57B3D09F31}"/>
              </a:ext>
            </a:extLst>
          </p:cNvPr>
          <p:cNvPicPr>
            <a:picLocks noChangeAspect="1"/>
          </p:cNvPicPr>
          <p:nvPr/>
        </p:nvPicPr>
        <p:blipFill>
          <a:blip r:embed="rId4"/>
          <a:stretch>
            <a:fillRect/>
          </a:stretch>
        </p:blipFill>
        <p:spPr>
          <a:xfrm>
            <a:off x="2920621" y="2254251"/>
            <a:ext cx="3048000" cy="2070100"/>
          </a:xfrm>
          <a:prstGeom prst="rect">
            <a:avLst/>
          </a:prstGeom>
        </p:spPr>
      </p:pic>
      <p:pic>
        <p:nvPicPr>
          <p:cNvPr id="6" name="Picture 5">
            <a:extLst>
              <a:ext uri="{FF2B5EF4-FFF2-40B4-BE49-F238E27FC236}">
                <a16:creationId xmlns:a16="http://schemas.microsoft.com/office/drawing/2014/main" id="{9E061219-7723-584A-82DA-6D82C55CCCFF}"/>
              </a:ext>
            </a:extLst>
          </p:cNvPr>
          <p:cNvPicPr>
            <a:picLocks noChangeAspect="1"/>
          </p:cNvPicPr>
          <p:nvPr/>
        </p:nvPicPr>
        <p:blipFill>
          <a:blip r:embed="rId5"/>
          <a:stretch>
            <a:fillRect/>
          </a:stretch>
        </p:blipFill>
        <p:spPr>
          <a:xfrm>
            <a:off x="2747" y="296"/>
            <a:ext cx="2917874" cy="5088611"/>
          </a:xfrm>
          <a:prstGeom prst="rect">
            <a:avLst/>
          </a:prstGeom>
        </p:spPr>
      </p:pic>
      <p:pic>
        <p:nvPicPr>
          <p:cNvPr id="8" name="Picture 7">
            <a:extLst>
              <a:ext uri="{FF2B5EF4-FFF2-40B4-BE49-F238E27FC236}">
                <a16:creationId xmlns:a16="http://schemas.microsoft.com/office/drawing/2014/main" id="{9E6DD0C1-C4AE-F746-9F47-A768873AAE7B}"/>
              </a:ext>
            </a:extLst>
          </p:cNvPr>
          <p:cNvPicPr>
            <a:picLocks noChangeAspect="1"/>
          </p:cNvPicPr>
          <p:nvPr/>
        </p:nvPicPr>
        <p:blipFill>
          <a:blip r:embed="rId6"/>
          <a:stretch>
            <a:fillRect/>
          </a:stretch>
        </p:blipFill>
        <p:spPr>
          <a:xfrm>
            <a:off x="5823044" y="23504"/>
            <a:ext cx="3327400" cy="50927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3" name="Picture 2">
            <a:extLst>
              <a:ext uri="{FF2B5EF4-FFF2-40B4-BE49-F238E27FC236}">
                <a16:creationId xmlns:a16="http://schemas.microsoft.com/office/drawing/2014/main" id="{2F898280-66F3-EA4A-8420-0658293768CD}"/>
              </a:ext>
            </a:extLst>
          </p:cNvPr>
          <p:cNvPicPr>
            <a:picLocks noChangeAspect="1"/>
          </p:cNvPicPr>
          <p:nvPr/>
        </p:nvPicPr>
        <p:blipFill>
          <a:blip r:embed="rId3"/>
          <a:stretch>
            <a:fillRect/>
          </a:stretch>
        </p:blipFill>
        <p:spPr>
          <a:xfrm>
            <a:off x="3052" y="13648"/>
            <a:ext cx="3035300" cy="1638300"/>
          </a:xfrm>
          <a:prstGeom prst="rect">
            <a:avLst/>
          </a:prstGeom>
        </p:spPr>
      </p:pic>
      <p:pic>
        <p:nvPicPr>
          <p:cNvPr id="7" name="Picture 6">
            <a:extLst>
              <a:ext uri="{FF2B5EF4-FFF2-40B4-BE49-F238E27FC236}">
                <a16:creationId xmlns:a16="http://schemas.microsoft.com/office/drawing/2014/main" id="{AFA246BD-6A30-4C4E-B322-6656BB90841E}"/>
              </a:ext>
            </a:extLst>
          </p:cNvPr>
          <p:cNvPicPr>
            <a:picLocks noChangeAspect="1"/>
          </p:cNvPicPr>
          <p:nvPr/>
        </p:nvPicPr>
        <p:blipFill>
          <a:blip r:embed="rId4"/>
          <a:stretch>
            <a:fillRect/>
          </a:stretch>
        </p:blipFill>
        <p:spPr>
          <a:xfrm>
            <a:off x="0" y="1622757"/>
            <a:ext cx="3403600" cy="3683000"/>
          </a:xfrm>
          <a:prstGeom prst="rect">
            <a:avLst/>
          </a:prstGeom>
        </p:spPr>
      </p:pic>
      <p:pic>
        <p:nvPicPr>
          <p:cNvPr id="13" name="Picture 12">
            <a:extLst>
              <a:ext uri="{FF2B5EF4-FFF2-40B4-BE49-F238E27FC236}">
                <a16:creationId xmlns:a16="http://schemas.microsoft.com/office/drawing/2014/main" id="{0A7F40FF-1473-214E-A403-E8C603934E91}"/>
              </a:ext>
            </a:extLst>
          </p:cNvPr>
          <p:cNvPicPr>
            <a:picLocks noChangeAspect="1"/>
          </p:cNvPicPr>
          <p:nvPr/>
        </p:nvPicPr>
        <p:blipFill>
          <a:blip r:embed="rId5"/>
          <a:stretch>
            <a:fillRect/>
          </a:stretch>
        </p:blipFill>
        <p:spPr>
          <a:xfrm>
            <a:off x="6331650" y="285554"/>
            <a:ext cx="2812350" cy="5143500"/>
          </a:xfrm>
          <a:prstGeom prst="rect">
            <a:avLst/>
          </a:prstGeom>
        </p:spPr>
      </p:pic>
      <p:pic>
        <p:nvPicPr>
          <p:cNvPr id="9" name="Picture 8">
            <a:extLst>
              <a:ext uri="{FF2B5EF4-FFF2-40B4-BE49-F238E27FC236}">
                <a16:creationId xmlns:a16="http://schemas.microsoft.com/office/drawing/2014/main" id="{E202CB11-EA9C-804D-9443-6E21F253B39F}"/>
              </a:ext>
            </a:extLst>
          </p:cNvPr>
          <p:cNvPicPr>
            <a:picLocks noChangeAspect="1"/>
          </p:cNvPicPr>
          <p:nvPr/>
        </p:nvPicPr>
        <p:blipFill>
          <a:blip r:embed="rId6"/>
          <a:stretch>
            <a:fillRect/>
          </a:stretch>
        </p:blipFill>
        <p:spPr>
          <a:xfrm>
            <a:off x="3338507" y="1697981"/>
            <a:ext cx="2666078" cy="3744721"/>
          </a:xfrm>
          <a:prstGeom prst="rect">
            <a:avLst/>
          </a:prstGeom>
        </p:spPr>
      </p:pic>
      <p:pic>
        <p:nvPicPr>
          <p:cNvPr id="5" name="Picture 4">
            <a:extLst>
              <a:ext uri="{FF2B5EF4-FFF2-40B4-BE49-F238E27FC236}">
                <a16:creationId xmlns:a16="http://schemas.microsoft.com/office/drawing/2014/main" id="{BF451F0D-3014-F74B-87BC-0779E42B2FFD}"/>
              </a:ext>
            </a:extLst>
          </p:cNvPr>
          <p:cNvPicPr>
            <a:picLocks noChangeAspect="1"/>
          </p:cNvPicPr>
          <p:nvPr/>
        </p:nvPicPr>
        <p:blipFill>
          <a:blip r:embed="rId7"/>
          <a:stretch>
            <a:fillRect/>
          </a:stretch>
        </p:blipFill>
        <p:spPr>
          <a:xfrm>
            <a:off x="3120118" y="-150128"/>
            <a:ext cx="3048000" cy="20701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a:t>13</a:t>
            </a:fld>
            <a:endParaRPr/>
          </a:p>
        </p:txBody>
      </p:sp>
      <p:sp>
        <p:nvSpPr>
          <p:cNvPr id="1138" name="Google Shape;1138;p13"/>
          <p:cNvSpPr txBox="1"/>
          <p:nvPr/>
        </p:nvSpPr>
        <p:spPr>
          <a:xfrm>
            <a:off x="1795745" y="1441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ga" sz="3000" b="1" i="0" u="none" strike="noStrike" cap="none" baseline="0" dirty="0">
                <a:solidFill>
                  <a:srgbClr val="FFA400"/>
                </a:solidFill>
                <a:latin typeface="Montserrat"/>
                <a:ea typeface="Montserrat"/>
                <a:cs typeface="Montserrat"/>
                <a:sym typeface="Montserrat"/>
              </a:rPr>
              <a:t>Féinphic Lá na S</a:t>
            </a:r>
          </a:p>
          <a:p>
            <a:pPr marL="0" marR="0" lvl="0" indent="0" algn="r" rtl="0">
              <a:lnSpc>
                <a:spcPct val="90000"/>
              </a:lnSpc>
              <a:spcBef>
                <a:spcPts val="0"/>
              </a:spcBef>
              <a:spcAft>
                <a:spcPts val="0"/>
              </a:spcAft>
              <a:buClr>
                <a:schemeClr val="dk1"/>
              </a:buClr>
              <a:buSzPts val="1100"/>
              <a:buFont typeface="Arial"/>
              <a:buNone/>
            </a:pPr>
            <a:r>
              <a:rPr lang="ga" sz="3000" b="1" i="0" u="none" strike="noStrike" cap="none" baseline="0" dirty="0">
                <a:solidFill>
                  <a:srgbClr val="FFA400"/>
                </a:solidFill>
                <a:latin typeface="Montserrat"/>
                <a:ea typeface="Montserrat"/>
                <a:cs typeface="Montserrat"/>
                <a:sym typeface="Montserrat"/>
              </a:rPr>
              <a:t>ábháilteachta Idirlín</a:t>
            </a:r>
            <a:endParaRPr sz="3000" b="0" i="0" u="none" strike="noStrike" cap="none" dirty="0">
              <a:solidFill>
                <a:srgbClr val="FFA400"/>
              </a:solidFill>
              <a:latin typeface="Montserrat Light"/>
              <a:ea typeface="Montserrat Light"/>
              <a:cs typeface="Montserrat Light"/>
              <a:sym typeface="Montserrat Light"/>
            </a:endParaRPr>
          </a:p>
        </p:txBody>
      </p:sp>
      <p:pic>
        <p:nvPicPr>
          <p:cNvPr id="1139" name="Google Shape;1139;p13"/>
          <p:cNvPicPr preferRelativeResize="0"/>
          <p:nvPr/>
        </p:nvPicPr>
        <p:blipFill rotWithShape="1">
          <a:blip r:embed="rId3">
            <a:alphaModFix/>
          </a:blip>
          <a:srcRect/>
          <a:stretch/>
        </p:blipFill>
        <p:spPr>
          <a:xfrm>
            <a:off x="1369834" y="-337054"/>
            <a:ext cx="2617073" cy="1869912"/>
          </a:xfrm>
          <a:prstGeom prst="rect">
            <a:avLst/>
          </a:prstGeom>
          <a:noFill/>
          <a:ln>
            <a:noFill/>
          </a:ln>
        </p:spPr>
      </p:pic>
      <p:pic>
        <p:nvPicPr>
          <p:cNvPr id="1140" name="Google Shape;1140;p13"/>
          <p:cNvPicPr preferRelativeResize="0"/>
          <p:nvPr/>
        </p:nvPicPr>
        <p:blipFill rotWithShape="1">
          <a:blip r:embed="rId4">
            <a:alphaModFix/>
          </a:blip>
          <a:srcRect/>
          <a:stretch/>
        </p:blipFill>
        <p:spPr>
          <a:xfrm>
            <a:off x="5023417" y="4489514"/>
            <a:ext cx="2355000" cy="520674"/>
          </a:xfrm>
          <a:prstGeom prst="rect">
            <a:avLst/>
          </a:prstGeom>
          <a:noFill/>
          <a:ln>
            <a:noFill/>
          </a:ln>
        </p:spPr>
      </p:pic>
      <p:pic>
        <p:nvPicPr>
          <p:cNvPr id="1141" name="Google Shape;1141;p13"/>
          <p:cNvPicPr preferRelativeResize="0"/>
          <p:nvPr/>
        </p:nvPicPr>
        <p:blipFill rotWithShape="1">
          <a:blip r:embed="rId5">
            <a:alphaModFix/>
          </a:blip>
          <a:srcRect t="13410"/>
          <a:stretch/>
        </p:blipFill>
        <p:spPr>
          <a:xfrm>
            <a:off x="111125" y="0"/>
            <a:ext cx="1778838" cy="1540294"/>
          </a:xfrm>
          <a:prstGeom prst="rect">
            <a:avLst/>
          </a:prstGeom>
          <a:noFill/>
          <a:ln>
            <a:noFill/>
          </a:ln>
        </p:spPr>
      </p:pic>
      <p:sp>
        <p:nvSpPr>
          <p:cNvPr id="1143" name="Google Shape;1143;p13"/>
          <p:cNvSpPr txBox="1"/>
          <p:nvPr/>
        </p:nvSpPr>
        <p:spPr>
          <a:xfrm>
            <a:off x="407775" y="1334250"/>
            <a:ext cx="4004700"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ga" sz="1600" b="1" i="0" u="none" strike="noStrike" cap="none" baseline="0" dirty="0">
                <a:solidFill>
                  <a:schemeClr val="dk1"/>
                </a:solidFill>
                <a:latin typeface="Montserrat"/>
                <a:ea typeface="Montserrat"/>
                <a:cs typeface="Montserrat"/>
                <a:sym typeface="Montserrat"/>
              </a:rPr>
              <a:t>Is breá le Webwise bhur ngrianghraif ar fad ó bhur bhfeachtais maidir le sábháilteacht ar líne agus bhur ngníomhaíochtaí do Lá na Sábháilteachta Idirlín a fheiceáil. </a:t>
            </a:r>
            <a:endParaRPr sz="1600" b="1" i="0" u="none" strike="noStrike" cap="none" dirty="0">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endParaRPr sz="1600" b="1" dirty="0">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ga" sz="1600" b="1" i="0" u="none" strike="noStrike" cap="none" baseline="0" dirty="0">
                <a:solidFill>
                  <a:schemeClr val="dk1"/>
                </a:solidFill>
                <a:latin typeface="Montserrat"/>
                <a:ea typeface="Montserrat"/>
                <a:cs typeface="Montserrat"/>
                <a:sym typeface="Montserrat"/>
              </a:rPr>
              <a:t>Seolaigí isteach bhur ngrianghraif, bhfíseáin agus bpóstaeir chuig Webwise agus d’fhéadfadh sibh duaiseanna iontacha a bhuachan. </a:t>
            </a:r>
            <a:endParaRPr sz="1600" b="1" i="0" u="none" strike="noStrike" cap="none" dirty="0">
              <a:solidFill>
                <a:srgbClr val="000000"/>
              </a:solidFill>
              <a:latin typeface="Montserrat"/>
              <a:ea typeface="Montserrat"/>
              <a:cs typeface="Montserrat"/>
              <a:sym typeface="Montserrat"/>
            </a:endParaRPr>
          </a:p>
        </p:txBody>
      </p:sp>
      <p:pic>
        <p:nvPicPr>
          <p:cNvPr id="10" name="Google Shape;3311;p102" descr="29512738_757665944429053_7189551503153978920_n.jpg">
            <a:extLst>
              <a:ext uri="{FF2B5EF4-FFF2-40B4-BE49-F238E27FC236}">
                <a16:creationId xmlns:a16="http://schemas.microsoft.com/office/drawing/2014/main" id="{E16586AD-EA30-BA4D-851C-2FC442D1BC57}"/>
              </a:ext>
            </a:extLst>
          </p:cNvPr>
          <p:cNvPicPr preferRelativeResize="0"/>
          <p:nvPr/>
        </p:nvPicPr>
        <p:blipFill rotWithShape="1">
          <a:blip r:embed="rId6">
            <a:alphaModFix/>
          </a:blip>
          <a:srcRect/>
          <a:stretch/>
        </p:blipFill>
        <p:spPr>
          <a:xfrm>
            <a:off x="4771004" y="1636311"/>
            <a:ext cx="3965221" cy="223043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6"/>
          <p:cNvSpPr txBox="1">
            <a:spLocks noGrp="1"/>
          </p:cNvSpPr>
          <p:nvPr>
            <p:ph type="title"/>
          </p:nvPr>
        </p:nvSpPr>
        <p:spPr>
          <a:xfrm>
            <a:off x="2206515" y="196151"/>
            <a:ext cx="8976600" cy="668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ga" sz="2600" b="1" i="0" u="none" baseline="0" dirty="0"/>
              <a:t>Bígí páirteach sa chomhrá </a:t>
            </a:r>
            <a:endParaRPr sz="2600" dirty="0"/>
          </a:p>
        </p:txBody>
      </p:sp>
      <p:sp>
        <p:nvSpPr>
          <p:cNvPr id="2223" name="Google Shape;2223;p76"/>
          <p:cNvSpPr txBox="1">
            <a:spLocks noGrp="1"/>
          </p:cNvSpPr>
          <p:nvPr>
            <p:ph type="body" idx="1"/>
          </p:nvPr>
        </p:nvSpPr>
        <p:spPr>
          <a:xfrm>
            <a:off x="566140" y="1897588"/>
            <a:ext cx="5513100" cy="290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sz="1800" b="1" i="0" u="none" baseline="0" dirty="0">
                <a:solidFill>
                  <a:schemeClr val="dk1"/>
                </a:solidFill>
                <a:latin typeface="Montserrat"/>
                <a:ea typeface="Montserrat"/>
                <a:cs typeface="Montserrat"/>
                <a:sym typeface="Montserrat"/>
              </a:rPr>
              <a:t>Ceanglaígí le Webwise ar:</a:t>
            </a:r>
            <a:endParaRPr dirty="0"/>
          </a:p>
          <a:p>
            <a:pPr marL="0" lvl="0" indent="0" algn="l" rtl="0">
              <a:lnSpc>
                <a:spcPct val="115000"/>
              </a:lnSpc>
              <a:spcBef>
                <a:spcPts val="0"/>
              </a:spcBef>
              <a:spcAft>
                <a:spcPts val="0"/>
              </a:spcAft>
              <a:buClr>
                <a:schemeClr val="dk1"/>
              </a:buClr>
              <a:buSzPts val="1100"/>
              <a:buFont typeface="Arial"/>
              <a:buNone/>
            </a:pP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800" b="1" i="0" u="none" baseline="0" dirty="0">
                <a:solidFill>
                  <a:schemeClr val="dk1"/>
                </a:solidFill>
                <a:latin typeface="Montserrat"/>
                <a:ea typeface="Montserrat"/>
                <a:cs typeface="Montserrat"/>
                <a:sym typeface="Montserrat"/>
              </a:rPr>
              <a:t>Twitter: @Webwise_Ireland</a:t>
            </a: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800" b="1" i="0" u="none" baseline="0" dirty="0">
                <a:solidFill>
                  <a:schemeClr val="dk1"/>
                </a:solidFill>
                <a:latin typeface="Montserrat"/>
                <a:ea typeface="Montserrat"/>
                <a:cs typeface="Montserrat"/>
                <a:sym typeface="Montserrat"/>
              </a:rPr>
              <a:t>Facebook: facebook.com/webwise_Ireland</a:t>
            </a: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800" b="1" i="0" u="none" baseline="0" dirty="0">
                <a:solidFill>
                  <a:schemeClr val="dk1"/>
                </a:solidFill>
                <a:latin typeface="Montserrat"/>
                <a:ea typeface="Montserrat"/>
                <a:cs typeface="Montserrat"/>
                <a:sym typeface="Montserrat"/>
              </a:rPr>
              <a:t>Instagram: webwiseireland</a:t>
            </a: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600" b="1" dirty="0">
              <a:solidFill>
                <a:schemeClr val="dk1"/>
              </a:solidFill>
              <a:latin typeface="Montserrat"/>
              <a:ea typeface="Montserrat"/>
              <a:cs typeface="Montserrat"/>
              <a:sym typeface="Montserrat"/>
            </a:endParaRPr>
          </a:p>
        </p:txBody>
      </p:sp>
      <p:sp>
        <p:nvSpPr>
          <p:cNvPr id="2224" name="Google Shape;2224;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a:t>14</a:t>
            </a:fld>
            <a:endParaRPr/>
          </a:p>
        </p:txBody>
      </p:sp>
      <p:pic>
        <p:nvPicPr>
          <p:cNvPr id="2225" name="Google Shape;2225;p7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83537" y="407474"/>
            <a:ext cx="2196028" cy="485526"/>
          </a:xfrm>
          <a:prstGeom prst="rect">
            <a:avLst/>
          </a:prstGeom>
          <a:noFill/>
          <a:ln>
            <a:noFill/>
          </a:ln>
        </p:spPr>
      </p:pic>
      <p:pic>
        <p:nvPicPr>
          <p:cNvPr id="2226" name="Google Shape;2226;p7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320924" y="-94094"/>
            <a:ext cx="2491393" cy="1780111"/>
          </a:xfrm>
          <a:prstGeom prst="rect">
            <a:avLst/>
          </a:prstGeom>
          <a:noFill/>
          <a:ln>
            <a:noFill/>
          </a:ln>
        </p:spPr>
      </p:pic>
      <p:sp>
        <p:nvSpPr>
          <p:cNvPr id="2227" name="Google Shape;2227;p76"/>
          <p:cNvSpPr/>
          <p:nvPr/>
        </p:nvSpPr>
        <p:spPr>
          <a:xfrm>
            <a:off x="4788274" y="1300285"/>
            <a:ext cx="40419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ga" sz="2200" b="1" i="0" u="none" strike="noStrike" cap="none" baseline="0" dirty="0">
                <a:solidFill>
                  <a:srgbClr val="FF0000"/>
                </a:solidFill>
                <a:latin typeface="Montserrat"/>
                <a:ea typeface="Montserrat"/>
                <a:cs typeface="Montserrat"/>
                <a:sym typeface="Montserrat"/>
              </a:rPr>
              <a:t>#SaferInternetDay #Webwise</a:t>
            </a:r>
            <a:endParaRPr sz="2200" b="0" i="0" u="none" strike="noStrike" cap="none" dirty="0">
              <a:solidFill>
                <a:srgbClr val="FF0000"/>
              </a:solidFill>
              <a:latin typeface="Arial"/>
              <a:ea typeface="Arial"/>
              <a:cs typeface="Arial"/>
              <a:sym typeface="Arial"/>
            </a:endParaRPr>
          </a:p>
        </p:txBody>
      </p:sp>
      <p:pic>
        <p:nvPicPr>
          <p:cNvPr id="2228" name="Google Shape;2228;p76" descr="Screen Shot 2020-02-01 at 14.50.48.pn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367864" y="2569171"/>
            <a:ext cx="2326951" cy="2574328"/>
          </a:xfrm>
          <a:prstGeom prst="rect">
            <a:avLst/>
          </a:prstGeom>
          <a:noFill/>
          <a:ln>
            <a:noFill/>
          </a:ln>
        </p:spPr>
      </p:pic>
      <p:pic>
        <p:nvPicPr>
          <p:cNvPr id="2229" name="Google Shape;2229;p76" descr="Screen Shot 2020-02-01 at 14.50.48.png"/>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694816" y="2412999"/>
            <a:ext cx="2671435" cy="27304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104"/>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ga" sz="2250" b="1" i="0" u="none" strike="noStrike" cap="none" baseline="0">
                <a:solidFill>
                  <a:srgbClr val="00B0F0"/>
                </a:solidFill>
                <a:latin typeface="Montserrat"/>
                <a:ea typeface="Montserrat"/>
                <a:cs typeface="Montserrat"/>
                <a:sym typeface="Montserrat"/>
              </a:rPr>
              <a:t>GO RAIBH MAITH AGAIBH!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ga" sz="2250" b="1" i="0" u="none" strike="noStrike" cap="none" baseline="0">
                <a:solidFill>
                  <a:schemeClr val="dk1"/>
                </a:solidFill>
                <a:latin typeface="Montserrat"/>
                <a:ea typeface="Montserrat"/>
                <a:cs typeface="Montserrat"/>
                <a:sym typeface="Montserrat"/>
              </a:rPr>
              <a:t>CEISTEANNA? </a:t>
            </a:r>
            <a:endParaRPr sz="2250" b="1" i="0" u="none" strike="noStrike" cap="none" dirty="0">
              <a:solidFill>
                <a:srgbClr val="00B0F0"/>
              </a:solidFill>
              <a:latin typeface="Montserrat"/>
              <a:ea typeface="Montserrat"/>
              <a:cs typeface="Montserrat"/>
              <a:sym typeface="Montserrat"/>
            </a:endParaRPr>
          </a:p>
        </p:txBody>
      </p:sp>
      <p:pic>
        <p:nvPicPr>
          <p:cNvPr id="3329" name="Google Shape;3329;p10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345495" y="2488576"/>
            <a:ext cx="3221516" cy="712284"/>
          </a:xfrm>
          <a:prstGeom prst="rect">
            <a:avLst/>
          </a:prstGeom>
          <a:noFill/>
          <a:ln>
            <a:noFill/>
          </a:ln>
        </p:spPr>
      </p:pic>
      <p:pic>
        <p:nvPicPr>
          <p:cNvPr id="3330" name="Google Shape;3330;p104"/>
          <p:cNvPicPr preferRelativeResize="0"/>
          <p:nvPr/>
        </p:nvPicPr>
        <p:blipFill rotWithShape="1">
          <a:blip r:embed="rId4">
            <a:alphaModFix/>
          </a:blip>
          <a:srcRect/>
          <a:stretch/>
        </p:blipFill>
        <p:spPr>
          <a:xfrm>
            <a:off x="1574032" y="3906575"/>
            <a:ext cx="1228199" cy="429899"/>
          </a:xfrm>
          <a:prstGeom prst="rect">
            <a:avLst/>
          </a:prstGeom>
          <a:noFill/>
          <a:ln>
            <a:noFill/>
          </a:ln>
        </p:spPr>
      </p:pic>
      <p:sp>
        <p:nvSpPr>
          <p:cNvPr id="3331" name="Google Shape;3331;p104"/>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ga" sz="1400" b="1" i="0" u="none" strike="noStrike" cap="none" baseline="0">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3332" name="Google Shape;3332;p104"/>
          <p:cNvSpPr txBox="1"/>
          <p:nvPr/>
        </p:nvSpPr>
        <p:spPr>
          <a:xfrm>
            <a:off x="122856" y="4353666"/>
            <a:ext cx="8898287"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ga" sz="1200" b="0" i="0" u="none" strike="noStrike" cap="none" baseline="0" dirty="0">
                <a:solidFill>
                  <a:srgbClr val="000000"/>
                </a:solidFill>
                <a:latin typeface="Arial"/>
                <a:ea typeface="Arial"/>
                <a:cs typeface="Arial"/>
                <a:sym typeface="Arial"/>
              </a:rPr>
              <a:t>Cuirtear an saothar seo ar fáil faoi théarmaí Cheadúnas Aitreabúideachta-Comhroinnte 3.0 Creative Commons </a:t>
            </a:r>
            <a:r>
              <a:rPr lang="ga" sz="1200" b="0" i="0" u="none" strike="noStrike" cap="none" baseline="0" dirty="0">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ga" sz="1200" b="0" i="0" u="none" strike="noStrike" cap="none" baseline="0" dirty="0">
                <a:solidFill>
                  <a:srgbClr val="000000"/>
                </a:solidFill>
                <a:latin typeface="Arial"/>
                <a:ea typeface="Arial"/>
                <a:cs typeface="Arial"/>
                <a:sym typeface="Arial"/>
              </a:rPr>
              <a:t>. Féadfaidh tú an t-ábhar seo a úsáid agus a athúsáid (ní áirítear íomhánna agus lógónna) saor in aisce in aon fhormáid nó meán is mian leat, faoi théarmaí Cheadúnas Aitreabúideachta-Comhroinnte Creative Commons.</a:t>
            </a:r>
            <a:endParaRPr sz="1400" b="0" i="0" u="none" strike="noStrike" cap="none" dirty="0">
              <a:solidFill>
                <a:srgbClr val="000000"/>
              </a:solidFill>
              <a:latin typeface="Arial"/>
              <a:ea typeface="Arial"/>
              <a:cs typeface="Arial"/>
              <a:sym typeface="Arial"/>
            </a:endParaRPr>
          </a:p>
        </p:txBody>
      </p:sp>
      <p:pic>
        <p:nvPicPr>
          <p:cNvPr id="3334" name="Google Shape;3334;p104"/>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171242" y="285834"/>
            <a:ext cx="1570021" cy="219244"/>
          </a:xfrm>
          <a:prstGeom prst="rect">
            <a:avLst/>
          </a:prstGeom>
          <a:noFill/>
          <a:ln>
            <a:noFill/>
          </a:ln>
        </p:spPr>
      </p:pic>
      <p:pic>
        <p:nvPicPr>
          <p:cNvPr id="3335" name="Google Shape;3335;p104"/>
          <p:cNvPicPr preferRelativeResize="0"/>
          <p:nvPr/>
        </p:nvPicPr>
        <p:blipFill rotWithShape="1">
          <a:blip r:embed="rId7">
            <a:alphaModFix/>
          </a:blip>
          <a:srcRect/>
          <a:stretch/>
        </p:blipFill>
        <p:spPr>
          <a:xfrm>
            <a:off x="5243278" y="234445"/>
            <a:ext cx="755178" cy="328865"/>
          </a:xfrm>
          <a:prstGeom prst="rect">
            <a:avLst/>
          </a:prstGeom>
          <a:noFill/>
          <a:ln>
            <a:noFill/>
          </a:ln>
        </p:spPr>
      </p:pic>
      <p:pic>
        <p:nvPicPr>
          <p:cNvPr id="3336" name="Google Shape;3336;p104"/>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7741263" y="182232"/>
            <a:ext cx="1183949" cy="432466"/>
          </a:xfrm>
          <a:prstGeom prst="rect">
            <a:avLst/>
          </a:prstGeom>
          <a:noFill/>
          <a:ln>
            <a:noFill/>
          </a:ln>
        </p:spPr>
      </p:pic>
      <p:pic>
        <p:nvPicPr>
          <p:cNvPr id="3" name="Picture 2">
            <a:extLst>
              <a:ext uri="{FF2B5EF4-FFF2-40B4-BE49-F238E27FC236}">
                <a16:creationId xmlns:a16="http://schemas.microsoft.com/office/drawing/2014/main" id="{0B74AE88-9064-6346-93C4-53341FD6FB4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73932" y="830135"/>
            <a:ext cx="4007353" cy="266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5"/>
        <p:cNvGrpSpPr/>
        <p:nvPr/>
      </p:nvGrpSpPr>
      <p:grpSpPr>
        <a:xfrm>
          <a:off x="0" y="0"/>
          <a:ext cx="0" cy="0"/>
          <a:chOff x="0" y="0"/>
          <a:chExt cx="0" cy="0"/>
        </a:xfrm>
      </p:grpSpPr>
      <p:sp>
        <p:nvSpPr>
          <p:cNvPr id="2026" name="Google Shape;2026;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a:t>2</a:t>
            </a:fld>
            <a:endParaRPr/>
          </a:p>
        </p:txBody>
      </p:sp>
      <p:pic>
        <p:nvPicPr>
          <p:cNvPr id="2027" name="Google Shape;2027;p5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02129" y="125821"/>
            <a:ext cx="2542006" cy="562043"/>
          </a:xfrm>
          <a:prstGeom prst="rect">
            <a:avLst/>
          </a:prstGeom>
          <a:noFill/>
          <a:ln>
            <a:noFill/>
          </a:ln>
        </p:spPr>
      </p:pic>
      <p:sp>
        <p:nvSpPr>
          <p:cNvPr id="2028" name="Google Shape;2028;p59"/>
          <p:cNvSpPr/>
          <p:nvPr/>
        </p:nvSpPr>
        <p:spPr>
          <a:xfrm>
            <a:off x="3144135" y="1494145"/>
            <a:ext cx="6000000" cy="30600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0"/>
              </a:spcBef>
              <a:spcAft>
                <a:spcPts val="0"/>
              </a:spcAft>
              <a:buClr>
                <a:schemeClr val="dk1"/>
              </a:buClr>
              <a:buSzPts val="1600"/>
              <a:buFont typeface="Montserrat"/>
              <a:buAutoNum type="arabicPeriod"/>
            </a:pPr>
            <a:r>
              <a:rPr lang="ga" sz="1300" b="0" i="0" u="none" strike="noStrike" cap="none" baseline="0" dirty="0">
                <a:solidFill>
                  <a:schemeClr val="dk1"/>
                </a:solidFill>
                <a:latin typeface="Montserrat"/>
                <a:ea typeface="Montserrat"/>
                <a:cs typeface="Montserrat"/>
                <a:sym typeface="Montserrat"/>
              </a:rPr>
              <a:t>Freagrach as Lá na Sábháilteachta Idirlín a chur chun cinn agus a chomhordú in Éirinn </a:t>
            </a:r>
            <a:endParaRPr sz="1300" b="0" i="0" u="none" strike="noStrike" cap="none" dirty="0">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ga" sz="1300" b="0" i="0" u="none" strike="noStrike" cap="none" baseline="0" dirty="0">
                <a:solidFill>
                  <a:schemeClr val="dk1"/>
                </a:solidFill>
                <a:latin typeface="Montserrat"/>
                <a:ea typeface="Montserrat"/>
                <a:cs typeface="Montserrat"/>
                <a:sym typeface="Montserrat"/>
              </a:rPr>
              <a:t>Acmhainní agus cláir oideachais a fhorbairt do scoileanna chun aghaidh a thabhairt ar réimse tionscnamh a bhaineann le sábháilteacht ar líne</a:t>
            </a:r>
            <a:endParaRPr sz="1300" b="0" i="0" u="none" strike="noStrike" cap="none" dirty="0">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ga" sz="1300" b="0" i="0" u="none" strike="noStrike" cap="none" baseline="0" dirty="0">
                <a:solidFill>
                  <a:schemeClr val="dk1"/>
                </a:solidFill>
                <a:latin typeface="Montserrat"/>
                <a:ea typeface="Montserrat"/>
                <a:cs typeface="Montserrat"/>
                <a:sym typeface="Montserrat"/>
              </a:rPr>
              <a:t>Tacaíonn Painéal Comhairleach don Óige a chuimsíonn scoláirí dara leibhéal ar fud na hÉireann le Webwise</a:t>
            </a:r>
            <a:endParaRPr sz="1300" b="0" i="0" u="none" strike="noStrike" cap="none" dirty="0">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ga" sz="1300" b="0" i="0" u="none" strike="noStrike" cap="none" baseline="0" dirty="0">
                <a:solidFill>
                  <a:schemeClr val="dk1"/>
                </a:solidFill>
                <a:latin typeface="Montserrat"/>
                <a:ea typeface="Montserrat"/>
                <a:cs typeface="Montserrat"/>
                <a:sym typeface="Montserrat"/>
              </a:rPr>
              <a:t>Cuirimid cláir thraenála saor in aisce ar fáil do scoláirí dara leibhéal chun tacú le scoileanna a ghlacann páirt i Lá na Sábháilteachta Idirlín</a:t>
            </a:r>
            <a:endParaRPr sz="1300" b="0" i="0" u="none" strike="noStrike" cap="none" dirty="0">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ga" sz="1300" b="0" i="0" u="none" strike="noStrike" cap="none" baseline="0" dirty="0">
                <a:solidFill>
                  <a:schemeClr val="dk1"/>
                </a:solidFill>
                <a:latin typeface="Montserrat"/>
                <a:ea typeface="Montserrat"/>
                <a:cs typeface="Montserrat"/>
                <a:sym typeface="Montserrat"/>
              </a:rPr>
              <a:t>Cuirimid faisnéis, comhairle agus uirlisí ar fáil do thuismitheoirí chun tacú leo a bheith páirteach i saol a bpáistí ar líne</a:t>
            </a:r>
            <a:endParaRPr sz="1300" b="0" i="0" u="none" strike="noStrike" cap="none" dirty="0">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ga" sz="1300" b="0" i="0" u="none" strike="noStrike" cap="none" baseline="0" dirty="0">
                <a:solidFill>
                  <a:schemeClr val="dk1"/>
                </a:solidFill>
                <a:latin typeface="Montserrat"/>
                <a:ea typeface="Montserrat"/>
                <a:cs typeface="Montserrat"/>
                <a:sym typeface="Montserrat"/>
              </a:rPr>
              <a:t>Is féidir le scoláirí tuilleadh eolais a fháil ar an mol óige tiomnaithe: https://www.webwise.ie/ga/youth-ga/</a:t>
            </a:r>
            <a:endParaRPr sz="1300" b="0" i="0" u="none" strike="noStrike" cap="none" dirty="0">
              <a:solidFill>
                <a:schemeClr val="dk1"/>
              </a:solidFill>
              <a:latin typeface="Montserrat"/>
              <a:ea typeface="Montserrat"/>
              <a:cs typeface="Montserrat"/>
              <a:sym typeface="Montserrat"/>
            </a:endParaRPr>
          </a:p>
        </p:txBody>
      </p:sp>
      <p:sp>
        <p:nvSpPr>
          <p:cNvPr id="2029" name="Google Shape;2029;p59"/>
          <p:cNvSpPr/>
          <p:nvPr/>
        </p:nvSpPr>
        <p:spPr>
          <a:xfrm>
            <a:off x="3653347" y="715839"/>
            <a:ext cx="5338500" cy="582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ga" sz="1400" b="1" i="0" u="none" strike="noStrike" cap="none" baseline="0" dirty="0">
                <a:solidFill>
                  <a:schemeClr val="dk1"/>
                </a:solidFill>
                <a:latin typeface="Montserrat"/>
                <a:ea typeface="Montserrat"/>
                <a:cs typeface="Montserrat"/>
                <a:sym typeface="Montserrat"/>
              </a:rPr>
              <a:t>Ionad na hÉireann um Fheasacht ar Shábháilteacht Idirlín a chuireann úsáid níos sábháilte an idirlín i measc daoine óga chun cinn</a:t>
            </a:r>
            <a:endParaRPr sz="1400" b="0" i="0" u="none" strike="noStrike" cap="none" dirty="0">
              <a:solidFill>
                <a:srgbClr val="000000"/>
              </a:solidFill>
              <a:latin typeface="Arial"/>
              <a:ea typeface="Arial"/>
              <a:cs typeface="Arial"/>
              <a:sym typeface="Arial"/>
            </a:endParaRPr>
          </a:p>
        </p:txBody>
      </p:sp>
      <p:grpSp>
        <p:nvGrpSpPr>
          <p:cNvPr id="2030" name="Google Shape;2030;p59"/>
          <p:cNvGrpSpPr/>
          <p:nvPr/>
        </p:nvGrpSpPr>
        <p:grpSpPr>
          <a:xfrm rot="5400000">
            <a:off x="-347769" y="1333961"/>
            <a:ext cx="4131817" cy="3092405"/>
            <a:chOff x="531239" y="2245624"/>
            <a:chExt cx="4710234" cy="3525313"/>
          </a:xfrm>
        </p:grpSpPr>
        <p:pic>
          <p:nvPicPr>
            <p:cNvPr id="2031" name="Google Shape;2031;p59"/>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2032" name="Google Shape;2032;p59"/>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sp>
        <p:nvSpPr>
          <p:cNvPr id="2033" name="Google Shape;2033;p59"/>
          <p:cNvSpPr/>
          <p:nvPr/>
        </p:nvSpPr>
        <p:spPr>
          <a:xfrm>
            <a:off x="748747" y="170590"/>
            <a:ext cx="82431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ga" sz="2250" b="1" i="0" u="none" strike="noStrike" cap="none" baseline="0">
                <a:solidFill>
                  <a:srgbClr val="FF0000"/>
                </a:solidFill>
                <a:latin typeface="Montserrat"/>
                <a:ea typeface="Montserrat"/>
                <a:cs typeface="Montserrat"/>
                <a:sym typeface="Montserrat"/>
              </a:rPr>
              <a:t>MAIDIR LE WEBWISE</a:t>
            </a:r>
            <a:endParaRPr sz="2250" b="1" i="0" u="none" strike="noStrike" cap="none">
              <a:solidFill>
                <a:srgbClr val="FF0000"/>
              </a:solidFill>
              <a:latin typeface="Montserrat"/>
              <a:ea typeface="Montserrat"/>
              <a:cs typeface="Montserrat"/>
              <a:sym typeface="Montserrat"/>
            </a:endParaRPr>
          </a:p>
        </p:txBody>
      </p:sp>
      <p:pic>
        <p:nvPicPr>
          <p:cNvPr id="2034" name="Google Shape;2034;p5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91215" y="1125908"/>
            <a:ext cx="2479038" cy="36239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a:t>3</a:t>
            </a:fld>
            <a:endParaRPr/>
          </a:p>
        </p:txBody>
      </p:sp>
      <p:pic>
        <p:nvPicPr>
          <p:cNvPr id="2040" name="Google Shape;2040;p60" descr="SID2.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041" name="Google Shape;2041;p60"/>
          <p:cNvSpPr/>
          <p:nvPr/>
        </p:nvSpPr>
        <p:spPr>
          <a:xfrm>
            <a:off x="2536672" y="1541612"/>
            <a:ext cx="5824500" cy="3222300"/>
          </a:xfrm>
          <a:prstGeom prst="rect">
            <a:avLst/>
          </a:prstGeom>
          <a:noFill/>
          <a:ln>
            <a:noFill/>
          </a:ln>
        </p:spPr>
        <p:txBody>
          <a:bodyPr spcFirstLastPara="1" wrap="square" lIns="91425" tIns="45700" rIns="91425" bIns="45700" anchor="t" anchorCtr="0">
            <a:noAutofit/>
          </a:bodyPr>
          <a:lstStyle/>
          <a:p>
            <a:pPr marL="0" marR="0" lvl="0" indent="457200" algn="l" rtl="0">
              <a:lnSpc>
                <a:spcPct val="115000"/>
              </a:lnSpc>
              <a:spcBef>
                <a:spcPts val="0"/>
              </a:spcBef>
              <a:spcAft>
                <a:spcPts val="0"/>
              </a:spcAft>
              <a:buClr>
                <a:srgbClr val="000000"/>
              </a:buClr>
              <a:buSzPts val="1800"/>
              <a:buFont typeface="Arial"/>
              <a:buNone/>
            </a:pPr>
            <a:r>
              <a:rPr lang="ga" sz="1800" b="1" i="0" u="none" strike="noStrike" cap="none" baseline="0">
                <a:solidFill>
                  <a:srgbClr val="FFFFFF"/>
                </a:solidFill>
                <a:latin typeface="Montserrat"/>
                <a:ea typeface="Montserrat"/>
                <a:cs typeface="Montserrat"/>
                <a:sym typeface="Montserrat"/>
              </a:rPr>
              <a:t>       Cad é Lá na Sábháilteachta Idirlín?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ga" sz="1800" b="0" i="0" u="none" strike="noStrike" cap="none" baseline="0">
                <a:solidFill>
                  <a:srgbClr val="FFFFFF"/>
                </a:solidFill>
                <a:latin typeface="Montserrat"/>
                <a:ea typeface="Montserrat"/>
                <a:cs typeface="Montserrat"/>
                <a:sym typeface="Montserrat"/>
              </a:rPr>
              <a:t>Lá chun feasacht a mhúscailt ar idirlíon níos fearr do </a:t>
            </a:r>
            <a:r>
              <a:rPr lang="ga" sz="1800" b="1" i="0" u="none" strike="noStrike" cap="none" baseline="0">
                <a:solidFill>
                  <a:srgbClr val="FFFFFF"/>
                </a:solidFill>
                <a:latin typeface="Montserrat"/>
                <a:ea typeface="Montserrat"/>
                <a:cs typeface="Montserrat"/>
                <a:sym typeface="Montserrat"/>
              </a:rPr>
              <a:t>GACH AON</a:t>
            </a:r>
            <a:r>
              <a:rPr lang="ga" sz="1800" b="0" i="0" u="none" strike="noStrike" cap="none" baseline="0">
                <a:solidFill>
                  <a:srgbClr val="FFFFFF"/>
                </a:solidFill>
                <a:latin typeface="Montserrat"/>
                <a:ea typeface="Montserrat"/>
                <a:cs typeface="Montserrat"/>
                <a:sym typeface="Montserrat"/>
              </a:rPr>
              <a:t> úsáideoir</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ga" sz="1800" b="0" i="0" u="none" strike="noStrike" cap="none" baseline="0">
                <a:solidFill>
                  <a:srgbClr val="FFFFFF"/>
                </a:solidFill>
                <a:latin typeface="Montserrat"/>
                <a:ea typeface="Montserrat"/>
                <a:cs typeface="Montserrat"/>
                <a:sym typeface="Montserrat"/>
              </a:rPr>
              <a:t>Is é téama Lá na Sábháilteachta Idirlín, </a:t>
            </a:r>
            <a:r>
              <a:rPr lang="ga" sz="1800" b="1" i="1" u="none" strike="noStrike" cap="none" baseline="0">
                <a:solidFill>
                  <a:srgbClr val="FFFFFF"/>
                </a:solidFill>
                <a:latin typeface="Montserrat"/>
                <a:ea typeface="Montserrat"/>
                <a:cs typeface="Montserrat"/>
                <a:sym typeface="Montserrat"/>
              </a:rPr>
              <a:t>“Ag obair le chéile le haghaidh Idirlíon Níos Fearr”</a:t>
            </a:r>
            <a:r>
              <a:rPr lang="ga" sz="1800" b="0" i="0" u="none" strike="noStrike" cap="none" baseline="0">
                <a:solidFill>
                  <a:srgbClr val="FFFFFF"/>
                </a:solidFill>
                <a:latin typeface="Montserrat"/>
                <a:ea typeface="Montserrat"/>
                <a:cs typeface="Montserrat"/>
                <a:sym typeface="Montserrat"/>
              </a:rPr>
              <a:t>.</a:t>
            </a:r>
            <a:r>
              <a:rPr lang="ga" sz="1800" b="0" i="1" u="none" strike="noStrike" cap="none" baseline="0">
                <a:solidFill>
                  <a:srgbClr val="FFFFFF"/>
                </a:solidFill>
                <a:latin typeface="Montserrat"/>
                <a:ea typeface="Montserrat"/>
                <a:cs typeface="Montserrat"/>
                <a:sym typeface="Montserrat"/>
              </a:rPr>
              <a:t> </a:t>
            </a:r>
            <a:endParaRPr sz="1800" b="0"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ga" sz="1800" b="0" i="0" u="none" strike="noStrike" cap="none" baseline="0">
                <a:solidFill>
                  <a:srgbClr val="FFFFFF"/>
                </a:solidFill>
                <a:latin typeface="Montserrat"/>
                <a:ea typeface="Montserrat"/>
                <a:cs typeface="Montserrat"/>
                <a:sym typeface="Montserrat"/>
              </a:rPr>
              <a:t>Déantar ceiliúradh ar Lá na Sábháilteachta Idirlín ar fud na hEorpa ar an dara Máirt, den dara mí, gach bliain.</a:t>
            </a:r>
            <a:endParaRPr sz="1800" b="0" i="0" u="none" strike="noStrike" cap="none">
              <a:solidFill>
                <a:srgbClr val="FFFFFF"/>
              </a:solidFill>
              <a:latin typeface="Montserrat Light"/>
              <a:ea typeface="Montserrat Light"/>
              <a:cs typeface="Montserrat Light"/>
              <a:sym typeface="Montserrat Light"/>
            </a:endParaRPr>
          </a:p>
        </p:txBody>
      </p:sp>
      <p:pic>
        <p:nvPicPr>
          <p:cNvPr id="2042" name="Google Shape;2042;p60" descr="50051923_2178198305577176_3469331361729347584_o.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472467">
            <a:off x="420248" y="2133852"/>
            <a:ext cx="2452118" cy="23446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6"/>
        <p:cNvGrpSpPr/>
        <p:nvPr/>
      </p:nvGrpSpPr>
      <p:grpSpPr>
        <a:xfrm>
          <a:off x="0" y="0"/>
          <a:ext cx="0" cy="0"/>
          <a:chOff x="0" y="0"/>
          <a:chExt cx="0" cy="0"/>
        </a:xfrm>
      </p:grpSpPr>
      <p:sp>
        <p:nvSpPr>
          <p:cNvPr id="2047" name="Google Shape;2047;p61"/>
          <p:cNvSpPr txBox="1">
            <a:spLocks noGrp="1"/>
          </p:cNvSpPr>
          <p:nvPr>
            <p:ph type="title" idx="4294967295"/>
          </p:nvPr>
        </p:nvSpPr>
        <p:spPr>
          <a:xfrm>
            <a:off x="2103528" y="144969"/>
            <a:ext cx="7164800" cy="513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ga" sz="2200" b="1" i="0" u="none" baseline="0" dirty="0">
                <a:solidFill>
                  <a:srgbClr val="4C4C4C"/>
                </a:solidFill>
              </a:rPr>
              <a:t>Páirt a ghlacadh i Lá na Sábháilteachta Idirlín </a:t>
            </a:r>
            <a:endParaRPr sz="2200" dirty="0">
              <a:solidFill>
                <a:srgbClr val="4C4C4C"/>
              </a:solidFill>
            </a:endParaRPr>
          </a:p>
        </p:txBody>
      </p:sp>
      <p:sp>
        <p:nvSpPr>
          <p:cNvPr id="2048" name="Google Shape;2048;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a:t>4</a:t>
            </a:fld>
            <a:endParaRPr/>
          </a:p>
        </p:txBody>
      </p:sp>
      <p:grpSp>
        <p:nvGrpSpPr>
          <p:cNvPr id="2049" name="Google Shape;2049;p61"/>
          <p:cNvGrpSpPr/>
          <p:nvPr/>
        </p:nvGrpSpPr>
        <p:grpSpPr>
          <a:xfrm>
            <a:off x="-503674" y="1237018"/>
            <a:ext cx="5657921" cy="3192450"/>
            <a:chOff x="-5715543" y="207647"/>
            <a:chExt cx="6625200" cy="3762906"/>
          </a:xfrm>
        </p:grpSpPr>
        <p:sp>
          <p:nvSpPr>
            <p:cNvPr id="2050" name="Google Shape;2050;p61"/>
            <p:cNvSpPr/>
            <p:nvPr/>
          </p:nvSpPr>
          <p:spPr>
            <a:xfrm>
              <a:off x="-2427524" y="282449"/>
              <a:ext cx="45000" cy="438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051" name="Google Shape;2051;p61"/>
            <p:cNvSpPr/>
            <p:nvPr/>
          </p:nvSpPr>
          <p:spPr>
            <a:xfrm>
              <a:off x="-5081178" y="207647"/>
              <a:ext cx="5372700" cy="368160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052" name="Google Shape;2052;p61"/>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2053" name="Google Shape;2053;p61"/>
            <p:cNvGrpSpPr/>
            <p:nvPr/>
          </p:nvGrpSpPr>
          <p:grpSpPr>
            <a:xfrm>
              <a:off x="-5715543" y="3770615"/>
              <a:ext cx="6625200" cy="199939"/>
              <a:chOff x="-5715543" y="3770615"/>
              <a:chExt cx="6625200" cy="199939"/>
            </a:xfrm>
          </p:grpSpPr>
          <p:sp>
            <p:nvSpPr>
              <p:cNvPr id="2054" name="Google Shape;2054;p61"/>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055" name="Google Shape;2055;p61"/>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2056" name="Google Shape;2056;p61"/>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057" name="Google Shape;2057;p61"/>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2058" name="Google Shape;2058;p61"/>
          <p:cNvSpPr/>
          <p:nvPr/>
        </p:nvSpPr>
        <p:spPr>
          <a:xfrm>
            <a:off x="4921802" y="2209466"/>
            <a:ext cx="3321000" cy="362284"/>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ga" sz="1800" b="0" i="0" u="none" strike="noStrike" cap="none" baseline="0" dirty="0">
                <a:solidFill>
                  <a:srgbClr val="616161"/>
                </a:solidFill>
                <a:latin typeface="Verdana"/>
                <a:ea typeface="Verdana"/>
                <a:cs typeface="Verdana"/>
                <a:sym typeface="Verdana"/>
              </a:rPr>
              <a:t>PLEANÁIL D’FHEACHTAS</a:t>
            </a:r>
            <a:endParaRPr sz="1800" b="0" i="0" u="none" strike="noStrike" cap="none" dirty="0">
              <a:solidFill>
                <a:srgbClr val="616161"/>
              </a:solidFill>
              <a:latin typeface="Verdana"/>
              <a:ea typeface="Verdana"/>
              <a:cs typeface="Verdana"/>
              <a:sym typeface="Verdana"/>
            </a:endParaRPr>
          </a:p>
        </p:txBody>
      </p:sp>
      <p:sp>
        <p:nvSpPr>
          <p:cNvPr id="2059" name="Google Shape;2059;p61"/>
          <p:cNvSpPr/>
          <p:nvPr/>
        </p:nvSpPr>
        <p:spPr>
          <a:xfrm>
            <a:off x="4921802" y="2688359"/>
            <a:ext cx="3844500" cy="3762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ga" sz="1800" b="0" i="0" u="none" strike="noStrike" cap="none" baseline="0">
                <a:solidFill>
                  <a:srgbClr val="34B2E4"/>
                </a:solidFill>
                <a:latin typeface="Verdana"/>
                <a:ea typeface="Verdana"/>
                <a:cs typeface="Verdana"/>
                <a:sym typeface="Verdana"/>
              </a:rPr>
              <a:t>ACMHAINNÍ SAOR IN AISCE</a:t>
            </a:r>
            <a:endParaRPr sz="1800" b="0" i="0" u="none" strike="noStrike" cap="none">
              <a:solidFill>
                <a:srgbClr val="34B2E4"/>
              </a:solidFill>
              <a:latin typeface="Verdana"/>
              <a:ea typeface="Verdana"/>
              <a:cs typeface="Verdana"/>
              <a:sym typeface="Verdana"/>
            </a:endParaRPr>
          </a:p>
        </p:txBody>
      </p:sp>
      <p:sp>
        <p:nvSpPr>
          <p:cNvPr id="2060" name="Google Shape;2060;p61"/>
          <p:cNvSpPr/>
          <p:nvPr/>
        </p:nvSpPr>
        <p:spPr>
          <a:xfrm>
            <a:off x="4921801" y="3239591"/>
            <a:ext cx="3844499" cy="4617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600"/>
              <a:buFont typeface="Arial"/>
              <a:buNone/>
            </a:pPr>
            <a:r>
              <a:rPr lang="ga" sz="1600" b="0" i="0" u="none" strike="noStrike" cap="none" baseline="0" dirty="0">
                <a:solidFill>
                  <a:srgbClr val="FE912A"/>
                </a:solidFill>
                <a:latin typeface="Verdana"/>
                <a:ea typeface="Verdana"/>
                <a:cs typeface="Verdana"/>
                <a:sym typeface="Verdana"/>
              </a:rPr>
              <a:t>BANDAÍ ROSTA LSI SAOR IN AISCE</a:t>
            </a:r>
            <a:endParaRPr sz="500" b="0" i="0" u="none" strike="noStrike" cap="none" dirty="0">
              <a:solidFill>
                <a:srgbClr val="616161"/>
              </a:solidFill>
              <a:latin typeface="Verdana"/>
              <a:ea typeface="Verdana"/>
              <a:cs typeface="Verdana"/>
              <a:sym typeface="Verdana"/>
            </a:endParaRPr>
          </a:p>
        </p:txBody>
      </p:sp>
      <p:sp>
        <p:nvSpPr>
          <p:cNvPr id="2061" name="Google Shape;2061;p61"/>
          <p:cNvSpPr/>
          <p:nvPr/>
        </p:nvSpPr>
        <p:spPr>
          <a:xfrm>
            <a:off x="4921802" y="3747079"/>
            <a:ext cx="3321000" cy="34200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ga" sz="1600" b="0" i="0" u="none" strike="noStrike" cap="none" baseline="0" dirty="0">
                <a:solidFill>
                  <a:srgbClr val="5142BB"/>
                </a:solidFill>
                <a:latin typeface="Verdana"/>
                <a:ea typeface="Verdana"/>
                <a:cs typeface="Verdana"/>
                <a:sym typeface="Verdana"/>
              </a:rPr>
              <a:t>FÍSEÁIN &amp; CUIR I LÁTHAIR</a:t>
            </a:r>
            <a:endParaRPr sz="1600" b="0" i="0" u="none" strike="noStrike" cap="none" dirty="0">
              <a:solidFill>
                <a:srgbClr val="5142BB"/>
              </a:solidFill>
              <a:latin typeface="Verdana"/>
              <a:ea typeface="Verdana"/>
              <a:cs typeface="Verdana"/>
              <a:sym typeface="Verdana"/>
            </a:endParaRPr>
          </a:p>
        </p:txBody>
      </p:sp>
      <p:sp>
        <p:nvSpPr>
          <p:cNvPr id="2062" name="Google Shape;2062;p61"/>
          <p:cNvSpPr/>
          <p:nvPr/>
        </p:nvSpPr>
        <p:spPr>
          <a:xfrm>
            <a:off x="4921803" y="1729569"/>
            <a:ext cx="2856300" cy="34200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ga" sz="1600" b="0" i="0" u="none" strike="noStrike" cap="none" baseline="0">
                <a:solidFill>
                  <a:srgbClr val="076097"/>
                </a:solidFill>
                <a:latin typeface="Verdana"/>
                <a:ea typeface="Verdana"/>
                <a:cs typeface="Verdana"/>
                <a:sym typeface="Verdana"/>
              </a:rPr>
              <a:t>SMAOINTE &amp; SPREAGADH </a:t>
            </a:r>
            <a:endParaRPr sz="1400" b="0" i="0" u="none" strike="noStrike" cap="none">
              <a:solidFill>
                <a:srgbClr val="000000"/>
              </a:solidFill>
              <a:latin typeface="Arial"/>
              <a:ea typeface="Arial"/>
              <a:cs typeface="Arial"/>
              <a:sym typeface="Arial"/>
            </a:endParaRPr>
          </a:p>
        </p:txBody>
      </p:sp>
      <p:pic>
        <p:nvPicPr>
          <p:cNvPr id="2063" name="Google Shape;2063;p61"/>
          <p:cNvPicPr preferRelativeResize="0"/>
          <p:nvPr/>
        </p:nvPicPr>
        <p:blipFill rotWithShape="1">
          <a:blip r:embed="rId3" cstate="hqprint">
            <a:alphaModFix/>
            <a:extLst>
              <a:ext uri="{28A0092B-C50C-407E-A947-70E740481C1C}">
                <a14:useLocalDpi xmlns:a14="http://schemas.microsoft.com/office/drawing/2010/main"/>
              </a:ext>
            </a:extLst>
          </a:blip>
          <a:srcRect t="8144" b="6835"/>
          <a:stretch/>
        </p:blipFill>
        <p:spPr>
          <a:xfrm>
            <a:off x="191467" y="1419817"/>
            <a:ext cx="4202215" cy="2708471"/>
          </a:xfrm>
          <a:prstGeom prst="rect">
            <a:avLst/>
          </a:prstGeom>
          <a:noFill/>
          <a:ln>
            <a:noFill/>
          </a:ln>
        </p:spPr>
      </p:pic>
      <p:grpSp>
        <p:nvGrpSpPr>
          <p:cNvPr id="2064" name="Google Shape;2064;p61"/>
          <p:cNvGrpSpPr/>
          <p:nvPr/>
        </p:nvGrpSpPr>
        <p:grpSpPr>
          <a:xfrm rot="10800000" flipH="1">
            <a:off x="4183537" y="1683048"/>
            <a:ext cx="599784" cy="515009"/>
            <a:chOff x="21793163" y="6498754"/>
            <a:chExt cx="1848903" cy="1371527"/>
          </a:xfrm>
        </p:grpSpPr>
        <p:sp>
          <p:nvSpPr>
            <p:cNvPr id="2065" name="Google Shape;2065;p61"/>
            <p:cNvSpPr/>
            <p:nvPr/>
          </p:nvSpPr>
          <p:spPr>
            <a:xfrm rot="5400000">
              <a:off x="23292866" y="6365554"/>
              <a:ext cx="216000" cy="482400"/>
            </a:xfrm>
            <a:prstGeom prst="triangle">
              <a:avLst>
                <a:gd name="adj" fmla="val 100000"/>
              </a:avLst>
            </a:prstGeom>
            <a:solidFill>
              <a:srgbClr val="1C40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066" name="Google Shape;2066;p61"/>
            <p:cNvSpPr/>
            <p:nvPr/>
          </p:nvSpPr>
          <p:spPr>
            <a:xfrm rot="10800000" flipH="1">
              <a:off x="21793163" y="6710781"/>
              <a:ext cx="1836300" cy="11595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ga" sz="1600" b="0" i="0" u="none" strike="noStrike" cap="none" baseline="0">
                  <a:solidFill>
                    <a:srgbClr val="FFFFFF"/>
                  </a:solidFill>
                  <a:latin typeface="Oswald"/>
                  <a:ea typeface="Oswald"/>
                  <a:cs typeface="Oswald"/>
                  <a:sym typeface="Oswald"/>
                </a:rPr>
                <a:t>01</a:t>
              </a:r>
              <a:endParaRPr sz="1400" b="0" i="0" u="none" strike="noStrike" cap="none">
                <a:solidFill>
                  <a:srgbClr val="000000"/>
                </a:solidFill>
                <a:latin typeface="Arial"/>
                <a:ea typeface="Arial"/>
                <a:cs typeface="Arial"/>
                <a:sym typeface="Arial"/>
              </a:endParaRPr>
            </a:p>
          </p:txBody>
        </p:sp>
      </p:grpSp>
      <p:grpSp>
        <p:nvGrpSpPr>
          <p:cNvPr id="2067" name="Google Shape;2067;p61"/>
          <p:cNvGrpSpPr/>
          <p:nvPr/>
        </p:nvGrpSpPr>
        <p:grpSpPr>
          <a:xfrm rot="10800000" flipH="1">
            <a:off x="4183520" y="2185922"/>
            <a:ext cx="599783" cy="515009"/>
            <a:chOff x="21793167" y="6498754"/>
            <a:chExt cx="1848898" cy="1371527"/>
          </a:xfrm>
        </p:grpSpPr>
        <p:sp>
          <p:nvSpPr>
            <p:cNvPr id="2068" name="Google Shape;2068;p61"/>
            <p:cNvSpPr/>
            <p:nvPr/>
          </p:nvSpPr>
          <p:spPr>
            <a:xfrm rot="5400000">
              <a:off x="23292866" y="6365554"/>
              <a:ext cx="216000" cy="482400"/>
            </a:xfrm>
            <a:prstGeom prst="triangle">
              <a:avLst>
                <a:gd name="adj" fmla="val 100000"/>
              </a:avLst>
            </a:prstGeom>
            <a:solidFill>
              <a:srgbClr val="72511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069" name="Google Shape;2069;p61"/>
            <p:cNvSpPr/>
            <p:nvPr/>
          </p:nvSpPr>
          <p:spPr>
            <a:xfrm rot="10800000" flipH="1">
              <a:off x="21793167" y="6710781"/>
              <a:ext cx="1836300" cy="1159500"/>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ga" sz="1600" b="0" i="0" u="none" strike="noStrike" cap="none" baseline="0">
                  <a:solidFill>
                    <a:srgbClr val="FFFFFF"/>
                  </a:solidFill>
                  <a:latin typeface="Oswald"/>
                  <a:ea typeface="Oswald"/>
                  <a:cs typeface="Oswald"/>
                  <a:sym typeface="Oswald"/>
                </a:rPr>
                <a:t>02</a:t>
              </a:r>
              <a:endParaRPr sz="1400" b="0" i="0" u="none" strike="noStrike" cap="none">
                <a:solidFill>
                  <a:srgbClr val="000000"/>
                </a:solidFill>
                <a:latin typeface="Arial"/>
                <a:ea typeface="Arial"/>
                <a:cs typeface="Arial"/>
                <a:sym typeface="Arial"/>
              </a:endParaRPr>
            </a:p>
          </p:txBody>
        </p:sp>
      </p:grpSp>
      <p:grpSp>
        <p:nvGrpSpPr>
          <p:cNvPr id="2070" name="Google Shape;2070;p61"/>
          <p:cNvGrpSpPr/>
          <p:nvPr/>
        </p:nvGrpSpPr>
        <p:grpSpPr>
          <a:xfrm rot="10800000" flipH="1">
            <a:off x="4183520" y="3191670"/>
            <a:ext cx="599783" cy="515009"/>
            <a:chOff x="21793167" y="6498754"/>
            <a:chExt cx="1848898" cy="1371527"/>
          </a:xfrm>
        </p:grpSpPr>
        <p:sp>
          <p:nvSpPr>
            <p:cNvPr id="2071" name="Google Shape;2071;p61"/>
            <p:cNvSpPr/>
            <p:nvPr/>
          </p:nvSpPr>
          <p:spPr>
            <a:xfrm rot="5400000">
              <a:off x="23292866" y="6365554"/>
              <a:ext cx="216000" cy="482400"/>
            </a:xfrm>
            <a:prstGeom prst="triangle">
              <a:avLst>
                <a:gd name="adj" fmla="val 100000"/>
              </a:avLst>
            </a:prstGeom>
            <a:solidFill>
              <a:srgbClr val="2855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072" name="Google Shape;2072;p61"/>
            <p:cNvSpPr/>
            <p:nvPr/>
          </p:nvSpPr>
          <p:spPr>
            <a:xfrm rot="10800000" flipH="1">
              <a:off x="21793167" y="6710781"/>
              <a:ext cx="1836300" cy="1159500"/>
            </a:xfrm>
            <a:prstGeom prst="rect">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ga" sz="1600" b="0" i="0" u="none" strike="noStrike" cap="none" baseline="0">
                  <a:solidFill>
                    <a:srgbClr val="FFFFFF"/>
                  </a:solidFill>
                  <a:latin typeface="Oswald"/>
                  <a:ea typeface="Oswald"/>
                  <a:cs typeface="Oswald"/>
                  <a:sym typeface="Oswald"/>
                </a:rPr>
                <a:t>04</a:t>
              </a:r>
              <a:endParaRPr sz="1400" b="0" i="0" u="none" strike="noStrike" cap="none">
                <a:solidFill>
                  <a:srgbClr val="000000"/>
                </a:solidFill>
                <a:latin typeface="Arial"/>
                <a:ea typeface="Arial"/>
                <a:cs typeface="Arial"/>
                <a:sym typeface="Arial"/>
              </a:endParaRPr>
            </a:p>
          </p:txBody>
        </p:sp>
      </p:grpSp>
      <p:grpSp>
        <p:nvGrpSpPr>
          <p:cNvPr id="2073" name="Google Shape;2073;p61"/>
          <p:cNvGrpSpPr/>
          <p:nvPr/>
        </p:nvGrpSpPr>
        <p:grpSpPr>
          <a:xfrm rot="10800000" flipH="1">
            <a:off x="4183520" y="3694545"/>
            <a:ext cx="599783" cy="515009"/>
            <a:chOff x="21793167" y="6498754"/>
            <a:chExt cx="1848898" cy="1371527"/>
          </a:xfrm>
        </p:grpSpPr>
        <p:sp>
          <p:nvSpPr>
            <p:cNvPr id="2074" name="Google Shape;2074;p61"/>
            <p:cNvSpPr/>
            <p:nvPr/>
          </p:nvSpPr>
          <p:spPr>
            <a:xfrm rot="5400000">
              <a:off x="23292866" y="6365554"/>
              <a:ext cx="216000" cy="482400"/>
            </a:xfrm>
            <a:prstGeom prst="triangle">
              <a:avLst>
                <a:gd name="adj" fmla="val 100000"/>
              </a:avLst>
            </a:prstGeom>
            <a:solidFill>
              <a:srgbClr val="4555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075" name="Google Shape;2075;p61"/>
            <p:cNvSpPr/>
            <p:nvPr/>
          </p:nvSpPr>
          <p:spPr>
            <a:xfrm rot="10800000" flipH="1">
              <a:off x="21793167" y="6710781"/>
              <a:ext cx="1836300" cy="1159500"/>
            </a:xfrm>
            <a:prstGeom prst="rect">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ga" sz="1600" b="0" i="0" u="none" strike="noStrike" cap="none" baseline="0">
                  <a:solidFill>
                    <a:srgbClr val="FFFFFF"/>
                  </a:solidFill>
                  <a:latin typeface="Oswald"/>
                  <a:ea typeface="Oswald"/>
                  <a:cs typeface="Oswald"/>
                  <a:sym typeface="Oswald"/>
                </a:rPr>
                <a:t>05</a:t>
              </a:r>
              <a:endParaRPr sz="1400" b="0" i="0" u="none" strike="noStrike" cap="none">
                <a:solidFill>
                  <a:srgbClr val="000000"/>
                </a:solidFill>
                <a:latin typeface="Arial"/>
                <a:ea typeface="Arial"/>
                <a:cs typeface="Arial"/>
                <a:sym typeface="Arial"/>
              </a:endParaRPr>
            </a:p>
          </p:txBody>
        </p:sp>
      </p:grpSp>
      <p:grpSp>
        <p:nvGrpSpPr>
          <p:cNvPr id="2076" name="Google Shape;2076;p61"/>
          <p:cNvGrpSpPr/>
          <p:nvPr/>
        </p:nvGrpSpPr>
        <p:grpSpPr>
          <a:xfrm rot="10800000" flipH="1">
            <a:off x="4183520" y="2688797"/>
            <a:ext cx="599783" cy="515009"/>
            <a:chOff x="21793167" y="6498754"/>
            <a:chExt cx="1848898" cy="1371527"/>
          </a:xfrm>
        </p:grpSpPr>
        <p:sp>
          <p:nvSpPr>
            <p:cNvPr id="2077" name="Google Shape;2077;p61"/>
            <p:cNvSpPr/>
            <p:nvPr/>
          </p:nvSpPr>
          <p:spPr>
            <a:xfrm rot="5400000">
              <a:off x="23292866" y="6365554"/>
              <a:ext cx="216000" cy="482400"/>
            </a:xfrm>
            <a:prstGeom prst="triangle">
              <a:avLst>
                <a:gd name="adj" fmla="val 100000"/>
              </a:avLst>
            </a:prstGeom>
            <a:solidFill>
              <a:srgbClr val="4B191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078" name="Google Shape;2078;p61"/>
            <p:cNvSpPr/>
            <p:nvPr/>
          </p:nvSpPr>
          <p:spPr>
            <a:xfrm rot="10800000" flipH="1">
              <a:off x="21793167" y="6710781"/>
              <a:ext cx="1836300" cy="1159500"/>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ga" sz="1600" b="0" i="0" u="none" strike="noStrike" cap="none" baseline="0">
                  <a:solidFill>
                    <a:srgbClr val="FFFFFF"/>
                  </a:solidFill>
                  <a:latin typeface="Oswald"/>
                  <a:ea typeface="Oswald"/>
                  <a:cs typeface="Oswald"/>
                  <a:sym typeface="Oswald"/>
                </a:rPr>
                <a:t>03</a:t>
              </a:r>
              <a:endParaRPr sz="1400" b="0" i="0" u="none" strike="noStrike" cap="none">
                <a:solidFill>
                  <a:srgbClr val="000000"/>
                </a:solidFill>
                <a:latin typeface="Arial"/>
                <a:ea typeface="Arial"/>
                <a:cs typeface="Arial"/>
                <a:sym typeface="Arial"/>
              </a:endParaRPr>
            </a:p>
          </p:txBody>
        </p:sp>
      </p:grpSp>
      <p:sp>
        <p:nvSpPr>
          <p:cNvPr id="2079" name="Google Shape;2079;p61"/>
          <p:cNvSpPr/>
          <p:nvPr/>
        </p:nvSpPr>
        <p:spPr>
          <a:xfrm>
            <a:off x="4963944" y="676087"/>
            <a:ext cx="3236700" cy="372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ga" sz="1600" b="1" i="0" u="none" strike="noStrike" cap="none" baseline="0" dirty="0">
                <a:solidFill>
                  <a:srgbClr val="FFC000"/>
                </a:solidFill>
                <a:latin typeface="Montserrat"/>
                <a:ea typeface="Montserrat"/>
                <a:cs typeface="Montserrat"/>
                <a:sym typeface="Montserrat"/>
              </a:rPr>
              <a:t>webwise.ie/saferinternetday</a:t>
            </a:r>
            <a:endParaRPr sz="1600" i="0" u="none" strike="noStrike" cap="none" dirty="0">
              <a:solidFill>
                <a:srgbClr val="000000"/>
              </a:solidFill>
              <a:latin typeface="Montserrat"/>
              <a:ea typeface="Montserrat"/>
              <a:cs typeface="Montserrat"/>
              <a:sym typeface="Montserrat"/>
            </a:endParaRPr>
          </a:p>
        </p:txBody>
      </p:sp>
      <p:pic>
        <p:nvPicPr>
          <p:cNvPr id="2080" name="Google Shape;2080;p61"/>
          <p:cNvPicPr preferRelativeResize="0"/>
          <p:nvPr/>
        </p:nvPicPr>
        <p:blipFill rotWithShape="1">
          <a:blip r:embed="rId4">
            <a:alphaModFix/>
          </a:blip>
          <a:srcRect/>
          <a:stretch/>
        </p:blipFill>
        <p:spPr>
          <a:xfrm>
            <a:off x="211437" y="4627537"/>
            <a:ext cx="1825707" cy="4040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750"/>
                                        <p:tgtEl>
                                          <p:spTgt spid="2049"/>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2064"/>
                                        </p:tgtEl>
                                        <p:attrNameLst>
                                          <p:attrName>style.visibility</p:attrName>
                                        </p:attrNameLst>
                                      </p:cBhvr>
                                      <p:to>
                                        <p:strVal val="visible"/>
                                      </p:to>
                                    </p:set>
                                    <p:anim calcmode="lin" valueType="num">
                                      <p:cBhvr additive="base">
                                        <p:cTn id="11" dur="400"/>
                                        <p:tgtEl>
                                          <p:spTgt spid="2064"/>
                                        </p:tgtEl>
                                        <p:attrNameLst>
                                          <p:attrName>ppt_x</p:attrName>
                                        </p:attrNameLst>
                                      </p:cBhvr>
                                      <p:tavLst>
                                        <p:tav tm="0">
                                          <p:val>
                                            <p:strVal val="#ppt_x-1"/>
                                          </p:val>
                                        </p:tav>
                                        <p:tav tm="100000">
                                          <p:val>
                                            <p:strVal val="#ppt_x"/>
                                          </p:val>
                                        </p:tav>
                                      </p:tavLst>
                                    </p:anim>
                                  </p:childTnLst>
                                </p:cTn>
                              </p:par>
                              <p:par>
                                <p:cTn id="12" presetID="10" presetClass="entr" presetSubtype="0" fill="hold" nodeType="withEffect">
                                  <p:stCondLst>
                                    <p:cond delay="100"/>
                                  </p:stCondLst>
                                  <p:childTnLst>
                                    <p:set>
                                      <p:cBhvr>
                                        <p:cTn id="13" dur="1" fill="hold">
                                          <p:stCondLst>
                                            <p:cond delay="0"/>
                                          </p:stCondLst>
                                        </p:cTn>
                                        <p:tgtEl>
                                          <p:spTgt spid="2058"/>
                                        </p:tgtEl>
                                        <p:attrNameLst>
                                          <p:attrName>style.visibility</p:attrName>
                                        </p:attrNameLst>
                                      </p:cBhvr>
                                      <p:to>
                                        <p:strVal val="visible"/>
                                      </p:to>
                                    </p:set>
                                    <p:animEffect transition="in" filter="fade">
                                      <p:cBhvr>
                                        <p:cTn id="14" dur="500"/>
                                        <p:tgtEl>
                                          <p:spTgt spid="2058"/>
                                        </p:tgtEl>
                                      </p:cBhvr>
                                    </p:animEffect>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2067"/>
                                        </p:tgtEl>
                                        <p:attrNameLst>
                                          <p:attrName>style.visibility</p:attrName>
                                        </p:attrNameLst>
                                      </p:cBhvr>
                                      <p:to>
                                        <p:strVal val="visible"/>
                                      </p:to>
                                    </p:set>
                                    <p:anim calcmode="lin" valueType="num">
                                      <p:cBhvr additive="base">
                                        <p:cTn id="18" dur="400"/>
                                        <p:tgtEl>
                                          <p:spTgt spid="2067"/>
                                        </p:tgtEl>
                                        <p:attrNameLst>
                                          <p:attrName>ppt_x</p:attrName>
                                        </p:attrNameLst>
                                      </p:cBhvr>
                                      <p:tavLst>
                                        <p:tav tm="0">
                                          <p:val>
                                            <p:strVal val="#ppt_x-1"/>
                                          </p:val>
                                        </p:tav>
                                        <p:tav tm="100000">
                                          <p:val>
                                            <p:strVal val="#ppt_x"/>
                                          </p:val>
                                        </p:tav>
                                      </p:tavLst>
                                    </p:anim>
                                  </p:childTnLst>
                                </p:cTn>
                              </p:par>
                              <p:par>
                                <p:cTn id="19" presetID="10" presetClass="entr" presetSubtype="0" fill="hold" nodeType="withEffect">
                                  <p:stCondLst>
                                    <p:cond delay="100"/>
                                  </p:stCondLst>
                                  <p:childTnLst>
                                    <p:set>
                                      <p:cBhvr>
                                        <p:cTn id="20" dur="1" fill="hold">
                                          <p:stCondLst>
                                            <p:cond delay="0"/>
                                          </p:stCondLst>
                                        </p:cTn>
                                        <p:tgtEl>
                                          <p:spTgt spid="2059"/>
                                        </p:tgtEl>
                                        <p:attrNameLst>
                                          <p:attrName>style.visibility</p:attrName>
                                        </p:attrNameLst>
                                      </p:cBhvr>
                                      <p:to>
                                        <p:strVal val="visible"/>
                                      </p:to>
                                    </p:set>
                                    <p:animEffect transition="in" filter="fade">
                                      <p:cBhvr>
                                        <p:cTn id="21" dur="500"/>
                                        <p:tgtEl>
                                          <p:spTgt spid="2059"/>
                                        </p:tgtEl>
                                      </p:cBhvr>
                                    </p:animEffect>
                                  </p:childTnLst>
                                </p:cTn>
                              </p:par>
                              <p:par>
                                <p:cTn id="22" presetID="10" presetClass="entr" presetSubtype="0" fill="hold" nodeType="withEffect">
                                  <p:stCondLst>
                                    <p:cond delay="100"/>
                                  </p:stCondLst>
                                  <p:childTnLst>
                                    <p:set>
                                      <p:cBhvr>
                                        <p:cTn id="23" dur="1" fill="hold">
                                          <p:stCondLst>
                                            <p:cond delay="0"/>
                                          </p:stCondLst>
                                        </p:cTn>
                                        <p:tgtEl>
                                          <p:spTgt spid="2060"/>
                                        </p:tgtEl>
                                        <p:attrNameLst>
                                          <p:attrName>style.visibility</p:attrName>
                                        </p:attrNameLst>
                                      </p:cBhvr>
                                      <p:to>
                                        <p:strVal val="visible"/>
                                      </p:to>
                                    </p:set>
                                    <p:animEffect transition="in" filter="fade">
                                      <p:cBhvr>
                                        <p:cTn id="24" dur="500"/>
                                        <p:tgtEl>
                                          <p:spTgt spid="2060"/>
                                        </p:tgtEl>
                                      </p:cBhvr>
                                    </p:animEffect>
                                  </p:childTnLst>
                                </p:cTn>
                              </p:par>
                            </p:childTnLst>
                          </p:cTn>
                        </p:par>
                        <p:par>
                          <p:cTn id="25" fill="hold">
                            <p:stCondLst>
                              <p:cond delay="1750"/>
                            </p:stCondLst>
                            <p:childTnLst>
                              <p:par>
                                <p:cTn id="26" presetID="2" presetClass="entr" presetSubtype="8" fill="hold" nodeType="afterEffect">
                                  <p:stCondLst>
                                    <p:cond delay="0"/>
                                  </p:stCondLst>
                                  <p:childTnLst>
                                    <p:set>
                                      <p:cBhvr>
                                        <p:cTn id="27" dur="1" fill="hold">
                                          <p:stCondLst>
                                            <p:cond delay="0"/>
                                          </p:stCondLst>
                                        </p:cTn>
                                        <p:tgtEl>
                                          <p:spTgt spid="2070"/>
                                        </p:tgtEl>
                                        <p:attrNameLst>
                                          <p:attrName>style.visibility</p:attrName>
                                        </p:attrNameLst>
                                      </p:cBhvr>
                                      <p:to>
                                        <p:strVal val="visible"/>
                                      </p:to>
                                    </p:set>
                                    <p:anim calcmode="lin" valueType="num">
                                      <p:cBhvr additive="base">
                                        <p:cTn id="28" dur="400"/>
                                        <p:tgtEl>
                                          <p:spTgt spid="2070"/>
                                        </p:tgtEl>
                                        <p:attrNameLst>
                                          <p:attrName>ppt_x</p:attrName>
                                        </p:attrNameLst>
                                      </p:cBhvr>
                                      <p:tavLst>
                                        <p:tav tm="0">
                                          <p:val>
                                            <p:strVal val="#ppt_x-1"/>
                                          </p:val>
                                        </p:tav>
                                        <p:tav tm="100000">
                                          <p:val>
                                            <p:strVal val="#ppt_x"/>
                                          </p:val>
                                        </p:tav>
                                      </p:tavLst>
                                    </p:anim>
                                  </p:childTnLst>
                                </p:cTn>
                              </p:par>
                              <p:par>
                                <p:cTn id="29" presetID="10" presetClass="entr" presetSubtype="0" fill="hold" nodeType="withEffect">
                                  <p:stCondLst>
                                    <p:cond delay="100"/>
                                  </p:stCondLst>
                                  <p:childTnLst>
                                    <p:set>
                                      <p:cBhvr>
                                        <p:cTn id="30" dur="1" fill="hold">
                                          <p:stCondLst>
                                            <p:cond delay="0"/>
                                          </p:stCondLst>
                                        </p:cTn>
                                        <p:tgtEl>
                                          <p:spTgt spid="2061"/>
                                        </p:tgtEl>
                                        <p:attrNameLst>
                                          <p:attrName>style.visibility</p:attrName>
                                        </p:attrNameLst>
                                      </p:cBhvr>
                                      <p:to>
                                        <p:strVal val="visible"/>
                                      </p:to>
                                    </p:set>
                                    <p:animEffect transition="in" filter="fade">
                                      <p:cBhvr>
                                        <p:cTn id="31" dur="500"/>
                                        <p:tgtEl>
                                          <p:spTgt spid="2061"/>
                                        </p:tgtEl>
                                      </p:cBhvr>
                                    </p:animEffect>
                                  </p:childTnLst>
                                </p:cTn>
                              </p:par>
                            </p:childTnLst>
                          </p:cTn>
                        </p:par>
                        <p:par>
                          <p:cTn id="32" fill="hold">
                            <p:stCondLst>
                              <p:cond delay="2250"/>
                            </p:stCondLst>
                            <p:childTnLst>
                              <p:par>
                                <p:cTn id="33" presetID="2" presetClass="entr" presetSubtype="8" fill="hold" nodeType="afterEffect">
                                  <p:stCondLst>
                                    <p:cond delay="0"/>
                                  </p:stCondLst>
                                  <p:childTnLst>
                                    <p:set>
                                      <p:cBhvr>
                                        <p:cTn id="34" dur="1" fill="hold">
                                          <p:stCondLst>
                                            <p:cond delay="0"/>
                                          </p:stCondLst>
                                        </p:cTn>
                                        <p:tgtEl>
                                          <p:spTgt spid="2073"/>
                                        </p:tgtEl>
                                        <p:attrNameLst>
                                          <p:attrName>style.visibility</p:attrName>
                                        </p:attrNameLst>
                                      </p:cBhvr>
                                      <p:to>
                                        <p:strVal val="visible"/>
                                      </p:to>
                                    </p:set>
                                    <p:anim calcmode="lin" valueType="num">
                                      <p:cBhvr additive="base">
                                        <p:cTn id="35" dur="400"/>
                                        <p:tgtEl>
                                          <p:spTgt spid="2073"/>
                                        </p:tgtEl>
                                        <p:attrNameLst>
                                          <p:attrName>ppt_x</p:attrName>
                                        </p:attrNameLst>
                                      </p:cBhvr>
                                      <p:tavLst>
                                        <p:tav tm="0">
                                          <p:val>
                                            <p:strVal val="#ppt_x-1"/>
                                          </p:val>
                                        </p:tav>
                                        <p:tav tm="100000">
                                          <p:val>
                                            <p:strVal val="#ppt_x"/>
                                          </p:val>
                                        </p:tav>
                                      </p:tavLst>
                                    </p:anim>
                                  </p:childTnLst>
                                </p:cTn>
                              </p:par>
                              <p:par>
                                <p:cTn id="36" presetID="10" presetClass="entr" presetSubtype="0" fill="hold" nodeType="withEffect">
                                  <p:stCondLst>
                                    <p:cond delay="100"/>
                                  </p:stCondLst>
                                  <p:childTnLst>
                                    <p:set>
                                      <p:cBhvr>
                                        <p:cTn id="37" dur="1" fill="hold">
                                          <p:stCondLst>
                                            <p:cond delay="0"/>
                                          </p:stCondLst>
                                        </p:cTn>
                                        <p:tgtEl>
                                          <p:spTgt spid="2062"/>
                                        </p:tgtEl>
                                        <p:attrNameLst>
                                          <p:attrName>style.visibility</p:attrName>
                                        </p:attrNameLst>
                                      </p:cBhvr>
                                      <p:to>
                                        <p:strVal val="visible"/>
                                      </p:to>
                                    </p:set>
                                    <p:animEffect transition="in" filter="fade">
                                      <p:cBhvr>
                                        <p:cTn id="38" dur="500"/>
                                        <p:tgtEl>
                                          <p:spTgt spid="2062"/>
                                        </p:tgtEl>
                                      </p:cBhvr>
                                    </p:animEffect>
                                  </p:childTnLst>
                                </p:cTn>
                              </p:par>
                            </p:childTnLst>
                          </p:cTn>
                        </p:par>
                        <p:par>
                          <p:cTn id="39" fill="hold">
                            <p:stCondLst>
                              <p:cond delay="2750"/>
                            </p:stCondLst>
                            <p:childTnLst>
                              <p:par>
                                <p:cTn id="40" presetID="2" presetClass="entr" presetSubtype="8" fill="hold" nodeType="afterEffect">
                                  <p:stCondLst>
                                    <p:cond delay="0"/>
                                  </p:stCondLst>
                                  <p:childTnLst>
                                    <p:set>
                                      <p:cBhvr>
                                        <p:cTn id="41" dur="1" fill="hold">
                                          <p:stCondLst>
                                            <p:cond delay="0"/>
                                          </p:stCondLst>
                                        </p:cTn>
                                        <p:tgtEl>
                                          <p:spTgt spid="2076"/>
                                        </p:tgtEl>
                                        <p:attrNameLst>
                                          <p:attrName>style.visibility</p:attrName>
                                        </p:attrNameLst>
                                      </p:cBhvr>
                                      <p:to>
                                        <p:strVal val="visible"/>
                                      </p:to>
                                    </p:set>
                                    <p:anim calcmode="lin" valueType="num">
                                      <p:cBhvr additive="base">
                                        <p:cTn id="42" dur="400"/>
                                        <p:tgtEl>
                                          <p:spTgt spid="20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5</a:t>
            </a:fld>
            <a:endParaRPr/>
          </a:p>
        </p:txBody>
      </p:sp>
      <p:grpSp>
        <p:nvGrpSpPr>
          <p:cNvPr id="2086" name="Google Shape;2086;p62"/>
          <p:cNvGrpSpPr/>
          <p:nvPr/>
        </p:nvGrpSpPr>
        <p:grpSpPr>
          <a:xfrm>
            <a:off x="4239010" y="719240"/>
            <a:ext cx="4710234" cy="3525313"/>
            <a:chOff x="531239" y="2245624"/>
            <a:chExt cx="4710234" cy="3525313"/>
          </a:xfrm>
        </p:grpSpPr>
        <p:pic>
          <p:nvPicPr>
            <p:cNvPr id="2087" name="Google Shape;2087;p62"/>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2088" name="Google Shape;2088;p62"/>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2089" name="Google Shape;2089;p62"/>
          <p:cNvPicPr preferRelativeResize="0"/>
          <p:nvPr/>
        </p:nvPicPr>
        <p:blipFill rotWithShape="1">
          <a:blip r:embed="rId4">
            <a:alphaModFix/>
          </a:blip>
          <a:srcRect l="9582" t="15083" r="5986" b="-3034"/>
          <a:stretch/>
        </p:blipFill>
        <p:spPr>
          <a:xfrm>
            <a:off x="4817520" y="1036269"/>
            <a:ext cx="3857900" cy="2953932"/>
          </a:xfrm>
          <a:prstGeom prst="rect">
            <a:avLst/>
          </a:prstGeom>
          <a:noFill/>
          <a:ln>
            <a:noFill/>
          </a:ln>
        </p:spPr>
      </p:pic>
      <p:sp>
        <p:nvSpPr>
          <p:cNvPr id="2090" name="Google Shape;2090;p62"/>
          <p:cNvSpPr/>
          <p:nvPr/>
        </p:nvSpPr>
        <p:spPr>
          <a:xfrm>
            <a:off x="4275575" y="280658"/>
            <a:ext cx="4673700" cy="438600"/>
          </a:xfrm>
          <a:prstGeom prst="rect">
            <a:avLst/>
          </a:prstGeom>
          <a:noFill/>
          <a:ln>
            <a:noFill/>
          </a:ln>
        </p:spPr>
        <p:txBody>
          <a:bodyPr spcFirstLastPara="1" wrap="square" lIns="91425" tIns="45700" rIns="91425" bIns="45700" anchor="t" anchorCtr="0">
            <a:noAutofit/>
          </a:bodyPr>
          <a:lstStyle/>
          <a:p>
            <a:pPr lvl="0" algn="r"/>
            <a:r>
              <a:rPr lang="en-IE" sz="3200" b="1" dirty="0">
                <a:solidFill>
                  <a:srgbClr val="00B0F0"/>
                </a:solidFill>
                <a:latin typeface="Avenir Heavy"/>
                <a:ea typeface="Avenir"/>
                <a:cs typeface="Avenir Heavy"/>
                <a:sym typeface="Avenir"/>
              </a:rPr>
              <a:t>DÉANAIMIS PLÉ…</a:t>
            </a:r>
          </a:p>
        </p:txBody>
      </p:sp>
      <p:pic>
        <p:nvPicPr>
          <p:cNvPr id="2091" name="Google Shape;2091;p62"/>
          <p:cNvPicPr preferRelativeResize="0"/>
          <p:nvPr/>
        </p:nvPicPr>
        <p:blipFill rotWithShape="1">
          <a:blip r:embed="rId5">
            <a:alphaModFix/>
          </a:blip>
          <a:srcRect/>
          <a:stretch/>
        </p:blipFill>
        <p:spPr>
          <a:xfrm>
            <a:off x="3215037" y="4468829"/>
            <a:ext cx="2542006" cy="562043"/>
          </a:xfrm>
          <a:prstGeom prst="rect">
            <a:avLst/>
          </a:prstGeom>
          <a:noFill/>
          <a:ln>
            <a:noFill/>
          </a:ln>
        </p:spPr>
      </p:pic>
      <p:sp>
        <p:nvSpPr>
          <p:cNvPr id="2092" name="Google Shape;2092;p62"/>
          <p:cNvSpPr/>
          <p:nvPr/>
        </p:nvSpPr>
        <p:spPr>
          <a:xfrm>
            <a:off x="487143" y="1054541"/>
            <a:ext cx="3504900" cy="2062200"/>
          </a:xfrm>
          <a:prstGeom prst="rect">
            <a:avLst/>
          </a:prstGeom>
          <a:noFill/>
          <a:ln>
            <a:noFill/>
          </a:ln>
        </p:spPr>
        <p:txBody>
          <a:bodyPr spcFirstLastPara="1" wrap="square" lIns="91425" tIns="45700" rIns="91425" bIns="45700" anchor="t" anchorCtr="0">
            <a:noAutofit/>
          </a:bodyPr>
          <a:lstStyle/>
          <a:p>
            <a:pPr lvl="0">
              <a:buSzPts val="3200"/>
            </a:pPr>
            <a:r>
              <a:rPr lang="en-GB" sz="3200" b="1" dirty="0" err="1">
                <a:solidFill>
                  <a:srgbClr val="FFA400"/>
                </a:solidFill>
                <a:latin typeface="Montserrat"/>
                <a:ea typeface="Montserrat"/>
                <a:cs typeface="Montserrat"/>
                <a:sym typeface="Montserrat"/>
              </a:rPr>
              <a:t>Cuimhnímis</a:t>
            </a:r>
            <a:r>
              <a:rPr lang="en-GB" sz="3200" b="1" dirty="0">
                <a:solidFill>
                  <a:srgbClr val="FFA400"/>
                </a:solidFill>
                <a:latin typeface="Montserrat"/>
                <a:ea typeface="Montserrat"/>
                <a:cs typeface="Montserrat"/>
                <a:sym typeface="Montserrat"/>
              </a:rPr>
              <a:t> </a:t>
            </a:r>
            <a:r>
              <a:rPr lang="en-GB" sz="3200" b="1" dirty="0" err="1">
                <a:solidFill>
                  <a:srgbClr val="FFA400"/>
                </a:solidFill>
                <a:latin typeface="Montserrat"/>
                <a:ea typeface="Montserrat"/>
                <a:cs typeface="Montserrat"/>
                <a:sym typeface="Montserrat"/>
              </a:rPr>
              <a:t>ar</a:t>
            </a:r>
            <a:r>
              <a:rPr lang="en-GB" sz="3200" b="1" dirty="0">
                <a:solidFill>
                  <a:srgbClr val="FFA400"/>
                </a:solidFill>
                <a:latin typeface="Montserrat"/>
                <a:ea typeface="Montserrat"/>
                <a:cs typeface="Montserrat"/>
                <a:sym typeface="Montserrat"/>
              </a:rPr>
              <a:t> </a:t>
            </a:r>
            <a:r>
              <a:rPr lang="en-GB" sz="3200" b="1" dirty="0" err="1">
                <a:solidFill>
                  <a:srgbClr val="FFA400"/>
                </a:solidFill>
                <a:latin typeface="Montserrat"/>
                <a:ea typeface="Montserrat"/>
                <a:cs typeface="Montserrat"/>
                <a:sym typeface="Montserrat"/>
              </a:rPr>
              <a:t>na</a:t>
            </a:r>
            <a:r>
              <a:rPr lang="en-GB" sz="3200" b="1" dirty="0">
                <a:solidFill>
                  <a:srgbClr val="FFA400"/>
                </a:solidFill>
                <a:latin typeface="Montserrat"/>
                <a:ea typeface="Montserrat"/>
                <a:cs typeface="Montserrat"/>
                <a:sym typeface="Montserrat"/>
              </a:rPr>
              <a:t> </a:t>
            </a:r>
            <a:r>
              <a:rPr lang="en-GB" sz="3200" b="1" dirty="0" err="1">
                <a:solidFill>
                  <a:srgbClr val="FFA400"/>
                </a:solidFill>
                <a:latin typeface="Montserrat"/>
                <a:ea typeface="Montserrat"/>
                <a:cs typeface="Montserrat"/>
                <a:sym typeface="Montserrat"/>
              </a:rPr>
              <a:t>buntáistí</a:t>
            </a:r>
            <a:r>
              <a:rPr lang="en-GB" sz="3200" b="1" dirty="0">
                <a:solidFill>
                  <a:srgbClr val="FFA400"/>
                </a:solidFill>
                <a:latin typeface="Montserrat"/>
                <a:ea typeface="Montserrat"/>
                <a:cs typeface="Montserrat"/>
                <a:sym typeface="Montserrat"/>
              </a:rPr>
              <a:t> </a:t>
            </a:r>
            <a:r>
              <a:rPr lang="en-GB" sz="3200" b="1" dirty="0" err="1">
                <a:solidFill>
                  <a:srgbClr val="FFA400"/>
                </a:solidFill>
                <a:latin typeface="Montserrat"/>
                <a:ea typeface="Montserrat"/>
                <a:cs typeface="Montserrat"/>
                <a:sym typeface="Montserrat"/>
              </a:rPr>
              <a:t>agus</a:t>
            </a:r>
            <a:r>
              <a:rPr lang="en-GB" sz="3200" b="1" dirty="0">
                <a:solidFill>
                  <a:srgbClr val="FFA400"/>
                </a:solidFill>
                <a:latin typeface="Montserrat"/>
                <a:ea typeface="Montserrat"/>
                <a:cs typeface="Montserrat"/>
                <a:sym typeface="Montserrat"/>
              </a:rPr>
              <a:t> leis </a:t>
            </a:r>
            <a:r>
              <a:rPr lang="en-GB" sz="3200" b="1" dirty="0" err="1">
                <a:solidFill>
                  <a:srgbClr val="FFA400"/>
                </a:solidFill>
                <a:latin typeface="Montserrat"/>
                <a:ea typeface="Montserrat"/>
                <a:cs typeface="Montserrat"/>
                <a:sym typeface="Montserrat"/>
              </a:rPr>
              <a:t>na</a:t>
            </a:r>
            <a:r>
              <a:rPr lang="en-GB" sz="3200" b="1" dirty="0">
                <a:solidFill>
                  <a:srgbClr val="FFA400"/>
                </a:solidFill>
                <a:latin typeface="Montserrat"/>
                <a:ea typeface="Montserrat"/>
                <a:cs typeface="Montserrat"/>
                <a:sym typeface="Montserrat"/>
              </a:rPr>
              <a:t> </a:t>
            </a:r>
            <a:r>
              <a:rPr lang="en-GB" sz="3200" b="1" dirty="0" err="1">
                <a:solidFill>
                  <a:srgbClr val="FFA400"/>
                </a:solidFill>
                <a:latin typeface="Montserrat"/>
                <a:ea typeface="Montserrat"/>
                <a:cs typeface="Montserrat"/>
                <a:sym typeface="Montserrat"/>
              </a:rPr>
              <a:t>míbhuntáistí</a:t>
            </a:r>
            <a:r>
              <a:rPr lang="en-GB" sz="3200" b="1" dirty="0">
                <a:solidFill>
                  <a:srgbClr val="FFA400"/>
                </a:solidFill>
                <a:latin typeface="Montserrat"/>
                <a:ea typeface="Montserrat"/>
                <a:cs typeface="Montserrat"/>
                <a:sym typeface="Montserrat"/>
              </a:rPr>
              <a:t> a </a:t>
            </a:r>
            <a:r>
              <a:rPr lang="en-GB" sz="3200" b="1" dirty="0" err="1">
                <a:solidFill>
                  <a:srgbClr val="FFA400"/>
                </a:solidFill>
                <a:latin typeface="Montserrat"/>
                <a:ea typeface="Montserrat"/>
                <a:cs typeface="Montserrat"/>
                <a:sym typeface="Montserrat"/>
              </a:rPr>
              <a:t>bhaineann</a:t>
            </a:r>
            <a:r>
              <a:rPr lang="en-GB" sz="3200" b="1" dirty="0">
                <a:solidFill>
                  <a:srgbClr val="FFA400"/>
                </a:solidFill>
                <a:latin typeface="Montserrat"/>
                <a:ea typeface="Montserrat"/>
                <a:cs typeface="Montserrat"/>
                <a:sym typeface="Montserrat"/>
              </a:rPr>
              <a:t> leis an </a:t>
            </a:r>
            <a:r>
              <a:rPr lang="en-GB" sz="3200" b="1" dirty="0" err="1">
                <a:solidFill>
                  <a:srgbClr val="FFA400"/>
                </a:solidFill>
                <a:latin typeface="Montserrat"/>
                <a:ea typeface="Montserrat"/>
                <a:cs typeface="Montserrat"/>
                <a:sym typeface="Montserrat"/>
              </a:rPr>
              <a:t>idirlíon</a:t>
            </a:r>
            <a:r>
              <a:rPr lang="en-GB" sz="3200" b="1" dirty="0">
                <a:solidFill>
                  <a:srgbClr val="FFA400"/>
                </a:solidFill>
                <a:latin typeface="Montserrat"/>
                <a:ea typeface="Montserrat"/>
                <a:cs typeface="Montserrat"/>
                <a:sym typeface="Montserra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pic>
        <p:nvPicPr>
          <p:cNvPr id="2109" name="Google Shape;2109;p64"/>
          <p:cNvPicPr preferRelativeResize="0"/>
          <p:nvPr/>
        </p:nvPicPr>
        <p:blipFill rotWithShape="1">
          <a:blip r:embed="rId3">
            <a:alphaModFix/>
          </a:blip>
          <a:srcRect/>
          <a:stretch/>
        </p:blipFill>
        <p:spPr>
          <a:xfrm>
            <a:off x="472368" y="142618"/>
            <a:ext cx="2542006" cy="562043"/>
          </a:xfrm>
          <a:prstGeom prst="rect">
            <a:avLst/>
          </a:prstGeom>
          <a:noFill/>
          <a:ln>
            <a:noFill/>
          </a:ln>
        </p:spPr>
      </p:pic>
      <p:grpSp>
        <p:nvGrpSpPr>
          <p:cNvPr id="2110" name="Google Shape;2110;p64"/>
          <p:cNvGrpSpPr/>
          <p:nvPr/>
        </p:nvGrpSpPr>
        <p:grpSpPr>
          <a:xfrm>
            <a:off x="60976" y="1627974"/>
            <a:ext cx="3419630" cy="2720132"/>
            <a:chOff x="531239" y="2245624"/>
            <a:chExt cx="4710234" cy="3525313"/>
          </a:xfrm>
        </p:grpSpPr>
        <p:pic>
          <p:nvPicPr>
            <p:cNvPr id="2111" name="Google Shape;2111;p64"/>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2112" name="Google Shape;2112;p64"/>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2113" name="Google Shape;2113;p64"/>
          <p:cNvPicPr preferRelativeResize="0"/>
          <p:nvPr/>
        </p:nvPicPr>
        <p:blipFill>
          <a:blip r:embed="rId5">
            <a:alphaModFix/>
          </a:blip>
          <a:stretch>
            <a:fillRect/>
          </a:stretch>
        </p:blipFill>
        <p:spPr>
          <a:xfrm>
            <a:off x="389000" y="1890762"/>
            <a:ext cx="2938350" cy="2194551"/>
          </a:xfrm>
          <a:prstGeom prst="rect">
            <a:avLst/>
          </a:prstGeom>
          <a:noFill/>
          <a:ln>
            <a:noFill/>
          </a:ln>
        </p:spPr>
      </p:pic>
      <p:sp>
        <p:nvSpPr>
          <p:cNvPr id="9" name="Google Shape;365;p13">
            <a:extLst>
              <a:ext uri="{FF2B5EF4-FFF2-40B4-BE49-F238E27FC236}">
                <a16:creationId xmlns:a16="http://schemas.microsoft.com/office/drawing/2014/main" id="{D8428DCB-BE8F-4749-AD3D-2E95F9D79EFD}"/>
              </a:ext>
            </a:extLst>
          </p:cNvPr>
          <p:cNvSpPr/>
          <p:nvPr/>
        </p:nvSpPr>
        <p:spPr>
          <a:xfrm>
            <a:off x="4176216" y="254534"/>
            <a:ext cx="4728508" cy="55399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ga" sz="3000" b="1" i="0" u="none" strike="noStrike" cap="none" baseline="0" dirty="0">
                <a:solidFill>
                  <a:srgbClr val="000090"/>
                </a:solidFill>
                <a:latin typeface="Avenir Heavy"/>
                <a:ea typeface="Avenir"/>
                <a:cs typeface="Avenir Heavy"/>
                <a:sym typeface="Avenir"/>
              </a:rPr>
              <a:t>CIBEARBHULAÍOCHT </a:t>
            </a:r>
            <a:endParaRPr sz="3000" b="1" i="0" u="none" strike="noStrike" cap="none" dirty="0">
              <a:solidFill>
                <a:srgbClr val="000090"/>
              </a:solidFill>
              <a:latin typeface="Avenir Heavy"/>
              <a:ea typeface="Avenir"/>
              <a:cs typeface="Avenir Heavy"/>
              <a:sym typeface="Avenir"/>
            </a:endParaRPr>
          </a:p>
        </p:txBody>
      </p:sp>
      <p:sp>
        <p:nvSpPr>
          <p:cNvPr id="10" name="Google Shape;366;p13">
            <a:extLst>
              <a:ext uri="{FF2B5EF4-FFF2-40B4-BE49-F238E27FC236}">
                <a16:creationId xmlns:a16="http://schemas.microsoft.com/office/drawing/2014/main" id="{13759333-DA87-7B4F-826C-EC6580D126EC}"/>
              </a:ext>
            </a:extLst>
          </p:cNvPr>
          <p:cNvSpPr/>
          <p:nvPr/>
        </p:nvSpPr>
        <p:spPr>
          <a:xfrm>
            <a:off x="4297183" y="1134092"/>
            <a:ext cx="4365843" cy="3754874"/>
          </a:xfrm>
          <a:prstGeom prst="rect">
            <a:avLst/>
          </a:prstGeom>
          <a:noFill/>
          <a:ln>
            <a:noFill/>
          </a:ln>
        </p:spPr>
        <p:txBody>
          <a:bodyPr spcFirstLastPara="1" wrap="square" lIns="91425" tIns="45700" rIns="91425" bIns="45700" anchor="t" anchorCtr="0">
            <a:noAutofit/>
          </a:bodyPr>
          <a:lstStyle/>
          <a:p>
            <a:pPr marL="139700" marR="0" lvl="0" indent="0" algn="l" rtl="0">
              <a:lnSpc>
                <a:spcPct val="100000"/>
              </a:lnSpc>
              <a:spcBef>
                <a:spcPts val="0"/>
              </a:spcBef>
              <a:spcAft>
                <a:spcPts val="0"/>
              </a:spcAft>
              <a:buClr>
                <a:srgbClr val="000000"/>
              </a:buClr>
              <a:buSzPts val="1400"/>
              <a:buFont typeface="Arial"/>
              <a:buNone/>
            </a:pPr>
            <a:r>
              <a:rPr lang="ga" sz="1400" b="1" i="0" u="none" strike="noStrike" cap="none" baseline="0" dirty="0">
                <a:solidFill>
                  <a:srgbClr val="000090"/>
                </a:solidFill>
                <a:latin typeface="Avenir Heavy"/>
                <a:ea typeface="Avenir"/>
                <a:cs typeface="Avenir Heavy"/>
                <a:sym typeface="Avenir"/>
              </a:rPr>
              <a:t>Cad is bulaíocht ann?</a:t>
            </a:r>
            <a:endParaRPr dirty="0">
              <a:latin typeface="Avenir Heavy"/>
              <a:cs typeface="Avenir Heavy"/>
            </a:endParaRPr>
          </a:p>
          <a:p>
            <a:pPr marL="139700" marR="0" lvl="0" indent="0" algn="l" rtl="0">
              <a:lnSpc>
                <a:spcPct val="100000"/>
              </a:lnSpc>
              <a:spcBef>
                <a:spcPts val="0"/>
              </a:spcBef>
              <a:spcAft>
                <a:spcPts val="0"/>
              </a:spcAft>
              <a:buClr>
                <a:srgbClr val="000000"/>
              </a:buClr>
              <a:buSzPts val="1400"/>
              <a:buFont typeface="Arial"/>
              <a:buNone/>
            </a:pPr>
            <a:r>
              <a:rPr lang="ga" sz="1400" b="0" i="0" u="none" strike="noStrike" cap="none" baseline="0" dirty="0">
                <a:solidFill>
                  <a:schemeClr val="tx2">
                    <a:lumMod val="50000"/>
                  </a:schemeClr>
                </a:solidFill>
                <a:latin typeface="Avenir Heavy"/>
                <a:ea typeface="Avenir"/>
                <a:cs typeface="Avenir Heavy"/>
                <a:sym typeface="Avenir"/>
              </a:rPr>
              <a:t>Sainmhínítear an bhulaíocht mar iompar diúltach neamhiarrtha, bíodh sé i bhfoirm iompar briathartha, síceolaíoch nó fisiciúil, a dhéanann duine aonair nó grúpa in aghaidh duine (nó daoine) eile, agus a dhéantar arís agus arís eile.</a:t>
            </a:r>
            <a:endParaRPr dirty="0">
              <a:solidFill>
                <a:schemeClr val="tx2">
                  <a:lumMod val="50000"/>
                </a:schemeClr>
              </a:solidFill>
              <a:latin typeface="Avenir Heavy"/>
              <a:cs typeface="Avenir Heavy"/>
            </a:endParaRPr>
          </a:p>
          <a:p>
            <a:pPr marL="1397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venir Heavy"/>
              <a:ea typeface="Avenir"/>
              <a:cs typeface="Avenir Heavy"/>
              <a:sym typeface="Avenir"/>
            </a:endParaRPr>
          </a:p>
          <a:p>
            <a:pPr marL="139700" marR="0" lvl="0" indent="0" algn="l" rtl="0">
              <a:lnSpc>
                <a:spcPct val="100000"/>
              </a:lnSpc>
              <a:spcBef>
                <a:spcPts val="0"/>
              </a:spcBef>
              <a:spcAft>
                <a:spcPts val="0"/>
              </a:spcAft>
              <a:buClr>
                <a:srgbClr val="000000"/>
              </a:buClr>
              <a:buSzPts val="1400"/>
              <a:buFont typeface="Arial"/>
              <a:buNone/>
            </a:pPr>
            <a:r>
              <a:rPr lang="ga" sz="1400" b="1" i="0" u="none" strike="noStrike" cap="none" baseline="0" dirty="0">
                <a:solidFill>
                  <a:srgbClr val="000090"/>
                </a:solidFill>
                <a:latin typeface="Avenir Heavy"/>
                <a:ea typeface="Avenir"/>
                <a:cs typeface="Avenir Heavy"/>
                <a:sym typeface="Avenir"/>
              </a:rPr>
              <a:t>Cad is cibearbhulaíocht ann?</a:t>
            </a:r>
            <a:endParaRPr dirty="0">
              <a:latin typeface="Avenir Heavy"/>
              <a:cs typeface="Avenir Heavy"/>
            </a:endParaRPr>
          </a:p>
          <a:p>
            <a:pPr marL="139700" marR="0" lvl="0" indent="0" algn="l" rtl="0">
              <a:lnSpc>
                <a:spcPct val="100000"/>
              </a:lnSpc>
              <a:spcBef>
                <a:spcPts val="0"/>
              </a:spcBef>
              <a:spcAft>
                <a:spcPts val="0"/>
              </a:spcAft>
              <a:buClr>
                <a:srgbClr val="000000"/>
              </a:buClr>
              <a:buSzPts val="1400"/>
              <a:buFont typeface="Arial"/>
              <a:buNone/>
            </a:pPr>
            <a:r>
              <a:rPr lang="ga" sz="1400" b="0" i="0" u="none" strike="noStrike" cap="none" baseline="0" dirty="0">
                <a:solidFill>
                  <a:schemeClr val="tx2">
                    <a:lumMod val="50000"/>
                  </a:schemeClr>
                </a:solidFill>
                <a:latin typeface="Avenir Heavy"/>
                <a:ea typeface="Avenir"/>
                <a:cs typeface="Avenir Heavy"/>
                <a:sym typeface="Avenir"/>
              </a:rPr>
              <a:t>Sainmhínítear cibearbhulaíocht mar “teachtaireacht, íomhá nó ráiteas poiblí goilliúnach aon uaire ar láithreán gréasáin líonra poiblí nó ar fhóram poiblí eile ar féidir an teachtaireacht, an íomhá nó an ráiteas sin a fheiceáil air agus/nó a bheith athráite ag daoine eile mar iompar bulaíochta” </a:t>
            </a:r>
            <a:endParaRPr sz="1400" b="0" i="0" u="none" strike="noStrike" cap="none" dirty="0">
              <a:solidFill>
                <a:schemeClr val="tx2">
                  <a:lumMod val="50000"/>
                </a:schemeClr>
              </a:solidFill>
              <a:latin typeface="Avenir Heavy"/>
              <a:ea typeface="Avenir"/>
              <a:cs typeface="Avenir Heavy"/>
              <a:sym typeface="Avenir"/>
            </a:endParaRPr>
          </a:p>
          <a:p>
            <a:pPr marL="139700" marR="0" lvl="0" indent="0" algn="l" rtl="0">
              <a:lnSpc>
                <a:spcPct val="100000"/>
              </a:lnSpc>
              <a:spcBef>
                <a:spcPts val="0"/>
              </a:spcBef>
              <a:spcAft>
                <a:spcPts val="0"/>
              </a:spcAft>
              <a:buClr>
                <a:srgbClr val="000000"/>
              </a:buClr>
              <a:buSzPts val="1400"/>
              <a:buFont typeface="Arial"/>
              <a:buNone/>
            </a:pPr>
            <a:r>
              <a:rPr lang="ga" sz="1400" b="0" i="0" u="none" strike="noStrike" cap="none" baseline="0" dirty="0">
                <a:solidFill>
                  <a:srgbClr val="FFFFFF"/>
                </a:solidFill>
                <a:latin typeface="Avenir Heavy"/>
                <a:ea typeface="Avenir"/>
                <a:cs typeface="Avenir Heavy"/>
                <a:sym typeface="Avenir"/>
              </a:rPr>
              <a:t>(Gnásanna Frithbhulaíochta, An Roinn Oideachais agus Scileanna, 2013)</a:t>
            </a:r>
            <a:endParaRPr dirty="0">
              <a:latin typeface="Avenir Heavy"/>
              <a:cs typeface="Avenir Heavy"/>
            </a:endParaRPr>
          </a:p>
        </p:txBody>
      </p:sp>
    </p:spTree>
    <p:extLst>
      <p:ext uri="{BB962C8B-B14F-4D97-AF65-F5344CB8AC3E}">
        <p14:creationId xmlns:p14="http://schemas.microsoft.com/office/powerpoint/2010/main" val="100529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2134" name="Google Shape;2134;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7</a:t>
            </a:fld>
            <a:endParaRPr/>
          </a:p>
        </p:txBody>
      </p:sp>
      <p:sp>
        <p:nvSpPr>
          <p:cNvPr id="2135" name="Google Shape;2135;p67"/>
          <p:cNvSpPr txBox="1"/>
          <p:nvPr/>
        </p:nvSpPr>
        <p:spPr>
          <a:xfrm>
            <a:off x="445437" y="397896"/>
            <a:ext cx="11453100" cy="47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00B0F0"/>
              </a:solidFill>
              <a:latin typeface="Montserrat"/>
              <a:ea typeface="Montserrat"/>
              <a:cs typeface="Montserrat"/>
              <a:sym typeface="Montserrat"/>
            </a:endParaRPr>
          </a:p>
        </p:txBody>
      </p:sp>
      <p:pic>
        <p:nvPicPr>
          <p:cNvPr id="2137" name="Google Shape;2137;p67"/>
          <p:cNvPicPr preferRelativeResize="0"/>
          <p:nvPr/>
        </p:nvPicPr>
        <p:blipFill rotWithShape="1">
          <a:blip r:embed="rId3">
            <a:alphaModFix/>
          </a:blip>
          <a:srcRect/>
          <a:stretch/>
        </p:blipFill>
        <p:spPr>
          <a:xfrm>
            <a:off x="4000500" y="591715"/>
            <a:ext cx="4905375" cy="4276873"/>
          </a:xfrm>
          <a:prstGeom prst="rect">
            <a:avLst/>
          </a:prstGeom>
          <a:noFill/>
          <a:ln>
            <a:noFill/>
          </a:ln>
        </p:spPr>
      </p:pic>
      <p:pic>
        <p:nvPicPr>
          <p:cNvPr id="2138" name="Google Shape;2138;p67"/>
          <p:cNvPicPr preferRelativeResize="0"/>
          <p:nvPr/>
        </p:nvPicPr>
        <p:blipFill rotWithShape="1">
          <a:blip r:embed="rId4">
            <a:alphaModFix/>
          </a:blip>
          <a:srcRect/>
          <a:stretch/>
        </p:blipFill>
        <p:spPr>
          <a:xfrm>
            <a:off x="249692" y="4384171"/>
            <a:ext cx="2420909" cy="535268"/>
          </a:xfrm>
          <a:prstGeom prst="rect">
            <a:avLst/>
          </a:prstGeom>
          <a:noFill/>
          <a:ln>
            <a:noFill/>
          </a:ln>
        </p:spPr>
      </p:pic>
      <p:pic>
        <p:nvPicPr>
          <p:cNvPr id="2139" name="Google Shape;2139;p67"/>
          <p:cNvPicPr preferRelativeResize="0"/>
          <p:nvPr/>
        </p:nvPicPr>
        <p:blipFill rotWithShape="1">
          <a:blip r:embed="rId5">
            <a:alphaModFix/>
          </a:blip>
          <a:srcRect/>
          <a:stretch/>
        </p:blipFill>
        <p:spPr>
          <a:xfrm>
            <a:off x="2540264" y="4049958"/>
            <a:ext cx="1968323" cy="1399785"/>
          </a:xfrm>
          <a:prstGeom prst="rect">
            <a:avLst/>
          </a:prstGeom>
          <a:noFill/>
          <a:ln>
            <a:noFill/>
          </a:ln>
        </p:spPr>
      </p:pic>
      <p:pic>
        <p:nvPicPr>
          <p:cNvPr id="2140" name="Google Shape;2140;p67" descr="Copy of Presentation (16_9) – Untitled Design (1).png"/>
          <p:cNvPicPr preferRelativeResize="0"/>
          <p:nvPr/>
        </p:nvPicPr>
        <p:blipFill rotWithShape="1">
          <a:blip r:embed="rId6">
            <a:alphaModFix/>
          </a:blip>
          <a:srcRect l="3468" t="3207" r="2793" b="3282"/>
          <a:stretch/>
        </p:blipFill>
        <p:spPr>
          <a:xfrm>
            <a:off x="4221363" y="849636"/>
            <a:ext cx="4477200" cy="2576318"/>
          </a:xfrm>
          <a:prstGeom prst="rect">
            <a:avLst/>
          </a:prstGeom>
          <a:noFill/>
          <a:ln>
            <a:noFill/>
          </a:ln>
        </p:spPr>
      </p:pic>
      <p:sp>
        <p:nvSpPr>
          <p:cNvPr id="12" name="Google Shape;372;p14">
            <a:extLst>
              <a:ext uri="{FF2B5EF4-FFF2-40B4-BE49-F238E27FC236}">
                <a16:creationId xmlns:a16="http://schemas.microsoft.com/office/drawing/2014/main" id="{344A6B94-0999-3543-82A1-A19DB958751F}"/>
              </a:ext>
            </a:extLst>
          </p:cNvPr>
          <p:cNvSpPr txBox="1"/>
          <p:nvPr/>
        </p:nvSpPr>
        <p:spPr>
          <a:xfrm>
            <a:off x="573206" y="612979"/>
            <a:ext cx="8823230" cy="4733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ga" sz="2400" b="1" i="0" u="none" strike="noStrike" cap="none" baseline="0" dirty="0">
                <a:solidFill>
                  <a:srgbClr val="FFFFFF"/>
                </a:solidFill>
                <a:latin typeface="Avenir Heavy"/>
                <a:ea typeface="Montserrat"/>
                <a:cs typeface="Avenir Heavy"/>
                <a:sym typeface="Montserrat"/>
              </a:rPr>
              <a:t>#CONNECTED</a:t>
            </a:r>
            <a:endParaRPr dirty="0">
              <a:latin typeface="Avenir Heavy"/>
              <a:cs typeface="Avenir Heavy"/>
            </a:endParaRPr>
          </a:p>
          <a:p>
            <a:pPr marL="0" marR="0" lvl="0" indent="0" algn="l" rtl="0">
              <a:lnSpc>
                <a:spcPct val="100000"/>
              </a:lnSpc>
              <a:spcBef>
                <a:spcPts val="0"/>
              </a:spcBef>
              <a:spcAft>
                <a:spcPts val="0"/>
              </a:spcAft>
              <a:buNone/>
            </a:pPr>
            <a:r>
              <a:rPr lang="ga" sz="2400" b="1" i="0" u="none" strike="noStrike" cap="none" baseline="0" dirty="0">
                <a:solidFill>
                  <a:srgbClr val="000090"/>
                </a:solidFill>
                <a:latin typeface="Avenir Heavy"/>
                <a:ea typeface="Montserrat"/>
                <a:cs typeface="Avenir Heavy"/>
                <a:sym typeface="Montserrat"/>
              </a:rPr>
              <a:t>MEAS A LÉIRIÚ SA </a:t>
            </a:r>
          </a:p>
          <a:p>
            <a:pPr marL="0" marR="0" lvl="0" indent="0" algn="l" rtl="0">
              <a:lnSpc>
                <a:spcPct val="100000"/>
              </a:lnSpc>
              <a:spcBef>
                <a:spcPts val="0"/>
              </a:spcBef>
              <a:spcAft>
                <a:spcPts val="0"/>
              </a:spcAft>
              <a:buNone/>
            </a:pPr>
            <a:r>
              <a:rPr lang="ga" sz="2400" b="1" i="0" u="none" strike="noStrike" cap="none" baseline="0" dirty="0">
                <a:solidFill>
                  <a:srgbClr val="000090"/>
                </a:solidFill>
                <a:latin typeface="Avenir Heavy"/>
                <a:ea typeface="Montserrat"/>
                <a:cs typeface="Avenir Heavy"/>
                <a:sym typeface="Montserrat"/>
              </a:rPr>
              <a:t>CHUMARSÁID </a:t>
            </a:r>
            <a:endParaRPr dirty="0">
              <a:latin typeface="Avenir Heavy"/>
              <a:cs typeface="Avenir Heavy"/>
            </a:endParaRPr>
          </a:p>
          <a:p>
            <a:pPr marL="0" marR="0" lvl="0" indent="0" algn="l" rtl="0">
              <a:lnSpc>
                <a:spcPct val="100000"/>
              </a:lnSpc>
              <a:spcBef>
                <a:spcPts val="0"/>
              </a:spcBef>
              <a:spcAft>
                <a:spcPts val="0"/>
              </a:spcAft>
              <a:buNone/>
            </a:pPr>
            <a:r>
              <a:rPr lang="ga" sz="2400" b="1" i="0" u="none" strike="noStrike" cap="none" baseline="0" dirty="0">
                <a:solidFill>
                  <a:srgbClr val="000090"/>
                </a:solidFill>
                <a:latin typeface="Avenir Heavy"/>
                <a:ea typeface="Montserrat"/>
                <a:cs typeface="Avenir Heavy"/>
                <a:sym typeface="Montserrat"/>
              </a:rPr>
              <a:t>AR LÍNE</a:t>
            </a:r>
            <a:endParaRPr dirty="0">
              <a:latin typeface="Avenir Heavy"/>
              <a:cs typeface="Avenir Heavy"/>
            </a:endParaRPr>
          </a:p>
          <a:p>
            <a:pPr marL="0" marR="0" lvl="0" indent="0" algn="l" rtl="0">
              <a:lnSpc>
                <a:spcPct val="100000"/>
              </a:lnSpc>
              <a:spcBef>
                <a:spcPts val="0"/>
              </a:spcBef>
              <a:spcAft>
                <a:spcPts val="0"/>
              </a:spcAft>
              <a:buNone/>
            </a:pPr>
            <a:endParaRPr sz="2400" b="1" i="0" u="none" strike="noStrike" cap="none" dirty="0">
              <a:solidFill>
                <a:srgbClr val="00B0F0"/>
              </a:solidFill>
              <a:latin typeface="Avenir Heavy"/>
              <a:ea typeface="Montserrat"/>
              <a:cs typeface="Avenir Heavy"/>
              <a:sym typeface="Montserrat"/>
            </a:endParaRPr>
          </a:p>
        </p:txBody>
      </p:sp>
      <p:sp>
        <p:nvSpPr>
          <p:cNvPr id="13" name="Google Shape;373;p14">
            <a:extLst>
              <a:ext uri="{FF2B5EF4-FFF2-40B4-BE49-F238E27FC236}">
                <a16:creationId xmlns:a16="http://schemas.microsoft.com/office/drawing/2014/main" id="{CC4A25F3-4F61-EA4F-A3EA-B4BBEB59C55A}"/>
              </a:ext>
            </a:extLst>
          </p:cNvPr>
          <p:cNvSpPr/>
          <p:nvPr/>
        </p:nvSpPr>
        <p:spPr>
          <a:xfrm>
            <a:off x="445437" y="2631551"/>
            <a:ext cx="5481068" cy="10002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ga" sz="1800" b="1" i="0" u="none" strike="noStrike" cap="none" baseline="0" dirty="0">
                <a:solidFill>
                  <a:srgbClr val="000000"/>
                </a:solidFill>
                <a:latin typeface="Avenir Heavy"/>
                <a:ea typeface="Montserrat"/>
                <a:cs typeface="Avenir Heavy"/>
                <a:sym typeface="Montserrat"/>
              </a:rPr>
              <a:t>Cliceáil ar an nasc </a:t>
            </a:r>
          </a:p>
          <a:p>
            <a:pPr marL="0" marR="0" lvl="0" indent="0" algn="l" rtl="0">
              <a:lnSpc>
                <a:spcPct val="90000"/>
              </a:lnSpc>
              <a:spcBef>
                <a:spcPts val="0"/>
              </a:spcBef>
              <a:spcAft>
                <a:spcPts val="0"/>
              </a:spcAft>
              <a:buNone/>
            </a:pPr>
            <a:r>
              <a:rPr lang="ga" sz="1800" b="1" i="0" u="none" strike="noStrike" cap="none" baseline="0" dirty="0">
                <a:solidFill>
                  <a:srgbClr val="000000"/>
                </a:solidFill>
                <a:latin typeface="Avenir Heavy"/>
                <a:ea typeface="Montserrat"/>
                <a:cs typeface="Avenir Heavy"/>
                <a:sym typeface="Montserrat"/>
              </a:rPr>
              <a:t>chun an físeán a sheinm: </a:t>
            </a:r>
            <a:endParaRPr dirty="0">
              <a:latin typeface="Avenir Heavy"/>
              <a:cs typeface="Avenir Heavy"/>
            </a:endParaRPr>
          </a:p>
          <a:p>
            <a:pPr marL="0" marR="0" lvl="0" indent="0" algn="l" rtl="0">
              <a:lnSpc>
                <a:spcPct val="90000"/>
              </a:lnSpc>
              <a:spcBef>
                <a:spcPts val="0"/>
              </a:spcBef>
              <a:spcAft>
                <a:spcPts val="0"/>
              </a:spcAft>
              <a:buNone/>
            </a:pPr>
            <a:r>
              <a:rPr lang="ga" sz="1800" b="1" i="0" u="sng" strike="noStrike" cap="none" baseline="0" dirty="0">
                <a:solidFill>
                  <a:schemeClr val="hlink"/>
                </a:solidFill>
                <a:latin typeface="Avenir Heavy"/>
                <a:ea typeface="Montserrat"/>
                <a:cs typeface="Avenir Heavy"/>
                <a:sym typeface="Montserrat"/>
                <a:hlinkClick r:id="rId7"/>
              </a:rPr>
              <a:t>https://vimeo.com/359094916</a:t>
            </a:r>
            <a:endParaRPr sz="1800" b="0" i="0" u="none" strike="noStrike" cap="none" dirty="0">
              <a:solidFill>
                <a:schemeClr val="dk1"/>
              </a:solidFill>
              <a:highlight>
                <a:srgbClr val="FFFFFF"/>
              </a:highlight>
              <a:latin typeface="Avenir Heavy"/>
              <a:ea typeface="Montserrat"/>
              <a:cs typeface="Avenir Heavy"/>
              <a:sym typeface="Montserrat"/>
            </a:endParaRPr>
          </a:p>
          <a:p>
            <a:pPr marL="0" marR="0" lvl="0" indent="0" algn="l" rtl="0">
              <a:lnSpc>
                <a:spcPct val="90000"/>
              </a:lnSpc>
              <a:spcBef>
                <a:spcPts val="0"/>
              </a:spcBef>
              <a:spcAft>
                <a:spcPts val="0"/>
              </a:spcAft>
              <a:buNone/>
            </a:pPr>
            <a:endParaRPr sz="1400" b="0" i="0" u="none" strike="noStrike" cap="none" dirty="0">
              <a:solidFill>
                <a:schemeClr val="dk1"/>
              </a:solidFill>
              <a:highlight>
                <a:srgbClr val="FFFFFF"/>
              </a:highlight>
              <a:latin typeface="Avenir Heavy"/>
              <a:ea typeface="Montserrat"/>
              <a:cs typeface="Avenir Heavy"/>
              <a:sym typeface="Montserrat"/>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Avenir Heavy"/>
              <a:ea typeface="Montserrat"/>
              <a:cs typeface="Avenir Heavy"/>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7" name="Google Shape;2147;p68"/>
          <p:cNvSpPr/>
          <p:nvPr/>
        </p:nvSpPr>
        <p:spPr>
          <a:xfrm>
            <a:off x="482613" y="392879"/>
            <a:ext cx="3630600" cy="1202400"/>
          </a:xfrm>
          <a:prstGeom prst="wedgeRoundRectCallout">
            <a:avLst>
              <a:gd name="adj1" fmla="val -4364"/>
              <a:gd name="adj2" fmla="val 68091"/>
              <a:gd name="adj3" fmla="val 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48" name="Google Shape;2148;p68"/>
          <p:cNvSpPr txBox="1"/>
          <p:nvPr/>
        </p:nvSpPr>
        <p:spPr>
          <a:xfrm>
            <a:off x="482612" y="487079"/>
            <a:ext cx="3630599" cy="1107965"/>
          </a:xfrm>
          <a:prstGeom prst="rect">
            <a:avLst/>
          </a:prstGeom>
          <a:noFill/>
          <a:ln>
            <a:noFill/>
          </a:ln>
        </p:spPr>
        <p:txBody>
          <a:bodyPr spcFirstLastPara="1" wrap="square" lIns="91425" tIns="91425" rIns="91425" bIns="91425" anchor="t" anchorCtr="0">
            <a:spAutoFit/>
          </a:bodyPr>
          <a:lstStyle/>
          <a:p>
            <a:pPr lvl="0" algn="ctr"/>
            <a:r>
              <a:rPr lang="en-GB" sz="1500" b="1" dirty="0">
                <a:solidFill>
                  <a:srgbClr val="FFFFFF"/>
                </a:solidFill>
                <a:latin typeface="Montserrat"/>
                <a:ea typeface="Montserrat"/>
                <a:cs typeface="Montserrat"/>
                <a:sym typeface="Montserrat"/>
              </a:rPr>
              <a:t>“</a:t>
            </a:r>
            <a:r>
              <a:rPr lang="en-GB" sz="1500" b="1" dirty="0" err="1">
                <a:solidFill>
                  <a:srgbClr val="FFFFFF"/>
                </a:solidFill>
                <a:latin typeface="Montserrat"/>
                <a:ea typeface="Montserrat"/>
                <a:cs typeface="Montserrat"/>
                <a:sym typeface="Montserrat"/>
              </a:rPr>
              <a:t>Ceapaim</a:t>
            </a:r>
            <a:r>
              <a:rPr lang="en-GB" sz="1500" b="1" dirty="0">
                <a:solidFill>
                  <a:srgbClr val="FFFFFF"/>
                </a:solidFill>
                <a:latin typeface="Montserrat"/>
                <a:ea typeface="Montserrat"/>
                <a:cs typeface="Montserrat"/>
                <a:sym typeface="Montserrat"/>
              </a:rPr>
              <a:t> go </a:t>
            </a:r>
            <a:r>
              <a:rPr lang="en-GB" sz="1500" b="1" dirty="0" err="1">
                <a:solidFill>
                  <a:srgbClr val="FFFFFF"/>
                </a:solidFill>
                <a:latin typeface="Montserrat"/>
                <a:ea typeface="Montserrat"/>
                <a:cs typeface="Montserrat"/>
                <a:sym typeface="Montserrat"/>
              </a:rPr>
              <a:t>ndeir</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daoine</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rudaí</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gan</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smaoineamh</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orthu</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féin</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ní</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thuigeann</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siad</a:t>
            </a:r>
            <a:r>
              <a:rPr lang="en-GB" sz="1500" b="1" dirty="0">
                <a:solidFill>
                  <a:srgbClr val="FFFFFF"/>
                </a:solidFill>
                <a:latin typeface="Montserrat"/>
                <a:ea typeface="Montserrat"/>
                <a:cs typeface="Montserrat"/>
                <a:sym typeface="Montserrat"/>
              </a:rPr>
              <a:t> an </a:t>
            </a:r>
            <a:r>
              <a:rPr lang="en-GB" sz="1500" b="1" dirty="0" err="1">
                <a:solidFill>
                  <a:srgbClr val="FFFFFF"/>
                </a:solidFill>
                <a:latin typeface="Montserrat"/>
                <a:ea typeface="Montserrat"/>
                <a:cs typeface="Montserrat"/>
                <a:sym typeface="Montserrat"/>
              </a:rPr>
              <a:t>chaoi</a:t>
            </a:r>
            <a:r>
              <a:rPr lang="en-GB" sz="1500" b="1" dirty="0">
                <a:solidFill>
                  <a:srgbClr val="FFFFFF"/>
                </a:solidFill>
                <a:latin typeface="Montserrat"/>
                <a:ea typeface="Montserrat"/>
                <a:cs typeface="Montserrat"/>
                <a:sym typeface="Montserrat"/>
              </a:rPr>
              <a:t> a </a:t>
            </a:r>
            <a:r>
              <a:rPr lang="en-GB" sz="1500" b="1" dirty="0" err="1">
                <a:solidFill>
                  <a:srgbClr val="FFFFFF"/>
                </a:solidFill>
                <a:latin typeface="Montserrat"/>
                <a:ea typeface="Montserrat"/>
                <a:cs typeface="Montserrat"/>
                <a:sym typeface="Montserrat"/>
              </a:rPr>
              <a:t>dtéann</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sé</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i</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bhfeidhm</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ar</a:t>
            </a:r>
            <a:r>
              <a:rPr lang="en-GB" sz="1500" b="1" dirty="0">
                <a:solidFill>
                  <a:srgbClr val="FFFFFF"/>
                </a:solidFill>
                <a:latin typeface="Montserrat"/>
                <a:ea typeface="Montserrat"/>
                <a:cs typeface="Montserrat"/>
                <a:sym typeface="Montserrat"/>
              </a:rPr>
              <a:t> </a:t>
            </a:r>
            <a:r>
              <a:rPr lang="en-GB" sz="1500" b="1" dirty="0" err="1">
                <a:solidFill>
                  <a:srgbClr val="FFFFFF"/>
                </a:solidFill>
                <a:latin typeface="Montserrat"/>
                <a:ea typeface="Montserrat"/>
                <a:cs typeface="Montserrat"/>
                <a:sym typeface="Montserrat"/>
              </a:rPr>
              <a:t>dhaoine</a:t>
            </a:r>
            <a:r>
              <a:rPr lang="en-GB" sz="1500" b="1" dirty="0">
                <a:solidFill>
                  <a:srgbClr val="FFFFFF"/>
                </a:solidFill>
                <a:latin typeface="Montserrat"/>
                <a:ea typeface="Montserrat"/>
                <a:cs typeface="Montserrat"/>
                <a:sym typeface="Montserrat"/>
              </a:rPr>
              <a:t>.”</a:t>
            </a:r>
          </a:p>
        </p:txBody>
      </p:sp>
      <p:pic>
        <p:nvPicPr>
          <p:cNvPr id="2149" name="Google Shape;2149;p68"/>
          <p:cNvPicPr preferRelativeResize="0"/>
          <p:nvPr/>
        </p:nvPicPr>
        <p:blipFill rotWithShape="1">
          <a:blip r:embed="rId3">
            <a:alphaModFix/>
          </a:blip>
          <a:srcRect/>
          <a:stretch/>
        </p:blipFill>
        <p:spPr>
          <a:xfrm>
            <a:off x="5848147" y="4353796"/>
            <a:ext cx="2542006" cy="562043"/>
          </a:xfrm>
          <a:prstGeom prst="rect">
            <a:avLst/>
          </a:prstGeom>
          <a:noFill/>
          <a:ln>
            <a:noFill/>
          </a:ln>
        </p:spPr>
      </p:pic>
      <p:pic>
        <p:nvPicPr>
          <p:cNvPr id="2150" name="Google Shape;2150;p68"/>
          <p:cNvPicPr preferRelativeResize="0"/>
          <p:nvPr/>
        </p:nvPicPr>
        <p:blipFill>
          <a:blip r:embed="rId4">
            <a:alphaModFix/>
          </a:blip>
          <a:stretch>
            <a:fillRect/>
          </a:stretch>
        </p:blipFill>
        <p:spPr>
          <a:xfrm>
            <a:off x="613864" y="2039058"/>
            <a:ext cx="3499349" cy="2617363"/>
          </a:xfrm>
          <a:prstGeom prst="rect">
            <a:avLst/>
          </a:prstGeom>
          <a:noFill/>
          <a:ln w="76200" cap="flat" cmpd="sng">
            <a:solidFill>
              <a:schemeClr val="dk2"/>
            </a:solidFill>
            <a:prstDash val="solid"/>
            <a:round/>
            <a:headEnd type="none" w="sm" len="sm"/>
            <a:tailEnd type="none" w="sm" len="sm"/>
          </a:ln>
        </p:spPr>
      </p:pic>
      <p:sp>
        <p:nvSpPr>
          <p:cNvPr id="8" name="Google Shape;381;p15">
            <a:extLst>
              <a:ext uri="{FF2B5EF4-FFF2-40B4-BE49-F238E27FC236}">
                <a16:creationId xmlns:a16="http://schemas.microsoft.com/office/drawing/2014/main" id="{45B358E6-D6A8-1844-A780-85934F50B8F1}"/>
              </a:ext>
            </a:extLst>
          </p:cNvPr>
          <p:cNvSpPr/>
          <p:nvPr/>
        </p:nvSpPr>
        <p:spPr>
          <a:xfrm>
            <a:off x="4732389" y="248552"/>
            <a:ext cx="4030851" cy="47705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ga" sz="2500" b="1" i="0" u="none" strike="noStrike" cap="none" baseline="0" dirty="0">
                <a:solidFill>
                  <a:srgbClr val="000090"/>
                </a:solidFill>
                <a:latin typeface="Montserrat"/>
                <a:ea typeface="Montserrat"/>
                <a:cs typeface="Montserrat"/>
                <a:sym typeface="Montserrat"/>
              </a:rPr>
              <a:t>DÉANAIMIS PLÉ…</a:t>
            </a:r>
            <a:endParaRPr sz="2500" b="1" i="0" u="none" strike="noStrike" cap="none" dirty="0">
              <a:solidFill>
                <a:srgbClr val="000090"/>
              </a:solidFill>
              <a:latin typeface="Montserrat"/>
              <a:ea typeface="Montserrat"/>
              <a:cs typeface="Montserrat"/>
              <a:sym typeface="Montserrat"/>
            </a:endParaRPr>
          </a:p>
        </p:txBody>
      </p:sp>
      <p:sp>
        <p:nvSpPr>
          <p:cNvPr id="9" name="Google Shape;382;p15">
            <a:extLst>
              <a:ext uri="{FF2B5EF4-FFF2-40B4-BE49-F238E27FC236}">
                <a16:creationId xmlns:a16="http://schemas.microsoft.com/office/drawing/2014/main" id="{7358806C-E4A9-C548-A9A7-CAF72CB8D8E6}"/>
              </a:ext>
            </a:extLst>
          </p:cNvPr>
          <p:cNvSpPr/>
          <p:nvPr/>
        </p:nvSpPr>
        <p:spPr>
          <a:xfrm>
            <a:off x="4732389" y="1516347"/>
            <a:ext cx="3491465" cy="2785378"/>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2500"/>
              <a:buFont typeface="Arial"/>
              <a:buChar char="•"/>
            </a:pPr>
            <a:r>
              <a:rPr lang="ga" sz="2500" b="1" i="0" u="none" strike="noStrike" cap="none" baseline="0" dirty="0">
                <a:solidFill>
                  <a:srgbClr val="00B0F0"/>
                </a:solidFill>
                <a:latin typeface="Montserrat"/>
                <a:ea typeface="Montserrat"/>
                <a:cs typeface="Montserrat"/>
                <a:sym typeface="Montserrat"/>
              </a:rPr>
              <a:t>Conas a mhothófá? </a:t>
            </a:r>
            <a:endParaRPr sz="2500" b="1" i="0" u="none" strike="noStrike" cap="none" dirty="0">
              <a:solidFill>
                <a:srgbClr val="00B0F0"/>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000000"/>
              </a:buClr>
              <a:buSzPts val="2500"/>
              <a:buFont typeface="Arial"/>
              <a:buChar char="•"/>
            </a:pPr>
            <a:r>
              <a:rPr lang="ga" sz="2500" b="1" i="0" u="none" strike="noStrike" cap="none" baseline="0" dirty="0">
                <a:solidFill>
                  <a:srgbClr val="00B0F0"/>
                </a:solidFill>
                <a:latin typeface="Montserrat"/>
                <a:ea typeface="Montserrat"/>
                <a:cs typeface="Montserrat"/>
                <a:sym typeface="Montserrat"/>
              </a:rPr>
              <a:t>Cé leis a labhrófá dá bhfeicfeá rud éigin ar an idirlíon nár thaitin leat</a:t>
            </a:r>
            <a:r>
              <a:rPr lang="ga" sz="2500" b="1" i="0" u="none" strike="noStrike" cap="none" baseline="0" dirty="0">
                <a:solidFill>
                  <a:schemeClr val="lt1"/>
                </a:solidFill>
                <a:latin typeface="Montserrat"/>
                <a:ea typeface="Montserrat"/>
                <a:cs typeface="Montserrat"/>
                <a:sym typeface="Montserrat"/>
              </a:rPr>
              <a:t>?</a:t>
            </a:r>
            <a:endParaRPr sz="25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a:t>9</a:t>
            </a:fld>
            <a:endParaRPr/>
          </a:p>
        </p:txBody>
      </p:sp>
      <p:sp>
        <p:nvSpPr>
          <p:cNvPr id="2202" name="Google Shape;2202;p74"/>
          <p:cNvSpPr/>
          <p:nvPr/>
        </p:nvSpPr>
        <p:spPr>
          <a:xfrm>
            <a:off x="2695505" y="258416"/>
            <a:ext cx="6294996" cy="477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500"/>
              <a:buFont typeface="Arial"/>
              <a:buNone/>
            </a:pPr>
            <a:r>
              <a:rPr lang="ga" sz="2500" b="1" i="0" u="none" strike="noStrike" cap="none" baseline="0" dirty="0">
                <a:solidFill>
                  <a:srgbClr val="5DC1FF"/>
                </a:solidFill>
                <a:latin typeface="Montserrat"/>
                <a:ea typeface="Montserrat"/>
                <a:cs typeface="Montserrat"/>
                <a:sym typeface="Montserrat"/>
              </a:rPr>
              <a:t>DÉANAIMIS PLÉ…</a:t>
            </a:r>
            <a:r>
              <a:rPr lang="ga" sz="2500" b="1" i="0" u="none" strike="noStrike" cap="none" baseline="0" dirty="0">
                <a:solidFill>
                  <a:srgbClr val="FF0000"/>
                </a:solidFill>
                <a:latin typeface="Montserrat"/>
                <a:ea typeface="Montserrat"/>
                <a:cs typeface="Montserrat"/>
                <a:sym typeface="Montserrat"/>
              </a:rPr>
              <a:t> </a:t>
            </a:r>
            <a:r>
              <a:rPr lang="ga" sz="2500" b="1" i="0" u="none" baseline="0" dirty="0">
                <a:solidFill>
                  <a:srgbClr val="FFB25E"/>
                </a:solidFill>
                <a:latin typeface="Montserrat"/>
                <a:ea typeface="Montserrat"/>
                <a:cs typeface="Montserrat"/>
                <a:sym typeface="Montserrat"/>
              </a:rPr>
              <a:t>CÚNAMH A FHÁIL</a:t>
            </a:r>
            <a:endParaRPr sz="2500" b="1" i="0" u="none" strike="noStrike" cap="none" dirty="0">
              <a:solidFill>
                <a:srgbClr val="FFB25E"/>
              </a:solidFill>
              <a:latin typeface="Montserrat"/>
              <a:ea typeface="Montserrat"/>
              <a:cs typeface="Montserrat"/>
              <a:sym typeface="Montserrat"/>
            </a:endParaRPr>
          </a:p>
        </p:txBody>
      </p:sp>
      <p:sp>
        <p:nvSpPr>
          <p:cNvPr id="2203" name="Google Shape;2203;p74"/>
          <p:cNvSpPr/>
          <p:nvPr/>
        </p:nvSpPr>
        <p:spPr>
          <a:xfrm>
            <a:off x="5344157" y="1404974"/>
            <a:ext cx="3504900" cy="24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ga" sz="3000" b="1" i="0" u="none" strike="noStrike" cap="none" baseline="0">
                <a:solidFill>
                  <a:srgbClr val="5DC1FF"/>
                </a:solidFill>
                <a:latin typeface="Montserrat"/>
                <a:ea typeface="Montserrat"/>
                <a:cs typeface="Montserrat"/>
                <a:sym typeface="Montserrat"/>
              </a:rPr>
              <a:t>Cé leis a labhrófá dá bhfeicfeá rud éigin ar an idirlíon nár thaitin leat?</a:t>
            </a:r>
            <a:endParaRPr sz="1400" b="0" i="0" u="none" strike="noStrike" cap="none">
              <a:solidFill>
                <a:srgbClr val="5DC1FF"/>
              </a:solidFill>
              <a:latin typeface="Arial"/>
              <a:ea typeface="Arial"/>
              <a:cs typeface="Arial"/>
              <a:sym typeface="Arial"/>
            </a:endParaRPr>
          </a:p>
        </p:txBody>
      </p:sp>
      <p:sp>
        <p:nvSpPr>
          <p:cNvPr id="2204" name="Google Shape;2204;p74"/>
          <p:cNvSpPr/>
          <p:nvPr/>
        </p:nvSpPr>
        <p:spPr>
          <a:xfrm>
            <a:off x="747778" y="1119366"/>
            <a:ext cx="4301586" cy="352721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616161"/>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05" name="Google Shape;2205;p7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53499" y="142618"/>
            <a:ext cx="2542006" cy="562043"/>
          </a:xfrm>
          <a:prstGeom prst="rect">
            <a:avLst/>
          </a:prstGeom>
          <a:noFill/>
          <a:ln>
            <a:noFill/>
          </a:ln>
        </p:spPr>
      </p:pic>
      <p:pic>
        <p:nvPicPr>
          <p:cNvPr id="2206" name="Google Shape;2206;p74" descr="Screen Shot 2018-09-11 at 14.08.32.pn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53594" y="1309810"/>
            <a:ext cx="4101763" cy="2627467"/>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3857</Words>
  <Application>Microsoft Macintosh PowerPoint</Application>
  <PresentationFormat>On-screen Show (16:9)</PresentationFormat>
  <Paragraphs>176</Paragraphs>
  <Slides>15</Slides>
  <Notes>15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Oswald</vt:lpstr>
      <vt:lpstr>Calibri</vt:lpstr>
      <vt:lpstr>PT Sans</vt:lpstr>
      <vt:lpstr>Arial</vt:lpstr>
      <vt:lpstr>Montserrat ExtraBold</vt:lpstr>
      <vt:lpstr>Montserrat Light</vt:lpstr>
      <vt:lpstr>Verdana</vt:lpstr>
      <vt:lpstr>Quattrocento Sans</vt:lpstr>
      <vt:lpstr>Avenir Heavy</vt:lpstr>
      <vt:lpstr>Montserrat</vt:lpstr>
      <vt:lpstr>Simple Light</vt:lpstr>
      <vt:lpstr>1_Wart template</vt:lpstr>
      <vt:lpstr>Wart template</vt:lpstr>
      <vt:lpstr>LÁ NA SÁBHÁILTEACHTA IDIRLÍN CUMARSÁID MHEASÚIL AR LÍNE</vt:lpstr>
      <vt:lpstr>PowerPoint Presentation</vt:lpstr>
      <vt:lpstr>PowerPoint Presentation</vt:lpstr>
      <vt:lpstr>Páirt a ghlacadh i Lá na Sábháilteachta Idirlín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Bígí páirteach sa chomhrá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RESPECTFUL COMMUNICATION ONLINE</dc:title>
  <cp:lastModifiedBy>Microsoft Office User</cp:lastModifiedBy>
  <cp:revision>13</cp:revision>
  <dcterms:modified xsi:type="dcterms:W3CDTF">2021-09-03T15:38:10Z</dcterms:modified>
</cp:coreProperties>
</file>