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62" r:id="rId2"/>
    <p:sldMasterId id="2147483666" r:id="rId3"/>
  </p:sldMasterIdLst>
  <p:notesMasterIdLst>
    <p:notesMasterId r:id="rId24"/>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Lst>
  <p:sldSz cx="9144000" cy="5143500" type="screen16x9"/>
  <p:notesSz cx="6858000" cy="9144000"/>
  <p:embeddedFontLst>
    <p:embeddedFont>
      <p:font typeface="Montserrat" pitchFamily="2" charset="77"/>
      <p:regular r:id="rId25"/>
      <p:bold r:id="rId26"/>
      <p:italic r:id="rId27"/>
      <p:boldItalic r:id="rId28"/>
    </p:embeddedFont>
    <p:embeddedFont>
      <p:font typeface="Montserrat ExtraBold" pitchFamily="2" charset="77"/>
      <p:bold r:id="rId29"/>
      <p:italic r:id="rId30"/>
      <p:boldItalic r:id="rId31"/>
    </p:embeddedFont>
    <p:embeddedFont>
      <p:font typeface="Montserrat Light" pitchFamily="2" charset="77"/>
      <p:regular r:id="rId32"/>
      <p:bold r:id="rId33"/>
      <p:italic r:id="rId34"/>
      <p:boldItalic r:id="rId35"/>
    </p:embeddedFont>
    <p:embeddedFont>
      <p:font typeface="Oswald" pitchFamily="2" charset="77"/>
      <p:regular r:id="rId36"/>
      <p:bold r:id="rId37"/>
    </p:embeddedFont>
    <p:embeddedFont>
      <p:font typeface="Quattrocento Sans" panose="020B0502050000020003" pitchFamily="34" charset="0"/>
      <p:regular r:id="rId38"/>
      <p:bold r:id="rId39"/>
      <p:italic r:id="rId40"/>
      <p:boldItalic r:id="rId41"/>
    </p:embeddedFont>
    <p:embeddedFont>
      <p:font typeface="Verdana" panose="020B060403050404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6" roundtripDataSignature="AMtx7mgI17HfWVV+XxKlSsrw6mlUH42g6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6C23544-DC77-41B1-97DD-CA55908171D2}">
  <a:tblStyle styleId="{36C23544-DC77-41B1-97DD-CA55908171D2}"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9"/>
    <p:restoredTop sz="89081"/>
  </p:normalViewPr>
  <p:slideViewPr>
    <p:cSldViewPr snapToGrid="0">
      <p:cViewPr varScale="1">
        <p:scale>
          <a:sx n="155" d="100"/>
          <a:sy n="155" d="100"/>
        </p:scale>
        <p:origin x="632" y="17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8.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5.fntdata"/><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4" Type="http://schemas.openxmlformats.org/officeDocument/2006/relationships/font" Target="fonts/font20.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customschemas.google.com/relationships/presentationmetadata" Target="metadata"/><Relationship Id="rId20" Type="http://schemas.openxmlformats.org/officeDocument/2006/relationships/slide" Target="slides/slide17.xml"/><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tiktok.com/@deeptomcruise/video/6933305746130046214?lang=en&amp;is_copy_url=1&amp;is_from_webapp=v1"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tiktok.com/@deeptomcruise/video/6932166297996233989?lang=en&amp;is_copy_url=1&amp;is_from_webapp=v1"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pT-k1kDIRnw"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mailto:internetsafety@pdst.ie"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www.webwise.ie/saferinternet"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webwise.ie/saferinternet"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webwise.ie/saferinternetday"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vimeo.com/383270456"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snopes.co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7" name="Google Shape;110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1100"/>
              <a:buFont typeface="Arial"/>
              <a:buNone/>
            </a:pPr>
            <a:endParaRPr b="1" i="1">
              <a:solidFill>
                <a:schemeClr val="dk1"/>
              </a:solidFill>
              <a:latin typeface="Montserrat"/>
              <a:ea typeface="Montserrat"/>
              <a:cs typeface="Montserrat"/>
              <a:sym typeface="Montserra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ee53f2d5ea_0_2058:notes"/>
          <p:cNvSpPr>
            <a:spLocks noGrp="1" noRot="1" noChangeAspect="1"/>
          </p:cNvSpPr>
          <p:nvPr>
            <p:ph type="sldImg" idx="2"/>
          </p:nvPr>
        </p:nvSpPr>
        <p:spPr>
          <a:xfrm>
            <a:off x="381000" y="685800"/>
            <a:ext cx="60975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0" name="Google Shape;1230;gee53f2d5ea_0_2058: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100"/>
              <a:buNone/>
            </a:pPr>
            <a:r>
              <a:rPr lang="en-GB" b="1" i="1">
                <a:solidFill>
                  <a:schemeClr val="dk1"/>
                </a:solidFill>
                <a:latin typeface="Montserrat"/>
                <a:ea typeface="Montserrat"/>
                <a:cs typeface="Montserrat"/>
                <a:sym typeface="Montserrat"/>
              </a:rPr>
              <a:t>Tabhair faoi deara:</a:t>
            </a:r>
            <a:r>
              <a:rPr lang="en-GB">
                <a:solidFill>
                  <a:schemeClr val="dk1"/>
                </a:solidFill>
                <a:latin typeface="Montserrat"/>
                <a:ea typeface="Montserrat"/>
                <a:cs typeface="Montserrat"/>
                <a:sym typeface="Montserrat"/>
              </a:rPr>
              <a:t> Fiafraigh de na scoláirí cibé ar chreid siadsan nó duine éigin a bhfuil aithne acu air/uirthi íomhá/físeán bréagach nó míchruinn de chineál éigin nó ar roinn siad an íomhá/físeán sin? Fiafraigh de na scoláirí cén difear a dhéanann sé mura féidir linn faisnéis atá fíor nó iontaofa a aithint ó fhaisnéis bhréagach nó mhíthreorach ar líne? Meabhraigh dóibh go bhfuil íomhánna nó físeáin mearscaipthe atá míthreorach nó nach bhfuil fíor chomh díobhálach céanna le hailt ina mbíonn faisnéis bhréagach – smaoinigh ar chás ina dtarlaíonn tubaiste nádúrtha nó ionsaí sceimhlitheoireachta, bíonn na meáin shóisialta thar maoil le scannáin ina dtaispeántar mar dhea an radharc ar an talamh. Nó tionchar na n-íomhánna sin ar smaointe nó creideamh daoine. Is fiú míle focal pictiúr mar sin tá sé tábhachtach gur féidir le scoláirí íomhánna/físeáin bhréagacha a aithint.</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100"/>
              <a:buNone/>
            </a:pPr>
            <a:r>
              <a:rPr lang="en-GB">
                <a:solidFill>
                  <a:schemeClr val="dk1"/>
                </a:solidFill>
                <a:latin typeface="Montserrat"/>
                <a:ea typeface="Montserrat"/>
                <a:cs typeface="Montserrat"/>
                <a:sym typeface="Montserrat"/>
              </a:rPr>
              <a:t>Taispeáin píosa scannáin domhainbhréige do na scoláirí, le cumas na teicneolaíochta sin a thaispeáint.</a:t>
            </a:r>
            <a:endParaRPr>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SzPts val="1100"/>
              <a:buNone/>
            </a:pPr>
            <a:endParaRPr>
              <a:solidFill>
                <a:schemeClr val="dk1"/>
              </a:solidFill>
              <a:latin typeface="Montserrat"/>
              <a:ea typeface="Montserrat"/>
              <a:cs typeface="Montserrat"/>
              <a:sym typeface="Montserrat"/>
            </a:endParaRPr>
          </a:p>
          <a:p>
            <a:pPr marL="457200" lvl="0" indent="-298450" algn="l" rtl="0">
              <a:lnSpc>
                <a:spcPct val="100000"/>
              </a:lnSpc>
              <a:spcBef>
                <a:spcPts val="0"/>
              </a:spcBef>
              <a:spcAft>
                <a:spcPts val="0"/>
              </a:spcAft>
              <a:buSzPts val="1100"/>
              <a:buFont typeface="Montserrat"/>
              <a:buChar char="●"/>
            </a:pPr>
            <a:r>
              <a:rPr lang="en-GB" u="sng">
                <a:solidFill>
                  <a:schemeClr val="dk1"/>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https://www.tiktok.com/@deeptomcruise/video/6933305746130046214?lang=en&amp;is_copy_url=1&amp;is_from_webapp=v1</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298450" algn="l" rtl="0">
              <a:lnSpc>
                <a:spcPct val="100000"/>
              </a:lnSpc>
              <a:spcBef>
                <a:spcPts val="0"/>
              </a:spcBef>
              <a:spcAft>
                <a:spcPts val="0"/>
              </a:spcAft>
              <a:buSzPts val="1100"/>
              <a:buFont typeface="Montserrat"/>
              <a:buChar char="●"/>
            </a:pPr>
            <a:r>
              <a:rPr lang="en-GB" u="sng">
                <a:solidFill>
                  <a:schemeClr val="hlink"/>
                </a:solidFill>
                <a:latin typeface="Montserrat"/>
                <a:ea typeface="Montserrat"/>
                <a:cs typeface="Montserrat"/>
                <a:sym typeface="Montserrat"/>
                <a:hlinkClick r:id="rId4"/>
              </a:rPr>
              <a:t>https://www.tiktok.com/@deeptomcruise/video/6932166297996233989?lang=en&amp;is_copy_url=1&amp;is_from_webapp=v1</a:t>
            </a:r>
            <a:r>
              <a:rPr lang="en-GB">
                <a:latin typeface="Montserrat"/>
                <a:ea typeface="Montserrat"/>
                <a:cs typeface="Montserrat"/>
                <a:sym typeface="Montserrat"/>
              </a:rPr>
              <a:t> </a:t>
            </a:r>
            <a:endParaRPr>
              <a:latin typeface="Montserrat"/>
              <a:ea typeface="Montserrat"/>
              <a:cs typeface="Montserrat"/>
              <a:sym typeface="Montserrat"/>
            </a:endParaRPr>
          </a:p>
          <a:p>
            <a:pPr marL="0" lvl="0" indent="0" algn="l" rtl="0">
              <a:lnSpc>
                <a:spcPct val="100000"/>
              </a:lnSpc>
              <a:spcBef>
                <a:spcPts val="0"/>
              </a:spcBef>
              <a:spcAft>
                <a:spcPts val="0"/>
              </a:spcAft>
              <a:buSzPts val="1100"/>
              <a:buNone/>
            </a:pPr>
            <a:endParaRPr>
              <a:latin typeface="Montserrat"/>
              <a:ea typeface="Montserrat"/>
              <a:cs typeface="Montserrat"/>
              <a:sym typeface="Montserrat"/>
            </a:endParaRPr>
          </a:p>
          <a:p>
            <a:pPr marL="0" lvl="0" indent="0" algn="l" rtl="0">
              <a:lnSpc>
                <a:spcPct val="100000"/>
              </a:lnSpc>
              <a:spcBef>
                <a:spcPts val="0"/>
              </a:spcBef>
              <a:spcAft>
                <a:spcPts val="0"/>
              </a:spcAft>
              <a:buSzPts val="1100"/>
              <a:buNone/>
            </a:pPr>
            <a:endParaRPr>
              <a:latin typeface="Montserrat"/>
              <a:ea typeface="Montserrat"/>
              <a:cs typeface="Montserrat"/>
              <a:sym typeface="Montserra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gee53f2d5ea_0_2310:notes"/>
          <p:cNvSpPr>
            <a:spLocks noGrp="1" noRot="1" noChangeAspect="1"/>
          </p:cNvSpPr>
          <p:nvPr>
            <p:ph type="sldImg" idx="2"/>
          </p:nvPr>
        </p:nvSpPr>
        <p:spPr>
          <a:xfrm>
            <a:off x="381000" y="685800"/>
            <a:ext cx="60975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9" name="Google Shape;1239;gee53f2d5ea_0_2310: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100"/>
              <a:buNone/>
            </a:pPr>
            <a:r>
              <a:rPr lang="en-GB" b="1" i="1">
                <a:solidFill>
                  <a:schemeClr val="dk1"/>
                </a:solidFill>
                <a:latin typeface="Montserrat"/>
                <a:ea typeface="Montserrat"/>
                <a:cs typeface="Montserrat"/>
                <a:sym typeface="Montserrat"/>
              </a:rPr>
              <a:t>Tabhair faoi deara: </a:t>
            </a:r>
            <a:r>
              <a:rPr lang="en-GB">
                <a:solidFill>
                  <a:schemeClr val="dk1"/>
                </a:solidFill>
                <a:latin typeface="Montserrat"/>
                <a:ea typeface="Montserrat"/>
                <a:cs typeface="Montserrat"/>
                <a:sym typeface="Montserrat"/>
              </a:rPr>
              <a:t>Is éard is íomhánna domhainbhréige ann físeáin a chruthaítear le bogearraí digiteacha, meaisínfhoghlaim agus babhtáil aghaidheanna. Físeáin bhréige iad íomhánna domhainbhréige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a chruthaítear le ríomhairí ina nasctar íomhánna chun físeán nua a chruthú ina dtaispeántar imeachtaí, ráitis nó gníomh nár tharla in aon chor. Bíonn na torthaí an-éifeachtach. Tá íomhánna domhainbhréige difriúil le cineálacha eile eolais bhréagaigh mar gheall go bhfuil sé an-deacair a dhéanamh amach go bhfuil siad bréagach.</a:t>
            </a:r>
            <a:endParaRPr>
              <a:latin typeface="Montserrat"/>
              <a:ea typeface="Montserrat"/>
              <a:cs typeface="Montserrat"/>
              <a:sym typeface="Montserra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Google Shape;1248;gee53f2d5ea_0_2562:notes"/>
          <p:cNvSpPr>
            <a:spLocks noGrp="1" noRot="1" noChangeAspect="1"/>
          </p:cNvSpPr>
          <p:nvPr>
            <p:ph type="sldImg" idx="2"/>
          </p:nvPr>
        </p:nvSpPr>
        <p:spPr>
          <a:xfrm>
            <a:off x="381000" y="685800"/>
            <a:ext cx="60975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9" name="Google Shape;1249;gee53f2d5ea_0_2562: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100"/>
              <a:buNone/>
            </a:pPr>
            <a:r>
              <a:rPr lang="en-GB" b="1" i="1">
                <a:solidFill>
                  <a:schemeClr val="dk1"/>
                </a:solidFill>
                <a:latin typeface="Montserrat"/>
                <a:ea typeface="Montserrat"/>
                <a:cs typeface="Montserrat"/>
                <a:sym typeface="Montserrat"/>
              </a:rPr>
              <a:t>Tabhair faoi deara: </a:t>
            </a:r>
            <a:r>
              <a:rPr lang="en-GB">
                <a:solidFill>
                  <a:schemeClr val="dk1"/>
                </a:solidFill>
                <a:latin typeface="Montserrat"/>
                <a:ea typeface="Montserrat"/>
                <a:cs typeface="Montserrat"/>
                <a:sym typeface="Montserrat"/>
              </a:rPr>
              <a:t>An coincheap bunúsach a bhaineann leis an teicneolaíocht is ea gnúis-aitheantas; beidh cur amach ag úsáideoirí Snapchat ar an mbabhtáil aghaidhe nó ar fheidhmeanna scagaire a dhéanann athrú nó a mhéadaíonn do ghothaí gnúise. Tá domhainbhréaga cineál cosúil leis sin ach tá siad níos réadúla.</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100"/>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Is féidir físeáin bhréige a chruthú ag úsáid teicníc foghlama meaisín ar a dtugtar “líonra giniúnach sáraíochta” nó GAN.</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Mar shampla is féidir le GAN féachaint ar na mílte pictiúr de Beyonce agus íomhá nua a tháirgeadh a dhéanann cóip</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gharbh de na grianghraif sin ach ní cóip chruinn d’aon cheann de na grianghraif a bhíonn ann. Is féidir GAN a úsáid chun fuaimeanna nua a chruthú ó fhuaimeanna reatha, nó téacs nua ó théacs reatha – is teicneolaíocht ilúsáide é. Tá an teicneolaíocht a úsáidtear chun domhainbhréige a chruthú ríomhchláraithe chun aghaidheanna a mhapáil de réir pointí “suntais”. Seo gnéithe cosúil le coirnéil do shúile agus do bhéil, do pholláirí, agus imlíne de do ghiall.</a:t>
            </a:r>
            <a:endParaRPr>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SzPts val="1100"/>
              <a:buNone/>
            </a:pPr>
            <a:endParaRPr>
              <a:latin typeface="Montserrat"/>
              <a:ea typeface="Montserrat"/>
              <a:cs typeface="Montserrat"/>
              <a:sym typeface="Montserra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gee53f2d5ea_0_2814:notes"/>
          <p:cNvSpPr>
            <a:spLocks noGrp="1" noRot="1" noChangeAspect="1"/>
          </p:cNvSpPr>
          <p:nvPr>
            <p:ph type="sldImg" idx="2"/>
          </p:nvPr>
        </p:nvSpPr>
        <p:spPr>
          <a:xfrm>
            <a:off x="381000" y="685800"/>
            <a:ext cx="60975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1" name="Google Shape;1261;gee53f2d5ea_0_2814: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100"/>
              <a:buNone/>
            </a:pPr>
            <a:r>
              <a:rPr lang="en-GB" b="1" i="1">
                <a:solidFill>
                  <a:schemeClr val="dk1"/>
                </a:solidFill>
                <a:latin typeface="Montserrat"/>
                <a:ea typeface="Montserrat"/>
                <a:cs typeface="Montserrat"/>
                <a:sym typeface="Montserrat"/>
              </a:rPr>
              <a:t>Tabhair faoi deara: </a:t>
            </a:r>
            <a:r>
              <a:rPr lang="en-GB">
                <a:solidFill>
                  <a:schemeClr val="dk1"/>
                </a:solidFill>
                <a:latin typeface="Montserrat"/>
                <a:ea typeface="Montserrat"/>
                <a:cs typeface="Montserrat"/>
                <a:sym typeface="Montserrat"/>
              </a:rPr>
              <a:t>Cé gur teicneolaíocht nua go leor í an teicneolaíocht a úsáidtear chun domhainbhréige a chruthú, tá sé ag déanamh dul chun cinn go tapa agus tá sé ag éirí níos deacra agus níos deacra fáil amach cibé an bhfuil físeán fíor nó</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100"/>
              <a:buNone/>
            </a:pPr>
            <a:r>
              <a:rPr lang="en-GB">
                <a:solidFill>
                  <a:schemeClr val="dk1"/>
                </a:solidFill>
                <a:latin typeface="Montserrat"/>
                <a:ea typeface="Montserrat"/>
                <a:cs typeface="Montserrat"/>
                <a:sym typeface="Montserrat"/>
              </a:rPr>
              <a:t>bréagach. Ar ndóigh bíonn impleachtaí sóisialta, morálta agus polaitiúla ag forbairtí sna cineálacha teicneolaíochtaí seo. Tá ceisteanna cheana féin ag baint le foinsí nuachta agus inchreidteacht na scéalta ar líne, tá an cumas ag domhainbhréige an fhadhb atá le faisnéis bhréagach a dhéanamh níos measa nó cur isteach ar inchreidteacht na nuachta nó an bonn a bhaint de, agus inchreidteacht na faisnéise go ginearálta.</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Is é an baol mór i ndáiríre atá le faisnéis bhréagach agus le teicneolaíocht domhainbhréige ná go gcruthaítear amhras nó neamhshuim i ndaoine faoina bhfeicimid nó a gcloisimid ar líne. Dá mba rud é go bhféadfadh gach rud a bheith bréagach an gciallaíonn sé sin nach bhfuil aon rud fíor níos mó? Chuidigh grianghraif agus físeáin agus píosaí fuaime linn riamh anall rudaí a fhoghlaim faoin saol atá caite, agus mhúnlaigh sé an chaoi a bhféachaimid ar rudaí agus na rudaí atá ar eolas againn. Ceistíonn roinnt daoine cheana féin na fíricí maidir le hócáidí nach bhfuil aon amhras ach gur</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tharla siad, cosúil leis an tUileloscadh, tuirlingt ar an ngealach agus 9/11, in ainneoin an chruthúnais físe.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Má fhágann domhainbhréige nach féidir le daoine físeán a thrust, d’fhéadfadh na fadhbanna atá le faisnéis bhréagach agus teoiricí comhcheilge éirí níos measa.</a:t>
            </a:r>
            <a:endParaRPr>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SzPts val="1100"/>
              <a:buNone/>
            </a:pPr>
            <a:endParaRPr>
              <a:solidFill>
                <a:schemeClr val="dk1"/>
              </a:solidFill>
              <a:latin typeface="Montserrat"/>
              <a:ea typeface="Montserrat"/>
              <a:cs typeface="Montserrat"/>
              <a:sym typeface="Montserra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gee53f2d5ea_0_3063: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0" name="Google Shape;1270;gee53f2d5ea_0_3063: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b="1" i="1">
                <a:solidFill>
                  <a:schemeClr val="dk1"/>
                </a:solidFill>
                <a:latin typeface="Montserrat"/>
                <a:ea typeface="Montserrat"/>
                <a:cs typeface="Montserrat"/>
                <a:sym typeface="Montserrat"/>
              </a:rPr>
              <a:t>Tabhair faoi deara:</a:t>
            </a:r>
            <a:r>
              <a:rPr lang="en-GB">
                <a:solidFill>
                  <a:schemeClr val="dk1"/>
                </a:solidFill>
                <a:latin typeface="Montserrat"/>
                <a:ea typeface="Montserrat"/>
                <a:cs typeface="Montserrat"/>
                <a:sym typeface="Montserrat"/>
              </a:rPr>
              <a:t> Ach oiread le gach cineál faisnéise a bhíonn os ár gcomhair ar líne is é an rud is tábhachtaí atáimid in ann a dhéanamh nuair a chinnimid an bhfuil físeáin nó íomhánna ar líne údarásach agus fíor ná a bheith géarchúiseach.</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Caithfimid smaointeoireacht chriticiúil a úsáid agus príomhcheisteanna a chur orainn féin ar nós:</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 Cé atá ag roinnt an fhíseáin seo agus cén fáth?</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 Cé hé nó céard é an fhoinse bhunaidh?</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 An bhfuil an duine san fhíseán ag rá rud éigin nach mbeifeá ag súil go ndéarfaidís go deo?</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 An gcuireann an físeán plean duine éigin eile chun cinn? Cé a bhaineann tairbhe as an bhfíseán seo?</a:t>
            </a: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100"/>
              <a:buNone/>
            </a:pPr>
            <a:endParaRPr>
              <a:solidFill>
                <a:schemeClr val="dk1"/>
              </a:solidFill>
              <a:latin typeface="Montserrat"/>
              <a:ea typeface="Montserrat"/>
              <a:cs typeface="Montserrat"/>
              <a:sym typeface="Montserra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gee53f2d5ea_0_3315:notes"/>
          <p:cNvSpPr>
            <a:spLocks noGrp="1" noRot="1" noChangeAspect="1"/>
          </p:cNvSpPr>
          <p:nvPr>
            <p:ph type="sldImg" idx="2"/>
          </p:nvPr>
        </p:nvSpPr>
        <p:spPr>
          <a:xfrm>
            <a:off x="91291" y="685838"/>
            <a:ext cx="66756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2" name="Google Shape;1282;gee53f2d5ea_0_3315: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GB" b="1" i="1">
                <a:solidFill>
                  <a:schemeClr val="dk1"/>
                </a:solidFill>
                <a:latin typeface="Montserrat"/>
                <a:ea typeface="Montserrat"/>
                <a:cs typeface="Montserrat"/>
                <a:sym typeface="Montserrat"/>
              </a:rPr>
              <a:t>Tabhair faoi deara: </a:t>
            </a:r>
            <a:r>
              <a:rPr lang="en-GB" i="1">
                <a:solidFill>
                  <a:schemeClr val="dk1"/>
                </a:solidFill>
                <a:latin typeface="Montserrat"/>
                <a:ea typeface="Montserrat"/>
                <a:cs typeface="Montserrat"/>
                <a:sym typeface="Montserrat"/>
              </a:rPr>
              <a:t>How filter bubbles isolate you</a:t>
            </a:r>
            <a:r>
              <a:rPr lang="en-GB">
                <a:solidFill>
                  <a:schemeClr val="dk1"/>
                </a:solidFill>
                <a:latin typeface="Montserrat"/>
                <a:ea typeface="Montserrat"/>
                <a:cs typeface="Montserrat"/>
                <a:sym typeface="Montserrat"/>
              </a:rPr>
              <a:t>: </a:t>
            </a:r>
            <a:r>
              <a:rPr lang="en-GB" u="sng">
                <a:solidFill>
                  <a:schemeClr val="hlink"/>
                </a:solidFill>
                <a:latin typeface="Montserrat"/>
                <a:ea typeface="Montserrat"/>
                <a:cs typeface="Montserrat"/>
                <a:sym typeface="Montserrat"/>
                <a:hlinkClick r:id="rId3"/>
              </a:rPr>
              <a:t>https://www.youtube.com/watch?v=pT-k1kDIRnw</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100"/>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Tar éis aiseolas a fháil ó na scoláirí mínigh nuair a théimid ar líne nó nuair a logálaimid isteach i líonra meán sóisialta is gnách go dtaispeántar nuacht, ailt nó ábhar dúinn atá bunaithe ar ár gcuid cuardaigh féin ar líne. Tá sé sin amhlaidh toisc go n-úsáideann ardáin mar Google agus Facebook algartaim chun a gcuid seirbhísí a phearsantú agus a shaincheapadh le haghaidh gach úsáideora, rud a chiallaíonn go bhfeicfidh úsáideoirí difriúla ábhar nó inneachar difriúil. Is gnách go léiríonn an cineál sin ábhair na rudaí a thaitníonn linn, ár gcuid tuairimí agus creideamh féin agus mar sin ní bhíonn muid nochta do dhearcaí ná tuairimí difriúla. Is minic a thugtar bolgán scagaire air sin.</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100"/>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100"/>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700">
              <a:solidFill>
                <a:schemeClr val="dk1"/>
              </a:solidFill>
            </a:endParaRPr>
          </a:p>
          <a:p>
            <a:pPr marL="457200" lvl="0" indent="-22860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gee53f2d5ea_0_3563:notes"/>
          <p:cNvSpPr>
            <a:spLocks noGrp="1" noRot="1" noChangeAspect="1"/>
          </p:cNvSpPr>
          <p:nvPr>
            <p:ph type="sldImg" idx="2"/>
          </p:nvPr>
        </p:nvSpPr>
        <p:spPr>
          <a:xfrm>
            <a:off x="381000" y="685800"/>
            <a:ext cx="60975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2" name="Google Shape;1292;gee53f2d5ea_0_3563: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GB" b="1" i="1">
                <a:solidFill>
                  <a:schemeClr val="dk1"/>
                </a:solidFill>
                <a:latin typeface="Montserrat"/>
                <a:ea typeface="Montserrat"/>
                <a:cs typeface="Montserrat"/>
                <a:sym typeface="Montserrat"/>
              </a:rPr>
              <a:t>Tabhair faoi deara:</a:t>
            </a:r>
            <a:r>
              <a:rPr lang="en-GB">
                <a:solidFill>
                  <a:schemeClr val="dk1"/>
                </a:solidFill>
                <a:latin typeface="Montserrat"/>
                <a:ea typeface="Montserrat"/>
                <a:cs typeface="Montserrat"/>
                <a:sym typeface="Montserrat"/>
              </a:rPr>
              <a:t> Déan machnamh ar na buntáistí agus na míbhuntáistí atá le faisnéis a fháil ar líne trí bholgán scagaire? I measc na bhfreagraí samplacha:</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Buntáistí:</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 Is féidir le hinnill chuardaigh torthaí níos ábhartha a bhíonn uainn níos tapúla a thabhairt dúinn.</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 Taispeánann suíomhanna gréasáin, aipeanna, innill chuardaigh ábhar dúinn ar léiríomar spéis ann cheana féin.</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 Tá na suíomhanna gréasáin a dtéimid chucu go minic níos éasca a aimsiú, toisc go mbíonn siad níos airde ar na liostaí cuardaigh.</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 Cabhraíonn rianú suímh linn ár limistéar a chuardach le haghaidh siopaí/bialanna ábhartha etc.</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 Is féidir linn ár sonraí logála isteach a shábháil ar ár bhfearais ionas nach gcaithfimid iad a chur isteach arís.</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Míbhuntáistí:</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 Má tá na torthaí cuardaigh as a riocht agus murab eol dúinn é, cuireann sé sin isteach ar ár gcumas faisnéis a aimsiú, a mheas, agus a úsáid. Caithfimid fios a bheith againn má tá torthaí cuardaigh claonta ionas go mbeimid in ann a bheith géarchúiseach nuair a roghnaímid faisnéis.</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 Beidh tú níos caolaigeanta agus ní bheidh tú in ann rudaí a fheiceáil ó dhearcadh duine éigin eile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Mínigh do na scoláirí uaireanta go mbíonn na scagairí a úsáidimid chun an lear mór faisnéise atá ar fáil ar líne a bhainistiú cosúil le bolgán timpeall orainn áit a bhfaighimid tuairimí go príomha faoi rudaí a bhfuilimid aontaithe maidir leo cheana féin agus caithfimid foghlaim leis an mbolgán sin a phléascadh.</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100"/>
              <a:buNone/>
            </a:pPr>
            <a:endParaRPr>
              <a:solidFill>
                <a:schemeClr val="dk1"/>
              </a:solidFill>
              <a:latin typeface="Montserrat"/>
              <a:ea typeface="Montserrat"/>
              <a:cs typeface="Montserrat"/>
              <a:sym typeface="Montserrat"/>
            </a:endParaRPr>
          </a:p>
          <a:p>
            <a:pPr marL="457200" lvl="0" indent="-228600" algn="l" rtl="0">
              <a:lnSpc>
                <a:spcPct val="100000"/>
              </a:lnSpc>
              <a:spcBef>
                <a:spcPts val="0"/>
              </a:spcBef>
              <a:spcAft>
                <a:spcPts val="0"/>
              </a:spcAft>
              <a:buSzPts val="14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Google Shape;1300;gee53f2d5ea_0_3810: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1" name="Google Shape;1301;gee53f2d5ea_0_3810: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GB" b="1" i="1">
                <a:solidFill>
                  <a:schemeClr val="dk1"/>
                </a:solidFill>
                <a:latin typeface="Montserrat"/>
                <a:ea typeface="Montserrat"/>
                <a:cs typeface="Montserrat"/>
                <a:sym typeface="Montserrat"/>
              </a:rPr>
              <a:t>Notes:</a:t>
            </a:r>
            <a:r>
              <a:rPr lang="en-GB">
                <a:solidFill>
                  <a:schemeClr val="dk1"/>
                </a:solidFill>
                <a:latin typeface="Montserrat"/>
                <a:ea typeface="Montserrat"/>
                <a:cs typeface="Montserrat"/>
                <a:sym typeface="Montserrat"/>
              </a:rPr>
              <a:t> Fiafraigh de na scoláirí dá mbeidís ag iarraidh briseadh amach as an mbolgán scagaire, cén chaoi a bhféadfaí é sin a dhéanamh? Cén sórt daoine agus eagraíochtaí a d’fhéadfá a leanúint? Cén sórt dearcthaí nua a d’fhéadfá a lorg? Cén chaoi a n-aimseofá iad?</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Roinnt moltaí:</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 Déan iarracht cuardach a dhéanamh le hinneall cuardaigh nach n-úsáideann tú de ghnáth e.g. DuckDuckGo, sweetsearch,</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 Múch fógraí spriocdhírithe,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 Scrios do stair bhrabhsála go rialta,</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 Lean foinsí nuachta, iriseoirí, saineolaithe iontaofa</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 Babhtáil ceann de d’fhoinsí iontaofa le ceann nach n-úsáideann tú ach go hannamh, ar feadh tréimhse ghairid ama fiú.</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100"/>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Faigh aiseolas ó na scoláirí ar na foinsí nua a chuirfidh siad san áireamh chun a mbolgán scagaire a phléascadh.</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Ar deireadh, meabhraigh do na scoláirí gurb é an rud is tábhachtaí atá tú in ann a dhéanamh ná a chinntiú nach bhfuil tú díreach ag fáil nuachta lena ndeimhnítear gach ar chreid tú ar an gcéad dul síos. Ag an am céanna tá sé tábhachtach gan a bheith “rócheart” agus foinsí a lorg a bhfuil claonadh iomlán difriúil acu le hais mar atá agatsa, rud a chuirfidh olc ort cinnte agus a atreiseoidh do thuairimí reatha. Ina ionad sin, aimsigh foinsí ó thuairim atá</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measartha difriúil ó do dhearcadh féin.</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100"/>
              <a:buNone/>
            </a:pP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2" name="Google Shape;1312;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b="1" i="1" u="none">
                <a:solidFill>
                  <a:schemeClr val="dk1"/>
                </a:solidFill>
                <a:latin typeface="Montserrat"/>
                <a:ea typeface="Montserrat"/>
                <a:cs typeface="Montserrat"/>
                <a:sym typeface="Montserrat"/>
              </a:rPr>
              <a:t>Tabhair faoi deara:</a:t>
            </a:r>
            <a:r>
              <a:rPr lang="en-GB" b="1" i="0" u="none">
                <a:solidFill>
                  <a:schemeClr val="dk1"/>
                </a:solidFill>
                <a:latin typeface="Montserrat"/>
                <a:ea typeface="Montserrat"/>
                <a:cs typeface="Montserrat"/>
                <a:sym typeface="Montserrat"/>
              </a:rPr>
              <a:t> </a:t>
            </a:r>
            <a:r>
              <a:rPr lang="en-GB" b="0" i="0" u="none">
                <a:solidFill>
                  <a:schemeClr val="dk1"/>
                </a:solidFill>
                <a:latin typeface="Montserrat"/>
                <a:ea typeface="Montserrat"/>
                <a:cs typeface="Montserrat"/>
                <a:sym typeface="Montserrat"/>
              </a:rPr>
              <a:t>Tóg féinphic de Thionól Lá na Sábháilteachta Idirlín agus déan é a sheoladh isteach chuig Webwise ar </a:t>
            </a:r>
            <a:r>
              <a:rPr lang="en-GB" b="0" i="0" u="sng">
                <a:solidFill>
                  <a:schemeClr val="hlink"/>
                </a:solidFill>
                <a:latin typeface="Montserrat"/>
                <a:ea typeface="Montserrat"/>
                <a:cs typeface="Montserrat"/>
                <a:sym typeface="Montserrat"/>
                <a:hlinkClick r:id="rId3"/>
              </a:rPr>
              <a:t>internetsafety@pdst.ie</a:t>
            </a:r>
            <a:r>
              <a:rPr lang="en-GB" b="0" i="0" u="none">
                <a:solidFill>
                  <a:schemeClr val="dk1"/>
                </a:solidFill>
                <a:latin typeface="Montserrat"/>
                <a:ea typeface="Montserrat"/>
                <a:cs typeface="Montserrat"/>
                <a:sym typeface="Montserrat"/>
              </a:rPr>
              <a:t> nó roinn do thacaíocht ar mheáin shóisialta do scoile freisin ag úsáid na haischlibe #SaferInternetDay</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b="0" i="0" u="none">
                <a:solidFill>
                  <a:schemeClr val="dk1"/>
                </a:solidFill>
                <a:latin typeface="Montserrat"/>
                <a:ea typeface="Montserrat"/>
                <a:cs typeface="Montserrat"/>
                <a:sym typeface="Montserrat"/>
              </a:rPr>
              <a:t>Is breá le Webwise bhur ngrianghraif ar fad ó bhur bhfeachtais maidir le sábháilteacht ar líne agus bhur ngníomhaíochtaí do Lá na Sábháilteachta Idirlín a fheiceáil. Seolaigí isteach bhur ngrianghraif, bhfíseáin agus bpóstaeir chuig Webwise agus d’fhéadfadh do scoil duaiseanna iontacha a bhuachan. </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GB" b="0" i="0" u="none">
                <a:solidFill>
                  <a:schemeClr val="dk1"/>
                </a:solidFill>
                <a:latin typeface="Montserrat"/>
                <a:ea typeface="Montserrat"/>
                <a:cs typeface="Montserrat"/>
                <a:sym typeface="Montserrat"/>
              </a:rPr>
              <a:t>Tá go leor smaointe agus gníomhaíochtaí ar leathanach Lá na Sábháilteachta Idirlín: </a:t>
            </a:r>
            <a:r>
              <a:rPr lang="en-GB" b="0" i="0" u="none">
                <a:solidFill>
                  <a:schemeClr val="dk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www.webwise.ie/saferinternet</a:t>
            </a:r>
            <a:r>
              <a:rPr lang="en-GB" b="0" i="0" u="none">
                <a:solidFill>
                  <a:schemeClr val="dk1"/>
                </a:solidFill>
                <a:latin typeface="Montserrat"/>
                <a:ea typeface="Montserrat"/>
                <a:cs typeface="Montserrat"/>
                <a:sym typeface="Montserrat"/>
              </a:rPr>
              <a:t>day </a:t>
            </a:r>
            <a:endParaRPr>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GB" b="0" i="0" u="none">
                <a:solidFill>
                  <a:schemeClr val="dk1"/>
                </a:solidFill>
                <a:latin typeface="Montserrat"/>
                <a:ea typeface="Montserrat"/>
                <a:cs typeface="Montserrat"/>
                <a:sym typeface="Montserrat"/>
              </a:rPr>
              <a:t>Cláraigh imeachtaí do scoile le haghaidh Lá na Sábháilteachta Idirlín ar léarscáil imeachtaí Webwise agus faigh bandaí rosta LSI saor in aisce do do scoil. Cláraigh anseo: www.webwise.ie/saferinternetday</a:t>
            </a: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b="1" i="0" u="none">
                <a:solidFill>
                  <a:schemeClr val="dk1"/>
                </a:solidFill>
                <a:latin typeface="Montserrat"/>
                <a:ea typeface="Montserrat"/>
                <a:cs typeface="Montserrat"/>
                <a:sym typeface="Montserrat"/>
              </a:rPr>
              <a:t>Roinn bhur ngníomhaíochtaí LSI</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b="0" i="0" u="none">
                <a:solidFill>
                  <a:schemeClr val="dk1"/>
                </a:solidFill>
                <a:latin typeface="Montserrat"/>
                <a:ea typeface="Montserrat"/>
                <a:cs typeface="Montserrat"/>
                <a:sym typeface="Montserrat"/>
              </a:rPr>
              <a:t>Is breá linn bhur ngrianghraif ar fad ó bhur bhfeachtais maidir le sábháilteacht ar líne agus bhur ngníomhaíochtaí do Lá na Sábháilteachta Idirlín a fheiceáil. Ceanglaígí linn ar:</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b="0" i="0" u="none">
                <a:solidFill>
                  <a:schemeClr val="dk1"/>
                </a:solidFill>
                <a:latin typeface="Montserrat"/>
                <a:ea typeface="Montserrat"/>
                <a:cs typeface="Montserrat"/>
                <a:sym typeface="Montserrat"/>
              </a:rPr>
              <a:t>Twitter @Webwise_Ireland</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b="0" i="0" u="none">
                <a:solidFill>
                  <a:schemeClr val="dk1"/>
                </a:solidFill>
                <a:latin typeface="Montserrat"/>
                <a:ea typeface="Montserrat"/>
                <a:cs typeface="Montserrat"/>
                <a:sym typeface="Montserrat"/>
              </a:rPr>
              <a:t>Facebook: facebook.com/webwise_Ireland</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b="0" i="0" u="none">
                <a:solidFill>
                  <a:schemeClr val="dk1"/>
                </a:solidFill>
                <a:latin typeface="Montserrat"/>
                <a:ea typeface="Montserrat"/>
                <a:cs typeface="Montserrat"/>
                <a:sym typeface="Montserrat"/>
              </a:rPr>
              <a:t>Instagram: webwiseireland</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b="0" i="0" u="none">
                <a:solidFill>
                  <a:schemeClr val="dk1"/>
                </a:solidFill>
                <a:latin typeface="Montserrat"/>
                <a:ea typeface="Montserrat"/>
                <a:cs typeface="Montserrat"/>
                <a:sym typeface="Montserrat"/>
              </a:rPr>
              <a:t>Roinnigí smaointe, noda nó pleananna ag úsáid #SaferInternetDay</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b="0" i="0" u="none">
                <a:solidFill>
                  <a:schemeClr val="dk1"/>
                </a:solidFill>
                <a:latin typeface="Montserrat"/>
                <a:ea typeface="Montserrat"/>
                <a:cs typeface="Montserrat"/>
                <a:sym typeface="Montserrat"/>
              </a:rPr>
              <a:t>Roinnigí bhur dteachtaireachtaí faoi shábháilteacht idirlín ar webwise.ie/saferinternetday</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200">
              <a:latin typeface="Montserrat"/>
              <a:ea typeface="Montserrat"/>
              <a:cs typeface="Montserrat"/>
              <a:sym typeface="Montserra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3" name="Google Shape;132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b="1" i="0" u="none">
                <a:solidFill>
                  <a:schemeClr val="dk1"/>
                </a:solidFill>
                <a:latin typeface="Montserrat"/>
                <a:ea typeface="Montserrat"/>
                <a:cs typeface="Montserrat"/>
                <a:sym typeface="Montserrat"/>
              </a:rPr>
              <a:t>Nótaí: </a:t>
            </a:r>
            <a:r>
              <a:rPr lang="en-GB" b="0" i="0" u="none">
                <a:solidFill>
                  <a:schemeClr val="dk1"/>
                </a:solidFill>
                <a:latin typeface="Montserrat"/>
                <a:ea typeface="Montserrat"/>
                <a:cs typeface="Montserrat"/>
                <a:sym typeface="Montserrat"/>
              </a:rPr>
              <a:t>Bígí páirteach sa chomhrá ar shábháilteacht ar líne!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b="0" i="0" u="none">
                <a:solidFill>
                  <a:schemeClr val="dk1"/>
                </a:solidFill>
                <a:latin typeface="Montserrat"/>
                <a:ea typeface="Montserrat"/>
                <a:cs typeface="Montserrat"/>
                <a:sym typeface="Montserrat"/>
              </a:rPr>
              <a:t>Is breá linn bhur bhfeachtais maidir le sábháilteacht ar líne agus bhur ngníomhaíochtaí do Lá na Sábháilteachta Idirlín a fheiceáil. Ceanglaígí linn ar:</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b="0" i="0" u="none">
                <a:solidFill>
                  <a:schemeClr val="dk1"/>
                </a:solidFill>
                <a:latin typeface="Montserrat"/>
                <a:ea typeface="Montserrat"/>
                <a:cs typeface="Montserrat"/>
                <a:sym typeface="Montserrat"/>
              </a:rPr>
              <a:t>Twitter @Webwise_Ireland</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b="0" i="0" u="none">
                <a:solidFill>
                  <a:schemeClr val="dk1"/>
                </a:solidFill>
                <a:latin typeface="Montserrat"/>
                <a:ea typeface="Montserrat"/>
                <a:cs typeface="Montserrat"/>
                <a:sym typeface="Montserrat"/>
              </a:rPr>
              <a:t>Facebook: facebook.com/webwise_Ireland</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b="0" i="0" u="none">
                <a:solidFill>
                  <a:schemeClr val="dk1"/>
                </a:solidFill>
                <a:latin typeface="Montserrat"/>
                <a:ea typeface="Montserrat"/>
                <a:cs typeface="Montserrat"/>
                <a:sym typeface="Montserrat"/>
              </a:rPr>
              <a:t>Instagram: webwiseireland</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b="0" i="0" u="none">
                <a:solidFill>
                  <a:schemeClr val="dk1"/>
                </a:solidFill>
                <a:latin typeface="Montserrat"/>
                <a:ea typeface="Montserrat"/>
                <a:cs typeface="Montserrat"/>
                <a:sym typeface="Montserrat"/>
              </a:rPr>
              <a:t>Roinnigí smaointe, noda nó pleananna ag úsáid #SaferInternetDay</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b="0" i="0" u="none">
                <a:solidFill>
                  <a:schemeClr val="dk1"/>
                </a:solidFill>
                <a:latin typeface="Montserrat"/>
                <a:ea typeface="Montserrat"/>
                <a:cs typeface="Montserrat"/>
                <a:sym typeface="Montserrat"/>
              </a:rPr>
              <a:t>Roinnigí bhur dteachtaireachtaí faoi shábháilteacht idirlín ar webwise.ie/saferinternetday</a:t>
            </a:r>
            <a:endParaRPr b="1">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8" name="Google Shape;111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27000" marR="0" lvl="0" indent="0" algn="l" rtl="0">
              <a:lnSpc>
                <a:spcPct val="115000"/>
              </a:lnSpc>
              <a:spcBef>
                <a:spcPts val="0"/>
              </a:spcBef>
              <a:spcAft>
                <a:spcPts val="0"/>
              </a:spcAft>
              <a:buClr>
                <a:schemeClr val="dk1"/>
              </a:buClr>
              <a:buSzPts val="1600"/>
              <a:buFont typeface="Montserrat"/>
              <a:buNone/>
            </a:pPr>
            <a:r>
              <a:rPr lang="en-GB" b="1" i="1" u="none">
                <a:solidFill>
                  <a:schemeClr val="dk1"/>
                </a:solidFill>
                <a:latin typeface="Montserrat"/>
                <a:ea typeface="Montserrat"/>
                <a:cs typeface="Montserrat"/>
                <a:sym typeface="Montserrat"/>
              </a:rPr>
              <a:t>Tabhair faoi deara:</a:t>
            </a:r>
            <a:r>
              <a:rPr lang="en-GB" b="0" i="0" u="none">
                <a:solidFill>
                  <a:schemeClr val="dk1"/>
                </a:solidFill>
                <a:latin typeface="Montserrat"/>
                <a:ea typeface="Montserrat"/>
                <a:cs typeface="Montserrat"/>
                <a:sym typeface="Montserrat"/>
              </a:rPr>
              <a:t> Is é Webwise a d’fhorbair caint an lae inniu. </a:t>
            </a:r>
            <a:r>
              <a:rPr lang="en-GB" b="1" i="0" u="none">
                <a:solidFill>
                  <a:schemeClr val="dk1"/>
                </a:solidFill>
                <a:latin typeface="Montserrat"/>
                <a:ea typeface="Montserrat"/>
                <a:cs typeface="Montserrat"/>
                <a:sym typeface="Montserrat"/>
              </a:rPr>
              <a:t>Ionad na hÉireann um Fheasacht ar Shábháilteacht Idirlín a chuireann úsáid níos sábháilte an idirlín i measc daoine óga chun cinn</a:t>
            </a:r>
            <a:endParaRPr>
              <a:latin typeface="Montserrat"/>
              <a:ea typeface="Montserrat"/>
              <a:cs typeface="Montserrat"/>
              <a:sym typeface="Montserrat"/>
            </a:endParaRPr>
          </a:p>
          <a:p>
            <a:pPr marL="127000" lvl="0" indent="0" algn="l" rtl="0">
              <a:lnSpc>
                <a:spcPct val="115000"/>
              </a:lnSpc>
              <a:spcBef>
                <a:spcPts val="0"/>
              </a:spcBef>
              <a:spcAft>
                <a:spcPts val="0"/>
              </a:spcAft>
              <a:buClr>
                <a:schemeClr val="dk1"/>
              </a:buClr>
              <a:buSzPts val="1600"/>
              <a:buFont typeface="Montserrat"/>
              <a:buNone/>
            </a:pPr>
            <a:r>
              <a:rPr lang="en-GB" b="0" i="0" u="none">
                <a:solidFill>
                  <a:schemeClr val="dk1"/>
                </a:solidFill>
                <a:latin typeface="Montserrat"/>
                <a:ea typeface="Montserrat"/>
                <a:cs typeface="Montserrat"/>
                <a:sym typeface="Montserrat"/>
              </a:rPr>
              <a:t>Roinnt den obair lena bhfuil baint ag Webwise:</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GB" b="0" i="0" u="none">
                <a:solidFill>
                  <a:schemeClr val="dk1"/>
                </a:solidFill>
                <a:latin typeface="Montserrat"/>
                <a:ea typeface="Montserrat"/>
                <a:cs typeface="Montserrat"/>
                <a:sym typeface="Montserrat"/>
              </a:rPr>
              <a:t>Freagrach as Lá na Sábháilteachta Idirlín a chur chun cinn agus a chomhordú in Éirinn </a:t>
            </a:r>
            <a:endParaRPr>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GB" b="0" i="0" u="none">
                <a:solidFill>
                  <a:schemeClr val="dk1"/>
                </a:solidFill>
                <a:latin typeface="Montserrat"/>
                <a:ea typeface="Montserrat"/>
                <a:cs typeface="Montserrat"/>
                <a:sym typeface="Montserrat"/>
              </a:rPr>
              <a:t>Acmhainní agus cláir oideachais a fhorbairt do scoileanna chun aghaidh a thabhairt ar réimse tionscnamh a bhaineann le sábháilteacht ar líne</a:t>
            </a:r>
            <a:endParaRPr>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GB" b="0" i="0" u="none">
                <a:solidFill>
                  <a:schemeClr val="dk1"/>
                </a:solidFill>
                <a:latin typeface="Montserrat"/>
                <a:ea typeface="Montserrat"/>
                <a:cs typeface="Montserrat"/>
                <a:sym typeface="Montserrat"/>
              </a:rPr>
              <a:t>Tacaíonn Painéal Comhairleach don Óige a chuimsíonn scoláirí dara leibhéal ar fud na hÉireann le Webwise</a:t>
            </a:r>
            <a:endParaRPr>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GB" b="0" i="0" u="none">
                <a:solidFill>
                  <a:schemeClr val="dk1"/>
                </a:solidFill>
                <a:latin typeface="Montserrat"/>
                <a:ea typeface="Montserrat"/>
                <a:cs typeface="Montserrat"/>
                <a:sym typeface="Montserrat"/>
              </a:rPr>
              <a:t>Cuirimid cláir thraenála saor in aisce ar fáil do scoláirí dara leibhéal chun tacú le scoileanna a ghlacann páirt i Lá na Sábháilteachta Idirlín</a:t>
            </a:r>
            <a:endParaRPr>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GB" b="0" i="0" u="none">
                <a:solidFill>
                  <a:schemeClr val="dk1"/>
                </a:solidFill>
                <a:latin typeface="Montserrat"/>
                <a:ea typeface="Montserrat"/>
                <a:cs typeface="Montserrat"/>
                <a:sym typeface="Montserrat"/>
              </a:rPr>
              <a:t>Cuirimid faisnéis, comhairle agus uirlisí ar fáil do thuismitheoirí chun tacú leo a bheith páirteach i saol a bpáistí ar líne</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GB" b="0" i="0" u="none">
                <a:solidFill>
                  <a:schemeClr val="dk1"/>
                </a:solidFill>
                <a:latin typeface="Montserrat"/>
                <a:ea typeface="Montserrat"/>
                <a:cs typeface="Montserrat"/>
                <a:sym typeface="Montserrat"/>
              </a:rPr>
              <a:t>Is féidir le scoláirí tuilleadh eolais a fháil ar an mol óige tiomnaithe: https://www.webwise.ie/ga/youth-ga/</a:t>
            </a:r>
            <a:endParaRPr>
              <a:solidFill>
                <a:schemeClr val="dk1"/>
              </a:solidFill>
              <a:latin typeface="Montserrat"/>
              <a:ea typeface="Montserrat"/>
              <a:cs typeface="Montserrat"/>
              <a:sym typeface="Montserrat"/>
            </a:endParaRPr>
          </a:p>
          <a:p>
            <a:pPr marL="139700" lvl="0" indent="0" algn="l" rtl="0">
              <a:lnSpc>
                <a:spcPct val="100000"/>
              </a:lnSpc>
              <a:spcBef>
                <a:spcPts val="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Google Shape;133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5" name="Google Shape;1335;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GB" b="1" i="1" u="none">
                <a:solidFill>
                  <a:schemeClr val="dk1"/>
                </a:solidFill>
                <a:latin typeface="Montserrat"/>
                <a:ea typeface="Montserrat"/>
                <a:cs typeface="Montserrat"/>
                <a:sym typeface="Montserrat"/>
              </a:rPr>
              <a:t>Tabhair faoi deara: </a:t>
            </a:r>
            <a:r>
              <a:rPr lang="en-GB" b="0" i="0" u="none">
                <a:solidFill>
                  <a:schemeClr val="dk1"/>
                </a:solidFill>
                <a:latin typeface="Montserrat"/>
                <a:ea typeface="Montserrat"/>
                <a:cs typeface="Montserrat"/>
                <a:sym typeface="Montserrat"/>
              </a:rPr>
              <a:t>Mholfadh Webwise duit cóipeanna de na leabhráin </a:t>
            </a:r>
            <a:r>
              <a:rPr lang="en-GB" b="1" i="0" u="none">
                <a:solidFill>
                  <a:schemeClr val="dk1"/>
                </a:solidFill>
                <a:latin typeface="Montserrat"/>
                <a:ea typeface="Montserrat"/>
                <a:cs typeface="Montserrat"/>
                <a:sym typeface="Montserrat"/>
              </a:rPr>
              <a:t>Treoir do Thuismitheoirí maidir le hIdirlíon Níos Fearr</a:t>
            </a:r>
            <a:r>
              <a:rPr lang="en-GB" b="0" i="0" u="none">
                <a:solidFill>
                  <a:schemeClr val="dk1"/>
                </a:solidFill>
                <a:latin typeface="Montserrat"/>
                <a:ea typeface="Montserrat"/>
                <a:cs typeface="Montserrat"/>
                <a:sym typeface="Montserrat"/>
              </a:rPr>
              <a:t> agus ár seicliostaí do Thuismitheoirí a íoslódáil le tabhairt amach do scoláirí lena dtógáil abhaile dá dtuismitheoirí. Is féidir an leabhrán a ordú saor in aisce ar webwise.ie/ga/tuismitheoiri</a:t>
            </a:r>
            <a:endParaRPr b="1" u="sng">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200" b="1" i="0" u="none" strike="noStrike" cap="none">
              <a:solidFill>
                <a:srgbClr val="000000"/>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200">
              <a:latin typeface="Montserrat"/>
              <a:ea typeface="Montserrat"/>
              <a:cs typeface="Montserrat"/>
              <a:sym typeface="Montserra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1" name="Google Shape;113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100" b="1" i="1" u="none">
                <a:latin typeface="Montserrat"/>
                <a:ea typeface="Montserrat"/>
                <a:cs typeface="Montserrat"/>
                <a:sym typeface="Montserrat"/>
              </a:rPr>
              <a:t>Tabhair faoi deara:</a:t>
            </a:r>
            <a:r>
              <a:rPr lang="en-GB" sz="1100" b="0" i="0" u="none">
                <a:latin typeface="Montserrat"/>
                <a:ea typeface="Montserrat"/>
                <a:cs typeface="Montserrat"/>
                <a:sym typeface="Montserrat"/>
              </a:rPr>
              <a:t> Is tionscnamh ar fud an AE é Lá na Sábháilteachta Idirlín chun idirlíon níos sábháilte a chur chun cinn don uile úsáideoir, go háirithe an t-aos óg. </a:t>
            </a:r>
            <a:r>
              <a:rPr lang="en-GB" sz="1100" b="0" i="0" u="none">
                <a:highlight>
                  <a:srgbClr val="FFFFFF"/>
                </a:highlight>
                <a:latin typeface="Montserrat"/>
                <a:ea typeface="Montserrat"/>
                <a:cs typeface="Montserrat"/>
                <a:sym typeface="Montserrat"/>
              </a:rPr>
              <a:t>Is é Webwise, Clár na hÉireann um Fheasacht ar Oideachas Sábháilteachta Idirlín, a chuireann Lá na Sábháilteachta Idirlín chun cinn agus a dhéanann é a chomhordú. </a:t>
            </a:r>
            <a:r>
              <a:rPr lang="en-GB" sz="1100" b="0" i="0" u="none">
                <a:latin typeface="Montserrat"/>
                <a:ea typeface="Montserrat"/>
                <a:cs typeface="Montserrat"/>
                <a:sym typeface="Montserrat"/>
              </a:rPr>
              <a:t> Is é téama Lá na Sábháilteachta Idirlín, “Ag obair le chéile le haghaidh Idirlíon Níos Fearr”.</a:t>
            </a:r>
            <a:endParaRPr/>
          </a:p>
          <a:p>
            <a:pPr marL="0" lvl="0" indent="0" algn="l" rtl="0">
              <a:lnSpc>
                <a:spcPct val="100000"/>
              </a:lnSpc>
              <a:spcBef>
                <a:spcPts val="0"/>
              </a:spcBef>
              <a:spcAft>
                <a:spcPts val="0"/>
              </a:spcAft>
              <a:buSzPts val="1100"/>
              <a:buNone/>
            </a:pPr>
            <a:endParaRPr sz="1100">
              <a:latin typeface="Montserrat"/>
              <a:ea typeface="Montserrat"/>
              <a:cs typeface="Montserrat"/>
              <a:sym typeface="Montserrat"/>
            </a:endParaRPr>
          </a:p>
          <a:p>
            <a:pPr marL="0" lvl="0" indent="0" algn="l" rtl="0">
              <a:lnSpc>
                <a:spcPct val="100000"/>
              </a:lnSpc>
              <a:spcBef>
                <a:spcPts val="0"/>
              </a:spcBef>
              <a:spcAft>
                <a:spcPts val="0"/>
              </a:spcAft>
              <a:buSzPts val="1100"/>
              <a:buNone/>
            </a:pPr>
            <a:r>
              <a:rPr lang="en-GB" sz="1100" b="0" i="0" u="none">
                <a:latin typeface="Montserrat"/>
                <a:ea typeface="Montserrat"/>
                <a:cs typeface="Montserrat"/>
                <a:sym typeface="Montserrat"/>
              </a:rPr>
              <a:t>Is é is aidhm leis an lá ná go dtiocfadh daoine óga, tuismitheoirí, múinteoirí, scoileanna, rialtas agus gnólachtaí le chéile </a:t>
            </a:r>
            <a:r>
              <a:rPr lang="en-GB" sz="1100" b="0" i="0" u="none">
                <a:solidFill>
                  <a:schemeClr val="dk1"/>
                </a:solidFill>
                <a:highlight>
                  <a:srgbClr val="FFFFFF"/>
                </a:highlight>
                <a:latin typeface="Montserrat"/>
                <a:ea typeface="Montserrat"/>
                <a:cs typeface="Montserrat"/>
                <a:sym typeface="Montserrat"/>
              </a:rPr>
              <a:t>chun áit níos sábháilte agus níos fearr do chách a dhéanamh den idirlíon, agus go háirithe do leanaí agus don aos óg.</a:t>
            </a:r>
            <a:endParaRPr/>
          </a:p>
          <a:p>
            <a:pPr marL="0" lvl="0" indent="0" algn="l" rtl="0">
              <a:lnSpc>
                <a:spcPct val="100000"/>
              </a:lnSpc>
              <a:spcBef>
                <a:spcPts val="0"/>
              </a:spcBef>
              <a:spcAft>
                <a:spcPts val="0"/>
              </a:spcAft>
              <a:buSzPts val="1100"/>
              <a:buNone/>
            </a:pPr>
            <a:endParaRPr sz="1100">
              <a:solidFill>
                <a:schemeClr val="dk1"/>
              </a:solidFill>
              <a:highlight>
                <a:srgbClr val="FFFFFF"/>
              </a:highlight>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sz="1100" b="0" i="0" u="none">
                <a:solidFill>
                  <a:schemeClr val="dk1"/>
                </a:solidFill>
                <a:highlight>
                  <a:srgbClr val="FFFFFF"/>
                </a:highlight>
                <a:latin typeface="Montserrat"/>
                <a:ea typeface="Montserrat"/>
                <a:cs typeface="Montserrat"/>
                <a:sym typeface="Montserrat"/>
              </a:rPr>
              <a:t>Is lá é Lá na Sábháilteachta Idirlín chun úsáid shábháilte agus fhreagrach an idirlín a chur chun cinn, lá chun machnamh a dhéanamh ar na bealaí éagsúla ar fad a n-úsáidimid an t-idirlíon agus na bealaí ar féidir linn áit níos sábháilte agus níos fearr do chách a dhéanamh den idirlíon, agus go háirithe do leanaí agus don aos óg.</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p4:notes"/>
          <p:cNvSpPr txBox="1">
            <a:spLocks noGrp="1"/>
          </p:cNvSpPr>
          <p:nvPr>
            <p:ph type="body" idx="1"/>
          </p:nvPr>
        </p:nvSpPr>
        <p:spPr>
          <a:xfrm>
            <a:off x="685801"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GB" sz="1100" b="1" i="1" u="none">
                <a:solidFill>
                  <a:schemeClr val="dk1"/>
                </a:solidFill>
                <a:latin typeface="Montserrat"/>
                <a:ea typeface="Montserrat"/>
                <a:cs typeface="Montserrat"/>
                <a:sym typeface="Montserrat"/>
              </a:rPr>
              <a:t>Tabhair faoi deara: </a:t>
            </a:r>
            <a:r>
              <a:rPr lang="en-GB" sz="1100" b="0" i="0" u="none">
                <a:solidFill>
                  <a:schemeClr val="dk1"/>
                </a:solidFill>
                <a:latin typeface="Montserrat"/>
                <a:ea typeface="Montserrat"/>
                <a:cs typeface="Montserrat"/>
                <a:sym typeface="Montserrat"/>
              </a:rPr>
              <a:t>Tugann Lá na Sábháilteachta Idirlín deis do scoláirí bheith ceannródaíoch chun feasacht a mhúscailt ar ábhair imní faoi shábháilteacht idirlín agus ar shaincheisteanna daoine óga do phobal na scoile, lena n-áirítear múinteoirí, scoláirí agus tuismitheoirí/caomhnóirí. Tugann sé deis</a:t>
            </a:r>
            <a:r>
              <a:rPr lang="en-GB" sz="1100" b="0" i="0" u="none">
                <a:latin typeface="Montserrat"/>
                <a:ea typeface="Montserrat"/>
                <a:cs typeface="Montserrat"/>
                <a:sym typeface="Montserrat"/>
              </a:rPr>
              <a:t> chun aghaidh a thabhairt ar cheist na cibearbhulaíochta agus na sábháilteachta idirlín trí fheachtais ardaithe feasachta a chur ar bun ina gclubanna, ina scoileanna agus ina bpobail.</a:t>
            </a:r>
            <a:endParaRPr/>
          </a:p>
          <a:p>
            <a:pPr marL="0" lvl="0" indent="0" algn="l" rtl="0">
              <a:lnSpc>
                <a:spcPct val="9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GB" sz="1100" b="0" i="0" u="none">
                <a:solidFill>
                  <a:schemeClr val="dk1"/>
                </a:solidFill>
                <a:latin typeface="Montserrat"/>
                <a:ea typeface="Montserrat"/>
                <a:cs typeface="Montserrat"/>
                <a:sym typeface="Montserrat"/>
              </a:rPr>
              <a:t>Tá go leor smaointe do ghníomhaíochtaí LSI ar leathanach Lá na Sábháilteachta Idirlín: </a:t>
            </a:r>
            <a:r>
              <a:rPr lang="en-GB" sz="1100" b="0" i="0" u="sng">
                <a:solidFill>
                  <a:schemeClr val="dk1"/>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www.webwise.ie/saferinternet</a:t>
            </a:r>
            <a:r>
              <a:rPr lang="en-GB" sz="1100" b="0" i="0" u="sng">
                <a:solidFill>
                  <a:schemeClr val="dk1"/>
                </a:solidFill>
                <a:latin typeface="Montserrat"/>
                <a:ea typeface="Montserrat"/>
                <a:cs typeface="Montserrat"/>
                <a:sym typeface="Montserrat"/>
              </a:rPr>
              <a:t>day </a:t>
            </a:r>
            <a:endParaRPr sz="1100" u="sng">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GB" sz="1100" b="0" i="0" u="none">
                <a:solidFill>
                  <a:schemeClr val="dk1"/>
                </a:solidFill>
                <a:latin typeface="Montserrat"/>
                <a:ea typeface="Montserrat"/>
                <a:cs typeface="Montserrat"/>
                <a:sym typeface="Montserrat"/>
              </a:rPr>
              <a:t>Cláraigh imeachtaí do scoile le haghaidh Lá na Sábháilteachta Idirlín ar léarscáil imeachtaí Webwise agus breathnaigh ar an gcaoi a bhfuil scoileanna eile ag ceiliúradh Lá na Sábháilteachta Idirlín anseo: </a:t>
            </a:r>
            <a:r>
              <a:rPr lang="en-GB" sz="1100" b="0" i="0" u="sng">
                <a:solidFill>
                  <a:schemeClr val="hlink"/>
                </a:solidFill>
                <a:latin typeface="Montserrat"/>
                <a:ea typeface="Montserrat"/>
                <a:cs typeface="Montserrat"/>
                <a:sym typeface="Montserrat"/>
                <a:hlinkClick r:id="rId4"/>
              </a:rPr>
              <a:t>www.webwise.ie/saferinternetday</a:t>
            </a:r>
            <a:endParaRPr sz="11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p>
        </p:txBody>
      </p:sp>
      <p:sp>
        <p:nvSpPr>
          <p:cNvPr id="1139" name="Google Shape;113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gee53f2d5ea_0_272:notes"/>
          <p:cNvSpPr>
            <a:spLocks noGrp="1" noRot="1" noChangeAspect="1"/>
          </p:cNvSpPr>
          <p:nvPr>
            <p:ph type="sldImg" idx="2"/>
          </p:nvPr>
        </p:nvSpPr>
        <p:spPr>
          <a:xfrm>
            <a:off x="650875" y="631825"/>
            <a:ext cx="5616600" cy="315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7" name="Google Shape;1177;gee53f2d5ea_0_272:notes"/>
          <p:cNvSpPr txBox="1">
            <a:spLocks noGrp="1"/>
          </p:cNvSpPr>
          <p:nvPr>
            <p:ph type="body" idx="1"/>
          </p:nvPr>
        </p:nvSpPr>
        <p:spPr>
          <a:xfrm>
            <a:off x="691886" y="4000962"/>
            <a:ext cx="5535000" cy="379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ee53f2d5ea_0_1039:notes"/>
          <p:cNvSpPr>
            <a:spLocks noGrp="1" noRot="1" noChangeAspect="1"/>
          </p:cNvSpPr>
          <p:nvPr>
            <p:ph type="sldImg" idx="2"/>
          </p:nvPr>
        </p:nvSpPr>
        <p:spPr>
          <a:xfrm>
            <a:off x="381000" y="685800"/>
            <a:ext cx="60975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3" name="Google Shape;1183;gee53f2d5ea_0_1039: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b="1" i="1">
                <a:solidFill>
                  <a:schemeClr val="dk1"/>
                </a:solidFill>
                <a:latin typeface="Montserrat"/>
                <a:ea typeface="Montserrat"/>
                <a:cs typeface="Montserrat"/>
                <a:sym typeface="Montserrat"/>
              </a:rPr>
              <a:t>Tabhair faoi deara: </a:t>
            </a:r>
            <a:r>
              <a:rPr lang="en-GB">
                <a:solidFill>
                  <a:schemeClr val="dk1"/>
                </a:solidFill>
                <a:latin typeface="Montserrat"/>
                <a:ea typeface="Montserrat"/>
                <a:cs typeface="Montserrat"/>
                <a:sym typeface="Montserrat"/>
              </a:rPr>
              <a:t>Tosaigh trí fhiafraí de na scoláirí cé mhéad acu a chuala tráchta ar na téarmaí “bréagnuacht” nó “faisnéis bhréagach.” Iarr orthu tobsmaointeoireacht a dhéanamh ar fhocail a smaoiníonn siad orthu nó a cheanglaíonn siad leis an téarma ‘bréagnuacht’ nó ‘faisnéis bhréagach’. Chun an teicneolaíocht dhigiteach a chuimsiú, úsáid Mentimeter nó Kahoot chun freagraí na scoláirí a fháil.</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7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b="1" i="1">
              <a:solidFill>
                <a:schemeClr val="dk1"/>
              </a:solidFill>
              <a:latin typeface="Montserrat"/>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ee53f2d5ea_0_1289: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b="1" i="1">
                <a:solidFill>
                  <a:schemeClr val="dk1"/>
                </a:solidFill>
                <a:latin typeface="Montserrat"/>
                <a:ea typeface="Montserrat"/>
                <a:cs typeface="Montserrat"/>
                <a:sym typeface="Montserrat"/>
              </a:rPr>
              <a:t>Tabhair faoi deara: </a:t>
            </a:r>
            <a:r>
              <a:rPr lang="en-GB">
                <a:solidFill>
                  <a:schemeClr val="dk1"/>
                </a:solidFill>
                <a:latin typeface="Montserrat"/>
                <a:ea typeface="Montserrat"/>
                <a:cs typeface="Montserrat"/>
                <a:sym typeface="Montserrat"/>
              </a:rPr>
              <a:t> Seinn físeán Webwise Céard is faisnéis bhréagach ann? do na scoláirí:</a:t>
            </a:r>
            <a:r>
              <a:rPr lang="en-GB" b="1">
                <a:solidFill>
                  <a:schemeClr val="dk1"/>
                </a:solidFill>
                <a:latin typeface="Montserrat"/>
                <a:ea typeface="Montserrat"/>
                <a:cs typeface="Montserrat"/>
                <a:sym typeface="Montserrat"/>
              </a:rPr>
              <a:t> </a:t>
            </a:r>
            <a:r>
              <a:rPr lang="en-GB" b="1" u="sng">
                <a:solidFill>
                  <a:srgbClr val="1155CC"/>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https://vimeo.com/383270456</a:t>
            </a:r>
            <a:r>
              <a:rPr lang="en-GB" b="1">
                <a:solidFill>
                  <a:schemeClr val="dk1"/>
                </a:solidFill>
                <a:latin typeface="Montserrat"/>
                <a:ea typeface="Montserrat"/>
                <a:cs typeface="Montserrat"/>
                <a:sym typeface="Montserrat"/>
              </a:rPr>
              <a:t> </a:t>
            </a:r>
            <a:endParaRPr>
              <a:highlight>
                <a:srgbClr val="FFFFFF"/>
              </a:highlight>
              <a:latin typeface="Montserrat"/>
              <a:ea typeface="Montserrat"/>
              <a:cs typeface="Montserrat"/>
              <a:sym typeface="Montserrat"/>
            </a:endParaRPr>
          </a:p>
          <a:p>
            <a:pPr marL="0" lvl="0" indent="0" algn="l" rtl="0">
              <a:lnSpc>
                <a:spcPct val="100000"/>
              </a:lnSpc>
              <a:spcBef>
                <a:spcPts val="0"/>
              </a:spcBef>
              <a:spcAft>
                <a:spcPts val="0"/>
              </a:spcAft>
              <a:buSzPts val="1100"/>
              <a:buNone/>
            </a:pPr>
            <a:endParaRPr>
              <a:latin typeface="Montserrat"/>
              <a:ea typeface="Montserrat"/>
              <a:cs typeface="Montserrat"/>
              <a:sym typeface="Montserrat"/>
            </a:endParaRPr>
          </a:p>
          <a:p>
            <a:pPr marL="0" lvl="0" indent="0" algn="l" rtl="0">
              <a:lnSpc>
                <a:spcPct val="100000"/>
              </a:lnSpc>
              <a:spcBef>
                <a:spcPts val="0"/>
              </a:spcBef>
              <a:spcAft>
                <a:spcPts val="0"/>
              </a:spcAft>
              <a:buSzPts val="1100"/>
              <a:buNone/>
            </a:pPr>
            <a:endParaRPr>
              <a:latin typeface="Montserrat"/>
              <a:ea typeface="Montserrat"/>
              <a:cs typeface="Montserrat"/>
              <a:sym typeface="Montserrat"/>
            </a:endParaRPr>
          </a:p>
        </p:txBody>
      </p:sp>
      <p:sp>
        <p:nvSpPr>
          <p:cNvPr id="1192" name="Google Shape;1192;gee53f2d5ea_0_1289:notes"/>
          <p:cNvSpPr>
            <a:spLocks noGrp="1" noRot="1" noChangeAspect="1"/>
          </p:cNvSpPr>
          <p:nvPr>
            <p:ph type="sldImg" idx="2"/>
          </p:nvPr>
        </p:nvSpPr>
        <p:spPr>
          <a:xfrm>
            <a:off x="381000" y="685800"/>
            <a:ext cx="60975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ee53f2d5ea_0_1538:notes"/>
          <p:cNvSpPr>
            <a:spLocks noGrp="1" noRot="1" noChangeAspect="1"/>
          </p:cNvSpPr>
          <p:nvPr>
            <p:ph type="sldImg" idx="2"/>
          </p:nvPr>
        </p:nvSpPr>
        <p:spPr>
          <a:xfrm>
            <a:off x="381000" y="685800"/>
            <a:ext cx="60975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1" name="Google Shape;1201;gee53f2d5ea_0_1538: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GB" b="1" i="1">
                <a:solidFill>
                  <a:schemeClr val="dk1"/>
                </a:solidFill>
                <a:latin typeface="Montserrat"/>
                <a:ea typeface="Montserrat"/>
                <a:cs typeface="Montserrat"/>
                <a:sym typeface="Montserrat"/>
              </a:rPr>
              <a:t>Tabhair faoi deara: </a:t>
            </a:r>
            <a:r>
              <a:rPr lang="en-GB">
                <a:solidFill>
                  <a:schemeClr val="dk1"/>
                </a:solidFill>
                <a:latin typeface="Montserrat"/>
                <a:ea typeface="Montserrat"/>
                <a:cs typeface="Montserrat"/>
                <a:sym typeface="Montserrat"/>
              </a:rPr>
              <a:t>Abair leis na scoláirí nuair a bheidh faisnéis bhréagach á plé acu go bhfuil sibh ag déanamh plé/cur síos i ndáiríre ar fhaisnéis – nuacht, scéalta nó bréaga chun an t-eolas contráilte a thabhairt do léitheoirí nó dallamullóg</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a chur orthu. Scríobh an sainmhíniú seo ar fhaisnéis bhréagach ar an gclár bán le go mbeidh na scoláirí in ann é</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a bhreacadh síos:</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Faisnéis bhréagach:</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Faisnéis, scéalta nó cleasa a cruthaíodh chun eolas mícheart a thabhairt do léitheoirí/lucht féachana/éisteoirí nó an dallamullóg a chur orthu d’aon ghnó. D’fhéadfadh gur cumadh an scéal féin, gan aon fhíricí is féidir a dheimhniú, d’fhéadfadh na foinsí nó na hathfhriotail nó gnéithe nó fíricí éigin a bheith cruinn ach go gcuirtear i láthair iad ar bhealach bréagach nó míthreorach.</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100"/>
              <a:buNone/>
            </a:pPr>
            <a:r>
              <a:rPr lang="en-GB">
                <a:solidFill>
                  <a:schemeClr val="dk1"/>
                </a:solidFill>
                <a:latin typeface="Montserrat"/>
                <a:ea typeface="Montserrat"/>
                <a:cs typeface="Montserrat"/>
                <a:sym typeface="Montserrat"/>
              </a:rPr>
              <a:t>Mínigh do na scoláirí go bhfuil dlúthbhaint ag an téarma ‘bréagnuacht’ anois leis an bpolaitíocht, agus gur féidir leis an gceangal sin fócas na ceiste a chaolú, rud nach gcabhraíonn le haon rud. Is fearr an téarma ‘faisnéis bhréagach’ a úsáid toisc gur féidir leis tagairt do raon éagsúil mífhaisnéise ina gcumhdaítear topaicí mar shláinte, an comhshaol agus an geilleagar thar gach ardán agus seánra, ach tá tuiscint níos caoile ar an téarma ‘bréagnuacht’ mar scéalta nuachta polaitiúla.</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b="1" i="1">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b="1" i="1">
              <a:solidFill>
                <a:schemeClr val="dk1"/>
              </a:solidFill>
              <a:latin typeface="Montserrat"/>
              <a:ea typeface="Montserrat"/>
              <a:cs typeface="Montserrat"/>
              <a:sym typeface="Montserra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ee53f2d5ea_0_1790:notes"/>
          <p:cNvSpPr>
            <a:spLocks noGrp="1" noRot="1" noChangeAspect="1"/>
          </p:cNvSpPr>
          <p:nvPr>
            <p:ph type="sldImg" idx="2"/>
          </p:nvPr>
        </p:nvSpPr>
        <p:spPr>
          <a:xfrm>
            <a:off x="91291" y="685838"/>
            <a:ext cx="66756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0" name="Google Shape;1210;gee53f2d5ea_0_1790: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b="1" i="1">
                <a:solidFill>
                  <a:schemeClr val="dk1"/>
                </a:solidFill>
                <a:latin typeface="Montserrat"/>
                <a:ea typeface="Montserrat"/>
                <a:cs typeface="Montserrat"/>
                <a:sym typeface="Montserrat"/>
              </a:rPr>
              <a:t>Tabhair faoi deara:</a:t>
            </a:r>
            <a:r>
              <a:rPr lang="en-GB">
                <a:solidFill>
                  <a:schemeClr val="dk1"/>
                </a:solidFill>
                <a:latin typeface="Montserrat"/>
                <a:ea typeface="Montserrat"/>
                <a:cs typeface="Montserrat"/>
                <a:sym typeface="Montserrat"/>
              </a:rPr>
              <a:t>  Tá roinnt rudaí ar féidir a bheith ag faire amach dóibh agus ábhar ar líne á mheas.</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1. Seiceáil an fhoinse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Seiceáil foinse an scéil, an aithníonn tú an suíomh gréasáin? An foinse inchreidte/iontaofa é? Mura bhfuil cur amach agat ar an suíomh gréasáin, féach sa chuid ‘eolas fúinn’ nó faigh tuilleadh eolais faoin údar, dáta, am, URL.</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2. Féach ar chúlra na ceannlíne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Seiceáil an t-alt iomlán. Chun aird a tharraingt, is minic i bhfaisnéis bhréagach go n-úsáidtear ceannlínte gáifeacha nó clicmheallta a bhainfeadh suaitheadh as duine – iad i gceannlitreacha uaireanta agus ag úsáid comharthaí uaillbhreasa.</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Bíonn dátaí míchearta nó amlínte athraithe i bhfaisnéis bhréagach freisin. Is maith an smaoineamh é freisin seiceáil cathain a foilsíodh an t-alt, an scéal nuachta reatha nó seanscéal é? Is maith an smaoineamh é freisin féachaint an bhfuil údar luaite leis an bhfaisnéis, nó cibé an bhfuil daoine nó foinsí nach bhfuil ainmnithe luaite leis na hathfhriotail.</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3. Seiceáil foinsí eile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Seans gurb é an bealach is iontaofa chun faisnéis a ‘sheiceáil i gcomhair fíricí’ ná crostagairt a dhéanamh idir í agus foinsí eile. Fiafraigh cibé an bhfuil soláthraithe nuachta/meáin iontaofa eile ag tuairisciú ar an scéal. Seiceáil an bhfuil aon fhoinsí luaite sa scéal. Má tá, seiceáil an bhfuil siad iontaofa nó go deimhin más ann dóibh ar chor ar bith! Déan iarracht an fhoinse is túisce agus is áitiúla a aimsiú don scéal.</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4. Ar fíric nó tuairim é?</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D’fhéadfadh an teanga a úsáidtear sa phíosa cabhrú leat a aithint cibé an bhfuil rud éigin á scríobh mar fhíric (rud a chruthaítear mar rud atá fíor) nó mar thuairim (creideamh pearsanta duine).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Cuir i gcás, d’fhéadfadh go n-úsáidfeadh ráitis fhíorasacha a leithéid: “Deimhnítear sa tuarascáil bhliantúil... Fuair eolaithe amach le déanaí... Dar le torthaí na dtástálacha... Léiríodh san imscrúdú...”. Ach i bpíosaí tuairimí d’fhéadfaí ráitis mar iad seo a úsáid: “Dúirt sé gur... Is é tuairim an oifigigh ná... Tá amhras ar go leor eolaithe go bhfuil… Creidim...” nó d’fhéadfaí ceisteanna a chur cosúil le “An bhféadfadh sé seo tarlú i ndáiríre ...?”. Cuimhnigh, tá tú i dteideal tuairim de do chuid féin a bheith agat ach ní d’fhíricí féin.</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5. Seiceáil do chuid claontachtaí</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An bhfuil do chuid tuairimí nó do chreideamh féin ag dul i bhfeidhm ar do bhreithiúnas ar alt nó tuairisc nuachta? Tá seans níos mó arís ann glacadh le rudaí nó neamhaird a dhéanamh díobh ag brath ar cibé an dtacaíonn nó nach dtacaíonn siad le gach a gcreidimid cheana féin.</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6. An scéal grinn atá ann?</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Bíonn an-tóir ar shuíomhanna aoire ar nós Waterford Whispers ach uaireanta ní léir an scéal atá ann nó an é go bhfuil an t-údar ag magadh nó ag déanamh scigaithrise... Seiceáil an suíomh gréasáin, an bhfuil aithne air mar shuíomh aoire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nó an bhfuil cuntas meán sóisialta marcáilte mar chuntas ‘scigaithrise’?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7. Seiceáil suíomh seiceála-fíoras</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Suíomhanna ar nós Snopes: </a:t>
            </a:r>
            <a:r>
              <a:rPr lang="en-GB" u="sng">
                <a:solidFill>
                  <a:schemeClr val="hlink"/>
                </a:solidFill>
                <a:latin typeface="Montserrat"/>
                <a:ea typeface="Montserrat"/>
                <a:cs typeface="Montserrat"/>
                <a:sym typeface="Montserrat"/>
                <a:hlinkClick r:id="rId3"/>
              </a:rPr>
              <a:t>www.snopes.com</a:t>
            </a:r>
            <a:r>
              <a:rPr lang="en-GB">
                <a:solidFill>
                  <a:schemeClr val="dk1"/>
                </a:solidFill>
                <a:latin typeface="Montserrat"/>
                <a:ea typeface="Montserrat"/>
                <a:cs typeface="Montserrat"/>
                <a:sym typeface="Montserrat"/>
              </a:rPr>
              <a:t>; PolitiFact: politifact.com; Fact Check: factcheck.org a laghdóidh an t-anró a bhainfidh le fáil amach cibé an bhfuil scéal bréagnaithe cheana féin – nó má tá scéal a bhí rómhaith le bheith fíor, fíor i ndeireadh na dála. I gcás pictiúr, féadfaidh tú cuardach droim ar ais a dhéanamh ar íomhánna ag TinEye (www.tineye.com) nó Cuardach Íomhánna Droim ar Ais Google (www.images.google.com). Inseoidh sé seo duit cén áit eile a raibh an pictiúr le feiceáil, agus taispeánfaidh sé pictiúir den chineál céanna duit freisin (bealach maith le fáil amach an ndearnadh fóta-eagarthóireacht air).</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I ndeireadh na dála, sula gcreideann tú é nó sula roinneann tú é:</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Éist le d’instinní féin – an dócha go bhfuil sé fíor, an bhfuil sé cruinn agus cabhrach, an bhfuil sé cóir é a roinnt?</a:t>
            </a: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FFA400"/>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ctrTitle"/>
          </p:nvPr>
        </p:nvSpPr>
        <p:spPr>
          <a:xfrm>
            <a:off x="685800" y="1659550"/>
            <a:ext cx="4252500" cy="1159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3600"/>
              <a:buNone/>
              <a:defRPr sz="3600">
                <a:solidFill>
                  <a:srgbClr val="FFFFFF"/>
                </a:solidFill>
              </a:defRPr>
            </a:lvl1pPr>
            <a:lvl2pPr lvl="1" algn="l">
              <a:lnSpc>
                <a:spcPct val="100000"/>
              </a:lnSpc>
              <a:spcBef>
                <a:spcPts val="0"/>
              </a:spcBef>
              <a:spcAft>
                <a:spcPts val="0"/>
              </a:spcAft>
              <a:buClr>
                <a:srgbClr val="FFFFFF"/>
              </a:buClr>
              <a:buSzPts val="3600"/>
              <a:buNone/>
              <a:defRPr sz="3600">
                <a:solidFill>
                  <a:srgbClr val="FFFFFF"/>
                </a:solidFill>
              </a:defRPr>
            </a:lvl2pPr>
            <a:lvl3pPr lvl="2" algn="l">
              <a:lnSpc>
                <a:spcPct val="100000"/>
              </a:lnSpc>
              <a:spcBef>
                <a:spcPts val="0"/>
              </a:spcBef>
              <a:spcAft>
                <a:spcPts val="0"/>
              </a:spcAft>
              <a:buClr>
                <a:srgbClr val="FFFFFF"/>
              </a:buClr>
              <a:buSzPts val="3600"/>
              <a:buNone/>
              <a:defRPr sz="3600">
                <a:solidFill>
                  <a:srgbClr val="FFFFFF"/>
                </a:solidFill>
              </a:defRPr>
            </a:lvl3pPr>
            <a:lvl4pPr lvl="3" algn="l">
              <a:lnSpc>
                <a:spcPct val="100000"/>
              </a:lnSpc>
              <a:spcBef>
                <a:spcPts val="0"/>
              </a:spcBef>
              <a:spcAft>
                <a:spcPts val="0"/>
              </a:spcAft>
              <a:buClr>
                <a:srgbClr val="FFFFFF"/>
              </a:buClr>
              <a:buSzPts val="3600"/>
              <a:buNone/>
              <a:defRPr sz="3600">
                <a:solidFill>
                  <a:srgbClr val="FFFFFF"/>
                </a:solidFill>
              </a:defRPr>
            </a:lvl4pPr>
            <a:lvl5pPr lvl="4" algn="l">
              <a:lnSpc>
                <a:spcPct val="100000"/>
              </a:lnSpc>
              <a:spcBef>
                <a:spcPts val="0"/>
              </a:spcBef>
              <a:spcAft>
                <a:spcPts val="0"/>
              </a:spcAft>
              <a:buClr>
                <a:srgbClr val="FFFFFF"/>
              </a:buClr>
              <a:buSzPts val="3600"/>
              <a:buNone/>
              <a:defRPr sz="3600">
                <a:solidFill>
                  <a:srgbClr val="FFFFFF"/>
                </a:solidFill>
              </a:defRPr>
            </a:lvl5pPr>
            <a:lvl6pPr lvl="5" algn="l">
              <a:lnSpc>
                <a:spcPct val="100000"/>
              </a:lnSpc>
              <a:spcBef>
                <a:spcPts val="0"/>
              </a:spcBef>
              <a:spcAft>
                <a:spcPts val="0"/>
              </a:spcAft>
              <a:buClr>
                <a:srgbClr val="FFFFFF"/>
              </a:buClr>
              <a:buSzPts val="3600"/>
              <a:buNone/>
              <a:defRPr sz="3600">
                <a:solidFill>
                  <a:srgbClr val="FFFFFF"/>
                </a:solidFill>
              </a:defRPr>
            </a:lvl6pPr>
            <a:lvl7pPr lvl="6" algn="l">
              <a:lnSpc>
                <a:spcPct val="100000"/>
              </a:lnSpc>
              <a:spcBef>
                <a:spcPts val="0"/>
              </a:spcBef>
              <a:spcAft>
                <a:spcPts val="0"/>
              </a:spcAft>
              <a:buClr>
                <a:srgbClr val="FFFFFF"/>
              </a:buClr>
              <a:buSzPts val="3600"/>
              <a:buNone/>
              <a:defRPr sz="3600">
                <a:solidFill>
                  <a:srgbClr val="FFFFFF"/>
                </a:solidFill>
              </a:defRPr>
            </a:lvl7pPr>
            <a:lvl8pPr lvl="7" algn="l">
              <a:lnSpc>
                <a:spcPct val="100000"/>
              </a:lnSpc>
              <a:spcBef>
                <a:spcPts val="0"/>
              </a:spcBef>
              <a:spcAft>
                <a:spcPts val="0"/>
              </a:spcAft>
              <a:buClr>
                <a:srgbClr val="FFFFFF"/>
              </a:buClr>
              <a:buSzPts val="3600"/>
              <a:buNone/>
              <a:defRPr sz="3600">
                <a:solidFill>
                  <a:srgbClr val="FFFFFF"/>
                </a:solidFill>
              </a:defRPr>
            </a:lvl8pPr>
            <a:lvl9pPr lvl="8" algn="l">
              <a:lnSpc>
                <a:spcPct val="100000"/>
              </a:lnSpc>
              <a:spcBef>
                <a:spcPts val="0"/>
              </a:spcBef>
              <a:spcAft>
                <a:spcPts val="0"/>
              </a:spcAft>
              <a:buClr>
                <a:srgbClr val="FFFFFF"/>
              </a:buClr>
              <a:buSzPts val="3600"/>
              <a:buNone/>
              <a:defRPr sz="3600">
                <a:solidFill>
                  <a:srgbClr val="FFFFFF"/>
                </a:solidFill>
              </a:defRPr>
            </a:lvl9pPr>
          </a:lstStyle>
          <a:p>
            <a:endParaRPr/>
          </a:p>
        </p:txBody>
      </p:sp>
      <p:sp>
        <p:nvSpPr>
          <p:cNvPr id="11" name="Google Shape;11;p24"/>
          <p:cNvSpPr txBox="1">
            <a:spLocks noGrp="1"/>
          </p:cNvSpPr>
          <p:nvPr>
            <p:ph type="subTitle" idx="1"/>
          </p:nvPr>
        </p:nvSpPr>
        <p:spPr>
          <a:xfrm>
            <a:off x="685800" y="2687652"/>
            <a:ext cx="4252500" cy="784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2200"/>
              <a:buNone/>
              <a:defRPr>
                <a:solidFill>
                  <a:schemeClr val="dk2"/>
                </a:solidFill>
              </a:defRPr>
            </a:lvl1pPr>
            <a:lvl2pPr lvl="1" algn="l">
              <a:lnSpc>
                <a:spcPct val="100000"/>
              </a:lnSpc>
              <a:spcBef>
                <a:spcPts val="0"/>
              </a:spcBef>
              <a:spcAft>
                <a:spcPts val="0"/>
              </a:spcAft>
              <a:buClr>
                <a:schemeClr val="dk2"/>
              </a:buClr>
              <a:buSzPts val="3000"/>
              <a:buNone/>
              <a:defRPr sz="3000">
                <a:solidFill>
                  <a:schemeClr val="dk2"/>
                </a:solidFill>
              </a:defRPr>
            </a:lvl2pPr>
            <a:lvl3pPr lvl="2" algn="l">
              <a:lnSpc>
                <a:spcPct val="100000"/>
              </a:lnSpc>
              <a:spcBef>
                <a:spcPts val="0"/>
              </a:spcBef>
              <a:spcAft>
                <a:spcPts val="0"/>
              </a:spcAft>
              <a:buClr>
                <a:schemeClr val="dk2"/>
              </a:buClr>
              <a:buSzPts val="3000"/>
              <a:buNone/>
              <a:defRPr sz="3000">
                <a:solidFill>
                  <a:schemeClr val="dk2"/>
                </a:solidFill>
              </a:defRPr>
            </a:lvl3pPr>
            <a:lvl4pPr lvl="3" algn="l">
              <a:lnSpc>
                <a:spcPct val="100000"/>
              </a:lnSpc>
              <a:spcBef>
                <a:spcPts val="0"/>
              </a:spcBef>
              <a:spcAft>
                <a:spcPts val="0"/>
              </a:spcAft>
              <a:buClr>
                <a:schemeClr val="dk2"/>
              </a:buClr>
              <a:buSzPts val="3000"/>
              <a:buNone/>
              <a:defRPr sz="3000">
                <a:solidFill>
                  <a:schemeClr val="dk2"/>
                </a:solidFill>
              </a:defRPr>
            </a:lvl4pPr>
            <a:lvl5pPr lvl="4" algn="l">
              <a:lnSpc>
                <a:spcPct val="100000"/>
              </a:lnSpc>
              <a:spcBef>
                <a:spcPts val="0"/>
              </a:spcBef>
              <a:spcAft>
                <a:spcPts val="0"/>
              </a:spcAft>
              <a:buClr>
                <a:schemeClr val="dk2"/>
              </a:buClr>
              <a:buSzPts val="3000"/>
              <a:buNone/>
              <a:defRPr sz="3000">
                <a:solidFill>
                  <a:schemeClr val="dk2"/>
                </a:solidFill>
              </a:defRPr>
            </a:lvl5pPr>
            <a:lvl6pPr lvl="5" algn="l">
              <a:lnSpc>
                <a:spcPct val="100000"/>
              </a:lnSpc>
              <a:spcBef>
                <a:spcPts val="0"/>
              </a:spcBef>
              <a:spcAft>
                <a:spcPts val="0"/>
              </a:spcAft>
              <a:buClr>
                <a:schemeClr val="dk2"/>
              </a:buClr>
              <a:buSzPts val="3000"/>
              <a:buNone/>
              <a:defRPr sz="3000">
                <a:solidFill>
                  <a:schemeClr val="dk2"/>
                </a:solidFill>
              </a:defRPr>
            </a:lvl6pPr>
            <a:lvl7pPr lvl="6" algn="l">
              <a:lnSpc>
                <a:spcPct val="100000"/>
              </a:lnSpc>
              <a:spcBef>
                <a:spcPts val="0"/>
              </a:spcBef>
              <a:spcAft>
                <a:spcPts val="0"/>
              </a:spcAft>
              <a:buClr>
                <a:schemeClr val="dk2"/>
              </a:buClr>
              <a:buSzPts val="3000"/>
              <a:buNone/>
              <a:defRPr sz="3000">
                <a:solidFill>
                  <a:schemeClr val="dk2"/>
                </a:solidFill>
              </a:defRPr>
            </a:lvl7pPr>
            <a:lvl8pPr lvl="7" algn="l">
              <a:lnSpc>
                <a:spcPct val="100000"/>
              </a:lnSpc>
              <a:spcBef>
                <a:spcPts val="0"/>
              </a:spcBef>
              <a:spcAft>
                <a:spcPts val="0"/>
              </a:spcAft>
              <a:buClr>
                <a:schemeClr val="dk2"/>
              </a:buClr>
              <a:buSzPts val="3000"/>
              <a:buNone/>
              <a:defRPr sz="3000">
                <a:solidFill>
                  <a:schemeClr val="dk2"/>
                </a:solidFill>
              </a:defRPr>
            </a:lvl8pPr>
            <a:lvl9pPr lvl="8" algn="l">
              <a:lnSpc>
                <a:spcPct val="100000"/>
              </a:lnSpc>
              <a:spcBef>
                <a:spcPts val="0"/>
              </a:spcBef>
              <a:spcAft>
                <a:spcPts val="0"/>
              </a:spcAft>
              <a:buClr>
                <a:schemeClr val="dk2"/>
              </a:buClr>
              <a:buSzPts val="3000"/>
              <a:buNone/>
              <a:defRPr sz="3000">
                <a:solidFill>
                  <a:schemeClr val="dk2"/>
                </a:solidFill>
              </a:defRPr>
            </a:lvl9pPr>
          </a:lstStyle>
          <a:p>
            <a:endParaRPr/>
          </a:p>
        </p:txBody>
      </p:sp>
      <p:grpSp>
        <p:nvGrpSpPr>
          <p:cNvPr id="12" name="Google Shape;12;p24"/>
          <p:cNvGrpSpPr/>
          <p:nvPr/>
        </p:nvGrpSpPr>
        <p:grpSpPr>
          <a:xfrm>
            <a:off x="4894945" y="-11"/>
            <a:ext cx="4252453" cy="5146815"/>
            <a:chOff x="4894945" y="-11"/>
            <a:chExt cx="4252453" cy="5146815"/>
          </a:xfrm>
        </p:grpSpPr>
        <p:sp>
          <p:nvSpPr>
            <p:cNvPr id="13" name="Google Shape;13;p24"/>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24"/>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24"/>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24"/>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24"/>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24"/>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24"/>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24"/>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24"/>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24"/>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24"/>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24"/>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24"/>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24"/>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24"/>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24"/>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24"/>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24"/>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24"/>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24"/>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24"/>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24"/>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24"/>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24"/>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4"/>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24"/>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24"/>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24"/>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24"/>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24"/>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24"/>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24"/>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24"/>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24"/>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24"/>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24"/>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24"/>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24"/>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24"/>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24"/>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24"/>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24"/>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24"/>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24"/>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24"/>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24"/>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24"/>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24"/>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24"/>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24"/>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24"/>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24"/>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24"/>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24"/>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bottom pattern">
  <p:cSld name="Blank bottom pattern">
    <p:spTree>
      <p:nvGrpSpPr>
        <p:cNvPr id="1" name="Shape 449"/>
        <p:cNvGrpSpPr/>
        <p:nvPr/>
      </p:nvGrpSpPr>
      <p:grpSpPr>
        <a:xfrm>
          <a:off x="0" y="0"/>
          <a:ext cx="0" cy="0"/>
          <a:chOff x="0" y="0"/>
          <a:chExt cx="0" cy="0"/>
        </a:xfrm>
      </p:grpSpPr>
      <p:grpSp>
        <p:nvGrpSpPr>
          <p:cNvPr id="450" name="Google Shape;450;gee53f2d5ea_0_557"/>
          <p:cNvGrpSpPr/>
          <p:nvPr/>
        </p:nvGrpSpPr>
        <p:grpSpPr>
          <a:xfrm rot="10800000" flipH="1">
            <a:off x="900" y="3856776"/>
            <a:ext cx="9143992" cy="1286720"/>
            <a:chOff x="900" y="0"/>
            <a:chExt cx="9143992" cy="1286720"/>
          </a:xfrm>
        </p:grpSpPr>
        <p:sp>
          <p:nvSpPr>
            <p:cNvPr id="451" name="Google Shape;451;gee53f2d5ea_0_557"/>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gee53f2d5ea_0_557"/>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gee53f2d5ea_0_557"/>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gee53f2d5ea_0_557"/>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gee53f2d5ea_0_557"/>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gee53f2d5ea_0_557"/>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gee53f2d5ea_0_557"/>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gee53f2d5ea_0_557"/>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gee53f2d5ea_0_557"/>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gee53f2d5ea_0_557"/>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gee53f2d5ea_0_557"/>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gee53f2d5ea_0_557"/>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gee53f2d5ea_0_557"/>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gee53f2d5ea_0_557"/>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gee53f2d5ea_0_557"/>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gee53f2d5ea_0_557"/>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gee53f2d5ea_0_557"/>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gee53f2d5ea_0_557"/>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gee53f2d5ea_0_557"/>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gee53f2d5ea_0_557"/>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gee53f2d5ea_0_557"/>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gee53f2d5ea_0_557"/>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gee53f2d5ea_0_557"/>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gee53f2d5ea_0_557"/>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gee53f2d5ea_0_557"/>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gee53f2d5ea_0_557"/>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gee53f2d5ea_0_557"/>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gee53f2d5ea_0_557"/>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gee53f2d5ea_0_557"/>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gee53f2d5ea_0_557"/>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gee53f2d5ea_0_557"/>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gee53f2d5ea_0_557"/>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gee53f2d5ea_0_557"/>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gee53f2d5ea_0_557"/>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gee53f2d5ea_0_557"/>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gee53f2d5ea_0_557"/>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gee53f2d5ea_0_557"/>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gee53f2d5ea_0_557"/>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gee53f2d5ea_0_557"/>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gee53f2d5ea_0_557"/>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gee53f2d5ea_0_557"/>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gee53f2d5ea_0_557"/>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gee53f2d5ea_0_557"/>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gee53f2d5ea_0_557"/>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gee53f2d5ea_0_557"/>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gee53f2d5ea_0_557"/>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gee53f2d5ea_0_557"/>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gee53f2d5ea_0_557"/>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99" name="Google Shape;499;gee53f2d5ea_0_5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500"/>
        <p:cNvGrpSpPr/>
        <p:nvPr/>
      </p:nvGrpSpPr>
      <p:grpSpPr>
        <a:xfrm>
          <a:off x="0" y="0"/>
          <a:ext cx="0" cy="0"/>
          <a:chOff x="0" y="0"/>
          <a:chExt cx="0" cy="0"/>
        </a:xfrm>
      </p:grpSpPr>
      <p:grpSp>
        <p:nvGrpSpPr>
          <p:cNvPr id="501" name="Google Shape;501;gee53f2d5ea_0_608"/>
          <p:cNvGrpSpPr/>
          <p:nvPr/>
        </p:nvGrpSpPr>
        <p:grpSpPr>
          <a:xfrm>
            <a:off x="6714243" y="3860093"/>
            <a:ext cx="2429756" cy="1286711"/>
            <a:chOff x="6714243" y="3860093"/>
            <a:chExt cx="2429756" cy="1286711"/>
          </a:xfrm>
        </p:grpSpPr>
        <p:sp>
          <p:nvSpPr>
            <p:cNvPr id="502" name="Google Shape;502;gee53f2d5ea_0_608"/>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gee53f2d5ea_0_608"/>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gee53f2d5ea_0_608"/>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gee53f2d5ea_0_608"/>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gee53f2d5ea_0_608"/>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gee53f2d5ea_0_608"/>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gee53f2d5ea_0_608"/>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gee53f2d5ea_0_608"/>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gee53f2d5ea_0_608"/>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gee53f2d5ea_0_608"/>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gee53f2d5ea_0_608"/>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gee53f2d5ea_0_608"/>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14" name="Google Shape;514;gee53f2d5ea_0_608"/>
          <p:cNvGrpSpPr/>
          <p:nvPr/>
        </p:nvGrpSpPr>
        <p:grpSpPr>
          <a:xfrm>
            <a:off x="892" y="-11"/>
            <a:ext cx="3037586" cy="2252645"/>
            <a:chOff x="892" y="-11"/>
            <a:chExt cx="3037586" cy="2252645"/>
          </a:xfrm>
        </p:grpSpPr>
        <p:sp>
          <p:nvSpPr>
            <p:cNvPr id="515" name="Google Shape;515;gee53f2d5ea_0_608"/>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gee53f2d5ea_0_608"/>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gee53f2d5ea_0_608"/>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gee53f2d5ea_0_608"/>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gee53f2d5ea_0_608"/>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gee53f2d5ea_0_608"/>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gee53f2d5ea_0_608"/>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gee53f2d5ea_0_608"/>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gee53f2d5ea_0_608"/>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gee53f2d5ea_0_608"/>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gee53f2d5ea_0_608"/>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gee53f2d5ea_0_608"/>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gee53f2d5ea_0_608"/>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gee53f2d5ea_0_608"/>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gee53f2d5ea_0_608"/>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gee53f2d5ea_0_608"/>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gee53f2d5ea_0_608"/>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gee53f2d5ea_0_608"/>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gee53f2d5ea_0_608"/>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gee53f2d5ea_0_608"/>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gee53f2d5ea_0_608"/>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gee53f2d5ea_0_608"/>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gee53f2d5ea_0_608"/>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38" name="Google Shape;538;gee53f2d5ea_0_608"/>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539" name="Google Shape;539;gee53f2d5ea_0_608"/>
          <p:cNvSpPr txBox="1">
            <a:spLocks noGrp="1"/>
          </p:cNvSpPr>
          <p:nvPr>
            <p:ph type="body" idx="1"/>
          </p:nvPr>
        </p:nvSpPr>
        <p:spPr>
          <a:xfrm>
            <a:off x="1320025"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540" name="Google Shape;540;gee53f2d5ea_0_608"/>
          <p:cNvSpPr txBox="1">
            <a:spLocks noGrp="1"/>
          </p:cNvSpPr>
          <p:nvPr>
            <p:ph type="body" idx="2"/>
          </p:nvPr>
        </p:nvSpPr>
        <p:spPr>
          <a:xfrm>
            <a:off x="3507463"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541" name="Google Shape;541;gee53f2d5ea_0_608"/>
          <p:cNvSpPr txBox="1">
            <a:spLocks noGrp="1"/>
          </p:cNvSpPr>
          <p:nvPr>
            <p:ph type="body" idx="3"/>
          </p:nvPr>
        </p:nvSpPr>
        <p:spPr>
          <a:xfrm>
            <a:off x="5694901"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542" name="Google Shape;542;gee53f2d5ea_0_60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 image 1">
  <p:cSld name="Title + 1 column + image 1">
    <p:spTree>
      <p:nvGrpSpPr>
        <p:cNvPr id="1" name="Shape 543"/>
        <p:cNvGrpSpPr/>
        <p:nvPr/>
      </p:nvGrpSpPr>
      <p:grpSpPr>
        <a:xfrm>
          <a:off x="0" y="0"/>
          <a:ext cx="0" cy="0"/>
          <a:chOff x="0" y="0"/>
          <a:chExt cx="0" cy="0"/>
        </a:xfrm>
      </p:grpSpPr>
      <p:grpSp>
        <p:nvGrpSpPr>
          <p:cNvPr id="544" name="Google Shape;544;gee53f2d5ea_0_651"/>
          <p:cNvGrpSpPr/>
          <p:nvPr/>
        </p:nvGrpSpPr>
        <p:grpSpPr>
          <a:xfrm>
            <a:off x="4894945" y="-11"/>
            <a:ext cx="4251604" cy="5146815"/>
            <a:chOff x="4894945" y="-11"/>
            <a:chExt cx="4251604" cy="5146815"/>
          </a:xfrm>
        </p:grpSpPr>
        <p:sp>
          <p:nvSpPr>
            <p:cNvPr id="545" name="Google Shape;545;gee53f2d5ea_0_651"/>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gee53f2d5ea_0_651"/>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gee53f2d5ea_0_651"/>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gee53f2d5ea_0_651"/>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gee53f2d5ea_0_651"/>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gee53f2d5ea_0_651"/>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gee53f2d5ea_0_651"/>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gee53f2d5ea_0_651"/>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gee53f2d5ea_0_651"/>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gee53f2d5ea_0_651"/>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gee53f2d5ea_0_651"/>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gee53f2d5ea_0_651"/>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gee53f2d5ea_0_651"/>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gee53f2d5ea_0_651"/>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gee53f2d5ea_0_651"/>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gee53f2d5ea_0_651"/>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gee53f2d5ea_0_651"/>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gee53f2d5ea_0_651"/>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gee53f2d5ea_0_651"/>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gee53f2d5ea_0_651"/>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gee53f2d5ea_0_651"/>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gee53f2d5ea_0_651"/>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gee53f2d5ea_0_651"/>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gee53f2d5ea_0_651"/>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gee53f2d5ea_0_651"/>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gee53f2d5ea_0_651"/>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gee53f2d5ea_0_651"/>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gee53f2d5ea_0_651"/>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gee53f2d5ea_0_651"/>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gee53f2d5ea_0_651"/>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gee53f2d5ea_0_651"/>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gee53f2d5ea_0_651"/>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gee53f2d5ea_0_651"/>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gee53f2d5ea_0_651"/>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gee53f2d5ea_0_651"/>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gee53f2d5ea_0_651"/>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gee53f2d5ea_0_651"/>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82" name="Google Shape;582;gee53f2d5ea_0_651"/>
          <p:cNvGrpSpPr/>
          <p:nvPr/>
        </p:nvGrpSpPr>
        <p:grpSpPr>
          <a:xfrm>
            <a:off x="-6" y="-11"/>
            <a:ext cx="2429759" cy="1609289"/>
            <a:chOff x="608719" y="-11"/>
            <a:chExt cx="2429759" cy="1609289"/>
          </a:xfrm>
        </p:grpSpPr>
        <p:sp>
          <p:nvSpPr>
            <p:cNvPr id="583" name="Google Shape;583;gee53f2d5ea_0_651"/>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gee53f2d5ea_0_651"/>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gee53f2d5ea_0_651"/>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gee53f2d5ea_0_651"/>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gee53f2d5ea_0_651"/>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gee53f2d5ea_0_651"/>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gee53f2d5ea_0_651"/>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gee53f2d5ea_0_651"/>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gee53f2d5ea_0_651"/>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gee53f2d5ea_0_651"/>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gee53f2d5ea_0_651"/>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gee53f2d5ea_0_651"/>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95" name="Google Shape;595;gee53f2d5ea_0_651"/>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596" name="Google Shape;596;gee53f2d5ea_0_651"/>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rtl="0">
              <a:lnSpc>
                <a:spcPct val="100000"/>
              </a:lnSpc>
              <a:spcBef>
                <a:spcPts val="600"/>
              </a:spcBef>
              <a:spcAft>
                <a:spcPts val="0"/>
              </a:spcAft>
              <a:buSzPts val="2000"/>
              <a:buChar char="◂"/>
              <a:defRPr sz="2000"/>
            </a:lvl1pPr>
            <a:lvl2pPr marL="914400" lvl="1" indent="-355600" algn="l" rtl="0">
              <a:lnSpc>
                <a:spcPct val="100000"/>
              </a:lnSpc>
              <a:spcBef>
                <a:spcPts val="0"/>
              </a:spcBef>
              <a:spcAft>
                <a:spcPts val="0"/>
              </a:spcAft>
              <a:buSzPts val="2000"/>
              <a:buChar char="◂"/>
              <a:defRPr sz="2000"/>
            </a:lvl2pPr>
            <a:lvl3pPr marL="1371600" lvl="2" indent="-355600" algn="l" rtl="0">
              <a:lnSpc>
                <a:spcPct val="100000"/>
              </a:lnSpc>
              <a:spcBef>
                <a:spcPts val="0"/>
              </a:spcBef>
              <a:spcAft>
                <a:spcPts val="0"/>
              </a:spcAft>
              <a:buSzPts val="2000"/>
              <a:buChar char="◂"/>
              <a:defRPr sz="2000"/>
            </a:lvl3pPr>
            <a:lvl4pPr marL="1828800" lvl="3" indent="-355600" algn="l" rtl="0">
              <a:lnSpc>
                <a:spcPct val="100000"/>
              </a:lnSpc>
              <a:spcBef>
                <a:spcPts val="0"/>
              </a:spcBef>
              <a:spcAft>
                <a:spcPts val="0"/>
              </a:spcAft>
              <a:buSzPts val="2000"/>
              <a:buChar char="◂"/>
              <a:defRPr sz="2000"/>
            </a:lvl4pPr>
            <a:lvl5pPr marL="2286000" lvl="4" indent="-355600" algn="l" rtl="0">
              <a:lnSpc>
                <a:spcPct val="100000"/>
              </a:lnSpc>
              <a:spcBef>
                <a:spcPts val="0"/>
              </a:spcBef>
              <a:spcAft>
                <a:spcPts val="0"/>
              </a:spcAft>
              <a:buSzPts val="2000"/>
              <a:buChar char="○"/>
              <a:defRPr sz="2000"/>
            </a:lvl5pPr>
            <a:lvl6pPr marL="2743200" lvl="5" indent="-355600" algn="l" rtl="0">
              <a:lnSpc>
                <a:spcPct val="100000"/>
              </a:lnSpc>
              <a:spcBef>
                <a:spcPts val="0"/>
              </a:spcBef>
              <a:spcAft>
                <a:spcPts val="0"/>
              </a:spcAft>
              <a:buSzPts val="2000"/>
              <a:buChar char="■"/>
              <a:defRPr sz="2000"/>
            </a:lvl6pPr>
            <a:lvl7pPr marL="3200400" lvl="6" indent="-355600" algn="l" rtl="0">
              <a:lnSpc>
                <a:spcPct val="100000"/>
              </a:lnSpc>
              <a:spcBef>
                <a:spcPts val="0"/>
              </a:spcBef>
              <a:spcAft>
                <a:spcPts val="0"/>
              </a:spcAft>
              <a:buSzPts val="2000"/>
              <a:buChar char="●"/>
              <a:defRPr sz="2000"/>
            </a:lvl7pPr>
            <a:lvl8pPr marL="3657600" lvl="7" indent="-355600" algn="l" rtl="0">
              <a:lnSpc>
                <a:spcPct val="100000"/>
              </a:lnSpc>
              <a:spcBef>
                <a:spcPts val="0"/>
              </a:spcBef>
              <a:spcAft>
                <a:spcPts val="0"/>
              </a:spcAft>
              <a:buSzPts val="2000"/>
              <a:buChar char="○"/>
              <a:defRPr sz="2000"/>
            </a:lvl8pPr>
            <a:lvl9pPr marL="4114800" lvl="8" indent="-355600" algn="l" rtl="0">
              <a:lnSpc>
                <a:spcPct val="100000"/>
              </a:lnSpc>
              <a:spcBef>
                <a:spcPts val="0"/>
              </a:spcBef>
              <a:spcAft>
                <a:spcPts val="0"/>
              </a:spcAft>
              <a:buSzPts val="2000"/>
              <a:buChar char="■"/>
              <a:defRPr sz="2000"/>
            </a:lvl9pPr>
          </a:lstStyle>
          <a:p>
            <a:endParaRPr/>
          </a:p>
        </p:txBody>
      </p:sp>
      <p:sp>
        <p:nvSpPr>
          <p:cNvPr id="597" name="Google Shape;597;gee53f2d5ea_0_65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
        <p:nvSpPr>
          <p:cNvPr id="598" name="Google Shape;598;gee53f2d5ea_0_651"/>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599"/>
        <p:cNvGrpSpPr/>
        <p:nvPr/>
      </p:nvGrpSpPr>
      <p:grpSpPr>
        <a:xfrm>
          <a:off x="0" y="0"/>
          <a:ext cx="0" cy="0"/>
          <a:chOff x="0" y="0"/>
          <a:chExt cx="0" cy="0"/>
        </a:xfrm>
      </p:grpSpPr>
      <p:grpSp>
        <p:nvGrpSpPr>
          <p:cNvPr id="600" name="Google Shape;600;gee53f2d5ea_0_707"/>
          <p:cNvGrpSpPr/>
          <p:nvPr/>
        </p:nvGrpSpPr>
        <p:grpSpPr>
          <a:xfrm>
            <a:off x="-6" y="-11"/>
            <a:ext cx="2429759" cy="1609289"/>
            <a:chOff x="608719" y="-11"/>
            <a:chExt cx="2429759" cy="1609289"/>
          </a:xfrm>
        </p:grpSpPr>
        <p:sp>
          <p:nvSpPr>
            <p:cNvPr id="601" name="Google Shape;601;gee53f2d5ea_0_707"/>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gee53f2d5ea_0_707"/>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gee53f2d5ea_0_707"/>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gee53f2d5ea_0_707"/>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gee53f2d5ea_0_707"/>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gee53f2d5ea_0_707"/>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gee53f2d5ea_0_707"/>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gee53f2d5ea_0_707"/>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gee53f2d5ea_0_707"/>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gee53f2d5ea_0_707"/>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gee53f2d5ea_0_707"/>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gee53f2d5ea_0_707"/>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13" name="Google Shape;613;gee53f2d5ea_0_707"/>
          <p:cNvSpPr txBox="1">
            <a:spLocks noGrp="1"/>
          </p:cNvSpPr>
          <p:nvPr>
            <p:ph type="ctrTitle"/>
          </p:nvPr>
        </p:nvSpPr>
        <p:spPr>
          <a:xfrm>
            <a:off x="685800" y="1991825"/>
            <a:ext cx="5265000" cy="1159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4000"/>
              <a:buNone/>
              <a:defRPr sz="4000">
                <a:solidFill>
                  <a:srgbClr val="FFFFFF"/>
                </a:solidFill>
              </a:defRPr>
            </a:lvl1pPr>
            <a:lvl2pPr lvl="1" algn="l" rtl="0">
              <a:lnSpc>
                <a:spcPct val="100000"/>
              </a:lnSpc>
              <a:spcBef>
                <a:spcPts val="0"/>
              </a:spcBef>
              <a:spcAft>
                <a:spcPts val="0"/>
              </a:spcAft>
              <a:buClr>
                <a:srgbClr val="FFFFFF"/>
              </a:buClr>
              <a:buSzPts val="4000"/>
              <a:buNone/>
              <a:defRPr sz="4000">
                <a:solidFill>
                  <a:srgbClr val="FFFFFF"/>
                </a:solidFill>
              </a:defRPr>
            </a:lvl2pPr>
            <a:lvl3pPr lvl="2" algn="l" rtl="0">
              <a:lnSpc>
                <a:spcPct val="100000"/>
              </a:lnSpc>
              <a:spcBef>
                <a:spcPts val="0"/>
              </a:spcBef>
              <a:spcAft>
                <a:spcPts val="0"/>
              </a:spcAft>
              <a:buClr>
                <a:srgbClr val="FFFFFF"/>
              </a:buClr>
              <a:buSzPts val="4000"/>
              <a:buNone/>
              <a:defRPr sz="4000">
                <a:solidFill>
                  <a:srgbClr val="FFFFFF"/>
                </a:solidFill>
              </a:defRPr>
            </a:lvl3pPr>
            <a:lvl4pPr lvl="3" algn="l" rtl="0">
              <a:lnSpc>
                <a:spcPct val="100000"/>
              </a:lnSpc>
              <a:spcBef>
                <a:spcPts val="0"/>
              </a:spcBef>
              <a:spcAft>
                <a:spcPts val="0"/>
              </a:spcAft>
              <a:buClr>
                <a:srgbClr val="FFFFFF"/>
              </a:buClr>
              <a:buSzPts val="4000"/>
              <a:buNone/>
              <a:defRPr sz="4000">
                <a:solidFill>
                  <a:srgbClr val="FFFFFF"/>
                </a:solidFill>
              </a:defRPr>
            </a:lvl4pPr>
            <a:lvl5pPr lvl="4" algn="l" rtl="0">
              <a:lnSpc>
                <a:spcPct val="100000"/>
              </a:lnSpc>
              <a:spcBef>
                <a:spcPts val="0"/>
              </a:spcBef>
              <a:spcAft>
                <a:spcPts val="0"/>
              </a:spcAft>
              <a:buClr>
                <a:srgbClr val="FFFFFF"/>
              </a:buClr>
              <a:buSzPts val="4000"/>
              <a:buNone/>
              <a:defRPr sz="4000">
                <a:solidFill>
                  <a:srgbClr val="FFFFFF"/>
                </a:solidFill>
              </a:defRPr>
            </a:lvl5pPr>
            <a:lvl6pPr lvl="5" algn="l" rtl="0">
              <a:lnSpc>
                <a:spcPct val="100000"/>
              </a:lnSpc>
              <a:spcBef>
                <a:spcPts val="0"/>
              </a:spcBef>
              <a:spcAft>
                <a:spcPts val="0"/>
              </a:spcAft>
              <a:buClr>
                <a:srgbClr val="FFFFFF"/>
              </a:buClr>
              <a:buSzPts val="4000"/>
              <a:buNone/>
              <a:defRPr sz="4000">
                <a:solidFill>
                  <a:srgbClr val="FFFFFF"/>
                </a:solidFill>
              </a:defRPr>
            </a:lvl6pPr>
            <a:lvl7pPr lvl="6" algn="l" rtl="0">
              <a:lnSpc>
                <a:spcPct val="100000"/>
              </a:lnSpc>
              <a:spcBef>
                <a:spcPts val="0"/>
              </a:spcBef>
              <a:spcAft>
                <a:spcPts val="0"/>
              </a:spcAft>
              <a:buClr>
                <a:srgbClr val="FFFFFF"/>
              </a:buClr>
              <a:buSzPts val="4000"/>
              <a:buNone/>
              <a:defRPr sz="4000">
                <a:solidFill>
                  <a:srgbClr val="FFFFFF"/>
                </a:solidFill>
              </a:defRPr>
            </a:lvl7pPr>
            <a:lvl8pPr lvl="7" algn="l" rtl="0">
              <a:lnSpc>
                <a:spcPct val="100000"/>
              </a:lnSpc>
              <a:spcBef>
                <a:spcPts val="0"/>
              </a:spcBef>
              <a:spcAft>
                <a:spcPts val="0"/>
              </a:spcAft>
              <a:buClr>
                <a:srgbClr val="FFFFFF"/>
              </a:buClr>
              <a:buSzPts val="4000"/>
              <a:buNone/>
              <a:defRPr sz="4000">
                <a:solidFill>
                  <a:srgbClr val="FFFFFF"/>
                </a:solidFill>
              </a:defRPr>
            </a:lvl8pPr>
            <a:lvl9pPr lvl="8" algn="l" rtl="0">
              <a:lnSpc>
                <a:spcPct val="100000"/>
              </a:lnSpc>
              <a:spcBef>
                <a:spcPts val="0"/>
              </a:spcBef>
              <a:spcAft>
                <a:spcPts val="0"/>
              </a:spcAft>
              <a:buClr>
                <a:srgbClr val="FFFFFF"/>
              </a:buClr>
              <a:buSzPts val="4000"/>
              <a:buNone/>
              <a:defRPr sz="4000">
                <a:solidFill>
                  <a:srgbClr val="FFFFFF"/>
                </a:solidFill>
              </a:defRPr>
            </a:lvl9pPr>
          </a:lstStyle>
          <a:p>
            <a:endParaRPr/>
          </a:p>
        </p:txBody>
      </p:sp>
      <p:grpSp>
        <p:nvGrpSpPr>
          <p:cNvPr id="614" name="Google Shape;614;gee53f2d5ea_0_707"/>
          <p:cNvGrpSpPr/>
          <p:nvPr/>
        </p:nvGrpSpPr>
        <p:grpSpPr>
          <a:xfrm>
            <a:off x="4894945" y="-11"/>
            <a:ext cx="4252454" cy="5146815"/>
            <a:chOff x="4894945" y="-11"/>
            <a:chExt cx="4252454" cy="5146815"/>
          </a:xfrm>
        </p:grpSpPr>
        <p:sp>
          <p:nvSpPr>
            <p:cNvPr id="615" name="Google Shape;615;gee53f2d5ea_0_707"/>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gee53f2d5ea_0_707"/>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gee53f2d5ea_0_707"/>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gee53f2d5ea_0_707"/>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gee53f2d5ea_0_707"/>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gee53f2d5ea_0_707"/>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gee53f2d5ea_0_707"/>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gee53f2d5ea_0_707"/>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gee53f2d5ea_0_707"/>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gee53f2d5ea_0_707"/>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gee53f2d5ea_0_707"/>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gee53f2d5ea_0_707"/>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gee53f2d5ea_0_707"/>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gee53f2d5ea_0_707"/>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gee53f2d5ea_0_707"/>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gee53f2d5ea_0_707"/>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gee53f2d5ea_0_707"/>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gee53f2d5ea_0_707"/>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gee53f2d5ea_0_707"/>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gee53f2d5ea_0_707"/>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gee53f2d5ea_0_707"/>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gee53f2d5ea_0_707"/>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gee53f2d5ea_0_707"/>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gee53f2d5ea_0_707"/>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gee53f2d5ea_0_707"/>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gee53f2d5ea_0_707"/>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gee53f2d5ea_0_707"/>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gee53f2d5ea_0_707"/>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gee53f2d5ea_0_707"/>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gee53f2d5ea_0_707"/>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gee53f2d5ea_0_707"/>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gee53f2d5ea_0_707"/>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gee53f2d5ea_0_707"/>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gee53f2d5ea_0_707"/>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gee53f2d5ea_0_707"/>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gee53f2d5ea_0_707"/>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gee53f2d5ea_0_707"/>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gee53f2d5ea_0_707"/>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gee53f2d5ea_0_707"/>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gee53f2d5ea_0_707"/>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gee53f2d5ea_0_707"/>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gee53f2d5ea_0_707"/>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 name="Google Shape;657;gee53f2d5ea_0_707"/>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gee53f2d5ea_0_707"/>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gee53f2d5ea_0_707"/>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gee53f2d5ea_0_707"/>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gee53f2d5ea_0_707"/>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gee53f2d5ea_0_707"/>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gee53f2d5ea_0_707"/>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gee53f2d5ea_0_707"/>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gee53f2d5ea_0_707"/>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gee53f2d5ea_0_707"/>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gee53f2d5ea_0_707"/>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 name="Google Shape;668;gee53f2d5ea_0_707"/>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69" name="Google Shape;669;gee53f2d5ea_0_707"/>
          <p:cNvGrpSpPr/>
          <p:nvPr/>
        </p:nvGrpSpPr>
        <p:grpSpPr>
          <a:xfrm flipH="1">
            <a:off x="-9" y="3860093"/>
            <a:ext cx="2429756" cy="1286711"/>
            <a:chOff x="6714243" y="3860093"/>
            <a:chExt cx="2429756" cy="1286711"/>
          </a:xfrm>
        </p:grpSpPr>
        <p:sp>
          <p:nvSpPr>
            <p:cNvPr id="670" name="Google Shape;670;gee53f2d5ea_0_707"/>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gee53f2d5ea_0_707"/>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 name="Google Shape;672;gee53f2d5ea_0_707"/>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gee53f2d5ea_0_707"/>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gee53f2d5ea_0_707"/>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gee53f2d5ea_0_707"/>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gee53f2d5ea_0_707"/>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gee53f2d5ea_0_707"/>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gee53f2d5ea_0_707"/>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gee53f2d5ea_0_707"/>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gee53f2d5ea_0_707"/>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gee53f2d5ea_0_707"/>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686"/>
        <p:cNvGrpSpPr/>
        <p:nvPr/>
      </p:nvGrpSpPr>
      <p:grpSpPr>
        <a:xfrm>
          <a:off x="0" y="0"/>
          <a:ext cx="0" cy="0"/>
          <a:chOff x="0" y="0"/>
          <a:chExt cx="0" cy="0"/>
        </a:xfrm>
      </p:grpSpPr>
      <p:grpSp>
        <p:nvGrpSpPr>
          <p:cNvPr id="687" name="Google Shape;687;gee53f2d5ea_0_281"/>
          <p:cNvGrpSpPr/>
          <p:nvPr/>
        </p:nvGrpSpPr>
        <p:grpSpPr>
          <a:xfrm>
            <a:off x="-6" y="-11"/>
            <a:ext cx="2429759" cy="1609289"/>
            <a:chOff x="608719" y="-11"/>
            <a:chExt cx="2429759" cy="1609289"/>
          </a:xfrm>
        </p:grpSpPr>
        <p:sp>
          <p:nvSpPr>
            <p:cNvPr id="688" name="Google Shape;688;gee53f2d5ea_0_281"/>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05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gee53f2d5ea_0_281"/>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gee53f2d5ea_0_281"/>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7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gee53f2d5ea_0_281"/>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gee53f2d5ea_0_281"/>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 name="Google Shape;693;gee53f2d5ea_0_281"/>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7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gee53f2d5ea_0_281"/>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gee53f2d5ea_0_281"/>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gee53f2d5ea_0_281"/>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7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gee53f2d5ea_0_281"/>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gee53f2d5ea_0_281"/>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699;gee53f2d5ea_0_281"/>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00" name="Google Shape;700;gee53f2d5ea_0_281"/>
          <p:cNvSpPr txBox="1">
            <a:spLocks noGrp="1"/>
          </p:cNvSpPr>
          <p:nvPr>
            <p:ph type="ctrTitle"/>
          </p:nvPr>
        </p:nvSpPr>
        <p:spPr>
          <a:xfrm>
            <a:off x="685800" y="1991825"/>
            <a:ext cx="5265000" cy="1159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4000"/>
              <a:buNone/>
              <a:defRPr sz="4000">
                <a:solidFill>
                  <a:srgbClr val="FFFFFF"/>
                </a:solidFill>
              </a:defRPr>
            </a:lvl1pPr>
            <a:lvl2pPr lvl="1" algn="l" rtl="0">
              <a:lnSpc>
                <a:spcPct val="100000"/>
              </a:lnSpc>
              <a:spcBef>
                <a:spcPts val="0"/>
              </a:spcBef>
              <a:spcAft>
                <a:spcPts val="0"/>
              </a:spcAft>
              <a:buClr>
                <a:srgbClr val="FFFFFF"/>
              </a:buClr>
              <a:buSzPts val="4000"/>
              <a:buNone/>
              <a:defRPr sz="4000">
                <a:solidFill>
                  <a:srgbClr val="FFFFFF"/>
                </a:solidFill>
              </a:defRPr>
            </a:lvl2pPr>
            <a:lvl3pPr lvl="2" algn="l" rtl="0">
              <a:lnSpc>
                <a:spcPct val="100000"/>
              </a:lnSpc>
              <a:spcBef>
                <a:spcPts val="0"/>
              </a:spcBef>
              <a:spcAft>
                <a:spcPts val="0"/>
              </a:spcAft>
              <a:buClr>
                <a:srgbClr val="FFFFFF"/>
              </a:buClr>
              <a:buSzPts val="4000"/>
              <a:buNone/>
              <a:defRPr sz="4000">
                <a:solidFill>
                  <a:srgbClr val="FFFFFF"/>
                </a:solidFill>
              </a:defRPr>
            </a:lvl3pPr>
            <a:lvl4pPr lvl="3" algn="l" rtl="0">
              <a:lnSpc>
                <a:spcPct val="100000"/>
              </a:lnSpc>
              <a:spcBef>
                <a:spcPts val="0"/>
              </a:spcBef>
              <a:spcAft>
                <a:spcPts val="0"/>
              </a:spcAft>
              <a:buClr>
                <a:srgbClr val="FFFFFF"/>
              </a:buClr>
              <a:buSzPts val="4000"/>
              <a:buNone/>
              <a:defRPr sz="4000">
                <a:solidFill>
                  <a:srgbClr val="FFFFFF"/>
                </a:solidFill>
              </a:defRPr>
            </a:lvl4pPr>
            <a:lvl5pPr lvl="4" algn="l" rtl="0">
              <a:lnSpc>
                <a:spcPct val="100000"/>
              </a:lnSpc>
              <a:spcBef>
                <a:spcPts val="0"/>
              </a:spcBef>
              <a:spcAft>
                <a:spcPts val="0"/>
              </a:spcAft>
              <a:buClr>
                <a:srgbClr val="FFFFFF"/>
              </a:buClr>
              <a:buSzPts val="4000"/>
              <a:buNone/>
              <a:defRPr sz="4000">
                <a:solidFill>
                  <a:srgbClr val="FFFFFF"/>
                </a:solidFill>
              </a:defRPr>
            </a:lvl5pPr>
            <a:lvl6pPr lvl="5" algn="l" rtl="0">
              <a:lnSpc>
                <a:spcPct val="100000"/>
              </a:lnSpc>
              <a:spcBef>
                <a:spcPts val="0"/>
              </a:spcBef>
              <a:spcAft>
                <a:spcPts val="0"/>
              </a:spcAft>
              <a:buClr>
                <a:srgbClr val="FFFFFF"/>
              </a:buClr>
              <a:buSzPts val="4000"/>
              <a:buNone/>
              <a:defRPr sz="4000">
                <a:solidFill>
                  <a:srgbClr val="FFFFFF"/>
                </a:solidFill>
              </a:defRPr>
            </a:lvl6pPr>
            <a:lvl7pPr lvl="6" algn="l" rtl="0">
              <a:lnSpc>
                <a:spcPct val="100000"/>
              </a:lnSpc>
              <a:spcBef>
                <a:spcPts val="0"/>
              </a:spcBef>
              <a:spcAft>
                <a:spcPts val="0"/>
              </a:spcAft>
              <a:buClr>
                <a:srgbClr val="FFFFFF"/>
              </a:buClr>
              <a:buSzPts val="4000"/>
              <a:buNone/>
              <a:defRPr sz="4000">
                <a:solidFill>
                  <a:srgbClr val="FFFFFF"/>
                </a:solidFill>
              </a:defRPr>
            </a:lvl7pPr>
            <a:lvl8pPr lvl="7" algn="l" rtl="0">
              <a:lnSpc>
                <a:spcPct val="100000"/>
              </a:lnSpc>
              <a:spcBef>
                <a:spcPts val="0"/>
              </a:spcBef>
              <a:spcAft>
                <a:spcPts val="0"/>
              </a:spcAft>
              <a:buClr>
                <a:srgbClr val="FFFFFF"/>
              </a:buClr>
              <a:buSzPts val="4000"/>
              <a:buNone/>
              <a:defRPr sz="4000">
                <a:solidFill>
                  <a:srgbClr val="FFFFFF"/>
                </a:solidFill>
              </a:defRPr>
            </a:lvl8pPr>
            <a:lvl9pPr lvl="8" algn="l" rtl="0">
              <a:lnSpc>
                <a:spcPct val="100000"/>
              </a:lnSpc>
              <a:spcBef>
                <a:spcPts val="0"/>
              </a:spcBef>
              <a:spcAft>
                <a:spcPts val="0"/>
              </a:spcAft>
              <a:buClr>
                <a:srgbClr val="FFFFFF"/>
              </a:buClr>
              <a:buSzPts val="4000"/>
              <a:buNone/>
              <a:defRPr sz="4000">
                <a:solidFill>
                  <a:srgbClr val="FFFFFF"/>
                </a:solidFill>
              </a:defRPr>
            </a:lvl9pPr>
          </a:lstStyle>
          <a:p>
            <a:endParaRPr/>
          </a:p>
        </p:txBody>
      </p:sp>
      <p:grpSp>
        <p:nvGrpSpPr>
          <p:cNvPr id="701" name="Google Shape;701;gee53f2d5ea_0_281"/>
          <p:cNvGrpSpPr/>
          <p:nvPr/>
        </p:nvGrpSpPr>
        <p:grpSpPr>
          <a:xfrm>
            <a:off x="4894945" y="-11"/>
            <a:ext cx="4252454" cy="5146815"/>
            <a:chOff x="4894945" y="-11"/>
            <a:chExt cx="4252454" cy="5146815"/>
          </a:xfrm>
        </p:grpSpPr>
        <p:sp>
          <p:nvSpPr>
            <p:cNvPr id="702" name="Google Shape;702;gee53f2d5ea_0_281"/>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47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gee53f2d5ea_0_281"/>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gee53f2d5ea_0_281"/>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05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gee53f2d5ea_0_281"/>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gee53f2d5ea_0_281"/>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gee53f2d5ea_0_281"/>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gee53f2d5ea_0_281"/>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7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gee53f2d5ea_0_281"/>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gee53f2d5ea_0_281"/>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gee53f2d5ea_0_281"/>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gee53f2d5ea_0_281"/>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47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gee53f2d5ea_0_281"/>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gee53f2d5ea_0_281"/>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 name="Google Shape;715;gee53f2d5ea_0_281"/>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05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gee53f2d5ea_0_281"/>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47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gee53f2d5ea_0_281"/>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gee53f2d5ea_0_281"/>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 name="Google Shape;719;gee53f2d5ea_0_281"/>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 name="Google Shape;720;gee53f2d5ea_0_281"/>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7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gee53f2d5ea_0_281"/>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47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gee53f2d5ea_0_281"/>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gee53f2d5ea_0_281"/>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7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gee53f2d5ea_0_281"/>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gee53f2d5ea_0_281"/>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gee53f2d5ea_0_281"/>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gee53f2d5ea_0_281"/>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gee53f2d5ea_0_281"/>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gee53f2d5ea_0_281"/>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gee53f2d5ea_0_281"/>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7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gee53f2d5ea_0_281"/>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gee53f2d5ea_0_281"/>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gee53f2d5ea_0_281"/>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 name="Google Shape;734;gee53f2d5ea_0_281"/>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05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gee53f2d5ea_0_281"/>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gee53f2d5ea_0_281"/>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05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737;gee53f2d5ea_0_281"/>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gee53f2d5ea_0_281"/>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gee53f2d5ea_0_281"/>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gee53f2d5ea_0_281"/>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47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 name="Google Shape;741;gee53f2d5ea_0_281"/>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gee53f2d5ea_0_281"/>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gee53f2d5ea_0_281"/>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47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gee53f2d5ea_0_281"/>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gee53f2d5ea_0_281"/>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gee53f2d5ea_0_281"/>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gee53f2d5ea_0_281"/>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gee53f2d5ea_0_281"/>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05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gee53f2d5ea_0_281"/>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gee53f2d5ea_0_281"/>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47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gee53f2d5ea_0_281"/>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7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gee53f2d5ea_0_281"/>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 name="Google Shape;753;gee53f2d5ea_0_281"/>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 name="Google Shape;754;gee53f2d5ea_0_281"/>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05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gee53f2d5ea_0_281"/>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56" name="Google Shape;756;gee53f2d5ea_0_281"/>
          <p:cNvGrpSpPr/>
          <p:nvPr/>
        </p:nvGrpSpPr>
        <p:grpSpPr>
          <a:xfrm flipH="1">
            <a:off x="-9" y="3860093"/>
            <a:ext cx="2429756" cy="1286711"/>
            <a:chOff x="6714243" y="3860093"/>
            <a:chExt cx="2429756" cy="1286711"/>
          </a:xfrm>
        </p:grpSpPr>
        <p:sp>
          <p:nvSpPr>
            <p:cNvPr id="757" name="Google Shape;757;gee53f2d5ea_0_281"/>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7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gee53f2d5ea_0_281"/>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 name="Google Shape;759;gee53f2d5ea_0_281"/>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gee53f2d5ea_0_281"/>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05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gee53f2d5ea_0_281"/>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05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gee53f2d5ea_0_281"/>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 name="Google Shape;763;gee53f2d5ea_0_281"/>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gee53f2d5ea_0_281"/>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gee53f2d5ea_0_281"/>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7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 name="Google Shape;766;gee53f2d5ea_0_281"/>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767;gee53f2d5ea_0_281"/>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768;gee53f2d5ea_0_281"/>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769"/>
        <p:cNvGrpSpPr/>
        <p:nvPr/>
      </p:nvGrpSpPr>
      <p:grpSpPr>
        <a:xfrm>
          <a:off x="0" y="0"/>
          <a:ext cx="0" cy="0"/>
          <a:chOff x="0" y="0"/>
          <a:chExt cx="0" cy="0"/>
        </a:xfrm>
      </p:grpSpPr>
      <p:grpSp>
        <p:nvGrpSpPr>
          <p:cNvPr id="770" name="Google Shape;770;gee53f2d5ea_0_364"/>
          <p:cNvGrpSpPr/>
          <p:nvPr/>
        </p:nvGrpSpPr>
        <p:grpSpPr>
          <a:xfrm>
            <a:off x="6714243" y="3860093"/>
            <a:ext cx="2429756" cy="1286711"/>
            <a:chOff x="6714243" y="3860093"/>
            <a:chExt cx="2429756" cy="1286711"/>
          </a:xfrm>
        </p:grpSpPr>
        <p:sp>
          <p:nvSpPr>
            <p:cNvPr id="771" name="Google Shape;771;gee53f2d5ea_0_364"/>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 name="Google Shape;772;gee53f2d5ea_0_364"/>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773;gee53f2d5ea_0_364"/>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774;gee53f2d5ea_0_364"/>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gee53f2d5ea_0_364"/>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gee53f2d5ea_0_364"/>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gee53f2d5ea_0_364"/>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gee53f2d5ea_0_364"/>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gee53f2d5ea_0_364"/>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gee53f2d5ea_0_364"/>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gee53f2d5ea_0_364"/>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gee53f2d5ea_0_364"/>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83" name="Google Shape;783;gee53f2d5ea_0_364"/>
          <p:cNvGrpSpPr/>
          <p:nvPr/>
        </p:nvGrpSpPr>
        <p:grpSpPr>
          <a:xfrm>
            <a:off x="892" y="-11"/>
            <a:ext cx="3037586" cy="2252645"/>
            <a:chOff x="892" y="-11"/>
            <a:chExt cx="3037586" cy="2252645"/>
          </a:xfrm>
        </p:grpSpPr>
        <p:sp>
          <p:nvSpPr>
            <p:cNvPr id="784" name="Google Shape;784;gee53f2d5ea_0_364"/>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gee53f2d5ea_0_364"/>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gee53f2d5ea_0_364"/>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gee53f2d5ea_0_364"/>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gee53f2d5ea_0_364"/>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gee53f2d5ea_0_364"/>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gee53f2d5ea_0_364"/>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gee53f2d5ea_0_364"/>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gee53f2d5ea_0_364"/>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gee53f2d5ea_0_364"/>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gee53f2d5ea_0_364"/>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gee53f2d5ea_0_364"/>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gee53f2d5ea_0_364"/>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gee53f2d5ea_0_364"/>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gee53f2d5ea_0_364"/>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799;gee53f2d5ea_0_364"/>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gee53f2d5ea_0_364"/>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gee53f2d5ea_0_364"/>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gee53f2d5ea_0_364"/>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gee53f2d5ea_0_364"/>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gee53f2d5ea_0_364"/>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 name="Google Shape;805;gee53f2d5ea_0_364"/>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gee53f2d5ea_0_364"/>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07" name="Google Shape;807;gee53f2d5ea_0_364"/>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808" name="Google Shape;808;gee53f2d5ea_0_364"/>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rtl="0">
              <a:lnSpc>
                <a:spcPct val="100000"/>
              </a:lnSpc>
              <a:spcBef>
                <a:spcPts val="600"/>
              </a:spcBef>
              <a:spcAft>
                <a:spcPts val="0"/>
              </a:spcAft>
              <a:buSzPts val="2200"/>
              <a:buChar char="◂"/>
              <a:defRPr/>
            </a:lvl1pPr>
            <a:lvl2pPr marL="914400" lvl="1" indent="-368300" algn="l" rtl="0">
              <a:lnSpc>
                <a:spcPct val="100000"/>
              </a:lnSpc>
              <a:spcBef>
                <a:spcPts val="0"/>
              </a:spcBef>
              <a:spcAft>
                <a:spcPts val="0"/>
              </a:spcAft>
              <a:buSzPts val="2200"/>
              <a:buChar char="◂"/>
              <a:defRPr/>
            </a:lvl2pPr>
            <a:lvl3pPr marL="1371600" lvl="2" indent="-368300" algn="l" rtl="0">
              <a:lnSpc>
                <a:spcPct val="100000"/>
              </a:lnSpc>
              <a:spcBef>
                <a:spcPts val="0"/>
              </a:spcBef>
              <a:spcAft>
                <a:spcPts val="0"/>
              </a:spcAft>
              <a:buSzPts val="2200"/>
              <a:buChar char="◂"/>
              <a:defRPr/>
            </a:lvl3pPr>
            <a:lvl4pPr marL="1828800" lvl="3" indent="-368300" algn="l" rtl="0">
              <a:lnSpc>
                <a:spcPct val="100000"/>
              </a:lnSpc>
              <a:spcBef>
                <a:spcPts val="0"/>
              </a:spcBef>
              <a:spcAft>
                <a:spcPts val="0"/>
              </a:spcAft>
              <a:buSzPts val="2200"/>
              <a:buChar char="◂"/>
              <a:defRPr/>
            </a:lvl4pPr>
            <a:lvl5pPr marL="2286000" lvl="4" indent="-368300" algn="l" rtl="0">
              <a:lnSpc>
                <a:spcPct val="100000"/>
              </a:lnSpc>
              <a:spcBef>
                <a:spcPts val="0"/>
              </a:spcBef>
              <a:spcAft>
                <a:spcPts val="0"/>
              </a:spcAft>
              <a:buSzPts val="2200"/>
              <a:buChar char="○"/>
              <a:defRPr/>
            </a:lvl5pPr>
            <a:lvl6pPr marL="2743200" lvl="5" indent="-368300" algn="l" rtl="0">
              <a:lnSpc>
                <a:spcPct val="100000"/>
              </a:lnSpc>
              <a:spcBef>
                <a:spcPts val="0"/>
              </a:spcBef>
              <a:spcAft>
                <a:spcPts val="0"/>
              </a:spcAft>
              <a:buSzPts val="2200"/>
              <a:buChar char="■"/>
              <a:defRPr/>
            </a:lvl6pPr>
            <a:lvl7pPr marL="3200400" lvl="6" indent="-368300" algn="l" rtl="0">
              <a:lnSpc>
                <a:spcPct val="100000"/>
              </a:lnSpc>
              <a:spcBef>
                <a:spcPts val="0"/>
              </a:spcBef>
              <a:spcAft>
                <a:spcPts val="0"/>
              </a:spcAft>
              <a:buSzPts val="2200"/>
              <a:buChar char="●"/>
              <a:defRPr/>
            </a:lvl7pPr>
            <a:lvl8pPr marL="3657600" lvl="7" indent="-368300" algn="l" rtl="0">
              <a:lnSpc>
                <a:spcPct val="100000"/>
              </a:lnSpc>
              <a:spcBef>
                <a:spcPts val="0"/>
              </a:spcBef>
              <a:spcAft>
                <a:spcPts val="0"/>
              </a:spcAft>
              <a:buSzPts val="2200"/>
              <a:buChar char="○"/>
              <a:defRPr/>
            </a:lvl8pPr>
            <a:lvl9pPr marL="4114800" lvl="8" indent="-368300" algn="l" rtl="0">
              <a:lnSpc>
                <a:spcPct val="100000"/>
              </a:lnSpc>
              <a:spcBef>
                <a:spcPts val="0"/>
              </a:spcBef>
              <a:spcAft>
                <a:spcPts val="0"/>
              </a:spcAft>
              <a:buSzPts val="2200"/>
              <a:buChar char="■"/>
              <a:defRPr/>
            </a:lvl9pPr>
          </a:lstStyle>
          <a:p>
            <a:endParaRPr/>
          </a:p>
        </p:txBody>
      </p:sp>
      <p:sp>
        <p:nvSpPr>
          <p:cNvPr id="809" name="Google Shape;809;gee53f2d5ea_0_36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810"/>
        <p:cNvGrpSpPr/>
        <p:nvPr/>
      </p:nvGrpSpPr>
      <p:grpSpPr>
        <a:xfrm>
          <a:off x="0" y="0"/>
          <a:ext cx="0" cy="0"/>
          <a:chOff x="0" y="0"/>
          <a:chExt cx="0" cy="0"/>
        </a:xfrm>
      </p:grpSpPr>
      <p:grpSp>
        <p:nvGrpSpPr>
          <p:cNvPr id="811" name="Google Shape;811;gee53f2d5ea_0_405"/>
          <p:cNvGrpSpPr/>
          <p:nvPr/>
        </p:nvGrpSpPr>
        <p:grpSpPr>
          <a:xfrm>
            <a:off x="4894945" y="-11"/>
            <a:ext cx="4251604" cy="5146815"/>
            <a:chOff x="4894945" y="-11"/>
            <a:chExt cx="4251604" cy="5146815"/>
          </a:xfrm>
        </p:grpSpPr>
        <p:sp>
          <p:nvSpPr>
            <p:cNvPr id="812" name="Google Shape;812;gee53f2d5ea_0_405"/>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gee53f2d5ea_0_405"/>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 name="Google Shape;814;gee53f2d5ea_0_405"/>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 name="Google Shape;815;gee53f2d5ea_0_405"/>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gee53f2d5ea_0_405"/>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gee53f2d5ea_0_405"/>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 name="Google Shape;818;gee53f2d5ea_0_405"/>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 name="Google Shape;819;gee53f2d5ea_0_405"/>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 name="Google Shape;820;gee53f2d5ea_0_405"/>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 name="Google Shape;821;gee53f2d5ea_0_405"/>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 name="Google Shape;822;gee53f2d5ea_0_405"/>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823;gee53f2d5ea_0_405"/>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gee53f2d5ea_0_405"/>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gee53f2d5ea_0_405"/>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gee53f2d5ea_0_405"/>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gee53f2d5ea_0_405"/>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 name="Google Shape;828;gee53f2d5ea_0_405"/>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gee53f2d5ea_0_405"/>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gee53f2d5ea_0_405"/>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gee53f2d5ea_0_405"/>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gee53f2d5ea_0_405"/>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gee53f2d5ea_0_405"/>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gee53f2d5ea_0_405"/>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gee53f2d5ea_0_405"/>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 name="Google Shape;836;gee53f2d5ea_0_405"/>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 name="Google Shape;837;gee53f2d5ea_0_405"/>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gee53f2d5ea_0_405"/>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 name="Google Shape;839;gee53f2d5ea_0_405"/>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0" name="Google Shape;840;gee53f2d5ea_0_405"/>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 name="Google Shape;841;gee53f2d5ea_0_405"/>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gee53f2d5ea_0_405"/>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gee53f2d5ea_0_405"/>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 name="Google Shape;844;gee53f2d5ea_0_405"/>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 name="Google Shape;845;gee53f2d5ea_0_405"/>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gee53f2d5ea_0_405"/>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gee53f2d5ea_0_405"/>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 name="Google Shape;848;gee53f2d5ea_0_405"/>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49" name="Google Shape;849;gee53f2d5ea_0_405"/>
          <p:cNvGrpSpPr/>
          <p:nvPr/>
        </p:nvGrpSpPr>
        <p:grpSpPr>
          <a:xfrm>
            <a:off x="-6" y="-11"/>
            <a:ext cx="2429759" cy="1609289"/>
            <a:chOff x="608719" y="-11"/>
            <a:chExt cx="2429759" cy="1609289"/>
          </a:xfrm>
        </p:grpSpPr>
        <p:sp>
          <p:nvSpPr>
            <p:cNvPr id="850" name="Google Shape;850;gee53f2d5ea_0_405"/>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gee53f2d5ea_0_405"/>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 name="Google Shape;852;gee53f2d5ea_0_405"/>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 name="Google Shape;853;gee53f2d5ea_0_405"/>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gee53f2d5ea_0_405"/>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 name="Google Shape;855;gee53f2d5ea_0_405"/>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 name="Google Shape;856;gee53f2d5ea_0_405"/>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gee53f2d5ea_0_405"/>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 name="Google Shape;858;gee53f2d5ea_0_405"/>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 name="Google Shape;859;gee53f2d5ea_0_405"/>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gee53f2d5ea_0_405"/>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 name="Google Shape;861;gee53f2d5ea_0_405"/>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62" name="Google Shape;862;gee53f2d5ea_0_405"/>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863" name="Google Shape;863;gee53f2d5ea_0_405"/>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rtl="0">
              <a:lnSpc>
                <a:spcPct val="100000"/>
              </a:lnSpc>
              <a:spcBef>
                <a:spcPts val="600"/>
              </a:spcBef>
              <a:spcAft>
                <a:spcPts val="0"/>
              </a:spcAft>
              <a:buSzPts val="2000"/>
              <a:buChar char="◂"/>
              <a:defRPr sz="2000"/>
            </a:lvl1pPr>
            <a:lvl2pPr marL="914400" lvl="1" indent="-355600" algn="l" rtl="0">
              <a:lnSpc>
                <a:spcPct val="100000"/>
              </a:lnSpc>
              <a:spcBef>
                <a:spcPts val="0"/>
              </a:spcBef>
              <a:spcAft>
                <a:spcPts val="0"/>
              </a:spcAft>
              <a:buSzPts val="2000"/>
              <a:buChar char="◂"/>
              <a:defRPr sz="2000"/>
            </a:lvl2pPr>
            <a:lvl3pPr marL="1371600" lvl="2" indent="-355600" algn="l" rtl="0">
              <a:lnSpc>
                <a:spcPct val="100000"/>
              </a:lnSpc>
              <a:spcBef>
                <a:spcPts val="0"/>
              </a:spcBef>
              <a:spcAft>
                <a:spcPts val="0"/>
              </a:spcAft>
              <a:buSzPts val="2000"/>
              <a:buChar char="◂"/>
              <a:defRPr sz="2000"/>
            </a:lvl3pPr>
            <a:lvl4pPr marL="1828800" lvl="3" indent="-355600" algn="l" rtl="0">
              <a:lnSpc>
                <a:spcPct val="100000"/>
              </a:lnSpc>
              <a:spcBef>
                <a:spcPts val="0"/>
              </a:spcBef>
              <a:spcAft>
                <a:spcPts val="0"/>
              </a:spcAft>
              <a:buSzPts val="2000"/>
              <a:buChar char="◂"/>
              <a:defRPr sz="2000"/>
            </a:lvl4pPr>
            <a:lvl5pPr marL="2286000" lvl="4" indent="-355600" algn="l" rtl="0">
              <a:lnSpc>
                <a:spcPct val="100000"/>
              </a:lnSpc>
              <a:spcBef>
                <a:spcPts val="0"/>
              </a:spcBef>
              <a:spcAft>
                <a:spcPts val="0"/>
              </a:spcAft>
              <a:buSzPts val="2000"/>
              <a:buChar char="○"/>
              <a:defRPr sz="2000"/>
            </a:lvl5pPr>
            <a:lvl6pPr marL="2743200" lvl="5" indent="-355600" algn="l" rtl="0">
              <a:lnSpc>
                <a:spcPct val="100000"/>
              </a:lnSpc>
              <a:spcBef>
                <a:spcPts val="0"/>
              </a:spcBef>
              <a:spcAft>
                <a:spcPts val="0"/>
              </a:spcAft>
              <a:buSzPts val="2000"/>
              <a:buChar char="■"/>
              <a:defRPr sz="2000"/>
            </a:lvl6pPr>
            <a:lvl7pPr marL="3200400" lvl="6" indent="-355600" algn="l" rtl="0">
              <a:lnSpc>
                <a:spcPct val="100000"/>
              </a:lnSpc>
              <a:spcBef>
                <a:spcPts val="0"/>
              </a:spcBef>
              <a:spcAft>
                <a:spcPts val="0"/>
              </a:spcAft>
              <a:buSzPts val="2000"/>
              <a:buChar char="●"/>
              <a:defRPr sz="2000"/>
            </a:lvl7pPr>
            <a:lvl8pPr marL="3657600" lvl="7" indent="-355600" algn="l" rtl="0">
              <a:lnSpc>
                <a:spcPct val="100000"/>
              </a:lnSpc>
              <a:spcBef>
                <a:spcPts val="0"/>
              </a:spcBef>
              <a:spcAft>
                <a:spcPts val="0"/>
              </a:spcAft>
              <a:buSzPts val="2000"/>
              <a:buChar char="○"/>
              <a:defRPr sz="2000"/>
            </a:lvl8pPr>
            <a:lvl9pPr marL="4114800" lvl="8" indent="-355600" algn="l" rtl="0">
              <a:lnSpc>
                <a:spcPct val="100000"/>
              </a:lnSpc>
              <a:spcBef>
                <a:spcPts val="0"/>
              </a:spcBef>
              <a:spcAft>
                <a:spcPts val="0"/>
              </a:spcAft>
              <a:buSzPts val="2000"/>
              <a:buChar char="■"/>
              <a:defRPr sz="2000"/>
            </a:lvl9pPr>
          </a:lstStyle>
          <a:p>
            <a:endParaRPr/>
          </a:p>
        </p:txBody>
      </p:sp>
      <p:sp>
        <p:nvSpPr>
          <p:cNvPr id="864" name="Google Shape;864;gee53f2d5ea_0_40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
        <p:nvSpPr>
          <p:cNvPr id="865" name="Google Shape;865;gee53f2d5ea_0_405"/>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870"/>
        <p:cNvGrpSpPr/>
        <p:nvPr/>
      </p:nvGrpSpPr>
      <p:grpSpPr>
        <a:xfrm>
          <a:off x="0" y="0"/>
          <a:ext cx="0" cy="0"/>
          <a:chOff x="0" y="0"/>
          <a:chExt cx="0" cy="0"/>
        </a:xfrm>
      </p:grpSpPr>
      <p:grpSp>
        <p:nvGrpSpPr>
          <p:cNvPr id="871" name="Google Shape;871;gee53f2d5ea_0_1051"/>
          <p:cNvGrpSpPr/>
          <p:nvPr/>
        </p:nvGrpSpPr>
        <p:grpSpPr>
          <a:xfrm>
            <a:off x="6714243" y="3860093"/>
            <a:ext cx="2429756" cy="1286711"/>
            <a:chOff x="6714243" y="3860093"/>
            <a:chExt cx="2429756" cy="1286711"/>
          </a:xfrm>
        </p:grpSpPr>
        <p:sp>
          <p:nvSpPr>
            <p:cNvPr id="872" name="Google Shape;872;gee53f2d5ea_0_1051"/>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3" name="Google Shape;873;gee53f2d5ea_0_1051"/>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 name="Google Shape;874;gee53f2d5ea_0_1051"/>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5" name="Google Shape;875;gee53f2d5ea_0_1051"/>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6" name="Google Shape;876;gee53f2d5ea_0_1051"/>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7" name="Google Shape;877;gee53f2d5ea_0_1051"/>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 name="Google Shape;878;gee53f2d5ea_0_1051"/>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gee53f2d5ea_0_1051"/>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 name="Google Shape;880;gee53f2d5ea_0_1051"/>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gee53f2d5ea_0_1051"/>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gee53f2d5ea_0_1051"/>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gee53f2d5ea_0_1051"/>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84" name="Google Shape;884;gee53f2d5ea_0_1051"/>
          <p:cNvGrpSpPr/>
          <p:nvPr/>
        </p:nvGrpSpPr>
        <p:grpSpPr>
          <a:xfrm>
            <a:off x="892" y="-11"/>
            <a:ext cx="3037586" cy="2252645"/>
            <a:chOff x="892" y="-11"/>
            <a:chExt cx="3037586" cy="2252645"/>
          </a:xfrm>
        </p:grpSpPr>
        <p:sp>
          <p:nvSpPr>
            <p:cNvPr id="885" name="Google Shape;885;gee53f2d5ea_0_1051"/>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gee53f2d5ea_0_1051"/>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gee53f2d5ea_0_1051"/>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 name="Google Shape;888;gee53f2d5ea_0_1051"/>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gee53f2d5ea_0_1051"/>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 name="Google Shape;890;gee53f2d5ea_0_1051"/>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1" name="Google Shape;891;gee53f2d5ea_0_1051"/>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 name="Google Shape;892;gee53f2d5ea_0_1051"/>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 name="Google Shape;893;gee53f2d5ea_0_1051"/>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 name="Google Shape;894;gee53f2d5ea_0_1051"/>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 name="Google Shape;895;gee53f2d5ea_0_1051"/>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6" name="Google Shape;896;gee53f2d5ea_0_1051"/>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 name="Google Shape;897;gee53f2d5ea_0_1051"/>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 name="Google Shape;898;gee53f2d5ea_0_1051"/>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 name="Google Shape;899;gee53f2d5ea_0_1051"/>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gee53f2d5ea_0_1051"/>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 name="Google Shape;901;gee53f2d5ea_0_1051"/>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902;gee53f2d5ea_0_1051"/>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gee53f2d5ea_0_1051"/>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 name="Google Shape;904;gee53f2d5ea_0_1051"/>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gee53f2d5ea_0_1051"/>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gee53f2d5ea_0_1051"/>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gee53f2d5ea_0_1051"/>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08" name="Google Shape;908;gee53f2d5ea_0_1051"/>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909" name="Google Shape;909;gee53f2d5ea_0_1051"/>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rtl="0">
              <a:lnSpc>
                <a:spcPct val="100000"/>
              </a:lnSpc>
              <a:spcBef>
                <a:spcPts val="600"/>
              </a:spcBef>
              <a:spcAft>
                <a:spcPts val="0"/>
              </a:spcAft>
              <a:buSzPts val="2200"/>
              <a:buChar char="◂"/>
              <a:defRPr/>
            </a:lvl1pPr>
            <a:lvl2pPr marL="914400" lvl="1" indent="-368300" algn="l" rtl="0">
              <a:lnSpc>
                <a:spcPct val="100000"/>
              </a:lnSpc>
              <a:spcBef>
                <a:spcPts val="0"/>
              </a:spcBef>
              <a:spcAft>
                <a:spcPts val="0"/>
              </a:spcAft>
              <a:buSzPts val="2200"/>
              <a:buChar char="◂"/>
              <a:defRPr/>
            </a:lvl2pPr>
            <a:lvl3pPr marL="1371600" lvl="2" indent="-368300" algn="l" rtl="0">
              <a:lnSpc>
                <a:spcPct val="100000"/>
              </a:lnSpc>
              <a:spcBef>
                <a:spcPts val="0"/>
              </a:spcBef>
              <a:spcAft>
                <a:spcPts val="0"/>
              </a:spcAft>
              <a:buSzPts val="2200"/>
              <a:buChar char="◂"/>
              <a:defRPr/>
            </a:lvl3pPr>
            <a:lvl4pPr marL="1828800" lvl="3" indent="-368300" algn="l" rtl="0">
              <a:lnSpc>
                <a:spcPct val="100000"/>
              </a:lnSpc>
              <a:spcBef>
                <a:spcPts val="0"/>
              </a:spcBef>
              <a:spcAft>
                <a:spcPts val="0"/>
              </a:spcAft>
              <a:buSzPts val="2200"/>
              <a:buChar char="◂"/>
              <a:defRPr/>
            </a:lvl4pPr>
            <a:lvl5pPr marL="2286000" lvl="4" indent="-368300" algn="l" rtl="0">
              <a:lnSpc>
                <a:spcPct val="100000"/>
              </a:lnSpc>
              <a:spcBef>
                <a:spcPts val="0"/>
              </a:spcBef>
              <a:spcAft>
                <a:spcPts val="0"/>
              </a:spcAft>
              <a:buSzPts val="2200"/>
              <a:buChar char="○"/>
              <a:defRPr/>
            </a:lvl5pPr>
            <a:lvl6pPr marL="2743200" lvl="5" indent="-368300" algn="l" rtl="0">
              <a:lnSpc>
                <a:spcPct val="100000"/>
              </a:lnSpc>
              <a:spcBef>
                <a:spcPts val="0"/>
              </a:spcBef>
              <a:spcAft>
                <a:spcPts val="0"/>
              </a:spcAft>
              <a:buSzPts val="2200"/>
              <a:buChar char="■"/>
              <a:defRPr/>
            </a:lvl6pPr>
            <a:lvl7pPr marL="3200400" lvl="6" indent="-368300" algn="l" rtl="0">
              <a:lnSpc>
                <a:spcPct val="100000"/>
              </a:lnSpc>
              <a:spcBef>
                <a:spcPts val="0"/>
              </a:spcBef>
              <a:spcAft>
                <a:spcPts val="0"/>
              </a:spcAft>
              <a:buSzPts val="2200"/>
              <a:buChar char="●"/>
              <a:defRPr/>
            </a:lvl7pPr>
            <a:lvl8pPr marL="3657600" lvl="7" indent="-368300" algn="l" rtl="0">
              <a:lnSpc>
                <a:spcPct val="100000"/>
              </a:lnSpc>
              <a:spcBef>
                <a:spcPts val="0"/>
              </a:spcBef>
              <a:spcAft>
                <a:spcPts val="0"/>
              </a:spcAft>
              <a:buSzPts val="2200"/>
              <a:buChar char="○"/>
              <a:defRPr/>
            </a:lvl8pPr>
            <a:lvl9pPr marL="4114800" lvl="8" indent="-368300" algn="l" rtl="0">
              <a:lnSpc>
                <a:spcPct val="100000"/>
              </a:lnSpc>
              <a:spcBef>
                <a:spcPts val="0"/>
              </a:spcBef>
              <a:spcAft>
                <a:spcPts val="0"/>
              </a:spcAft>
              <a:buSzPts val="2200"/>
              <a:buChar char="■"/>
              <a:defRPr/>
            </a:lvl9pPr>
          </a:lstStyle>
          <a:p>
            <a:endParaRPr/>
          </a:p>
        </p:txBody>
      </p:sp>
      <p:sp>
        <p:nvSpPr>
          <p:cNvPr id="910" name="Google Shape;910;gee53f2d5ea_0_105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11"/>
        <p:cNvGrpSpPr/>
        <p:nvPr/>
      </p:nvGrpSpPr>
      <p:grpSpPr>
        <a:xfrm>
          <a:off x="0" y="0"/>
          <a:ext cx="0" cy="0"/>
          <a:chOff x="0" y="0"/>
          <a:chExt cx="0" cy="0"/>
        </a:xfrm>
      </p:grpSpPr>
      <p:grpSp>
        <p:nvGrpSpPr>
          <p:cNvPr id="912" name="Google Shape;912;gee53f2d5ea_0_1092"/>
          <p:cNvGrpSpPr/>
          <p:nvPr/>
        </p:nvGrpSpPr>
        <p:grpSpPr>
          <a:xfrm>
            <a:off x="4283712" y="3856784"/>
            <a:ext cx="4860277" cy="1286730"/>
            <a:chOff x="4283712" y="3856784"/>
            <a:chExt cx="4860277" cy="1286730"/>
          </a:xfrm>
        </p:grpSpPr>
        <p:sp>
          <p:nvSpPr>
            <p:cNvPr id="913" name="Google Shape;913;gee53f2d5ea_0_1092"/>
            <p:cNvSpPr/>
            <p:nvPr/>
          </p:nvSpPr>
          <p:spPr>
            <a:xfrm rot="10800000">
              <a:off x="8536133" y="3856784"/>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gee53f2d5ea_0_1092"/>
            <p:cNvSpPr/>
            <p:nvPr/>
          </p:nvSpPr>
          <p:spPr>
            <a:xfrm rot="10800000">
              <a:off x="7929943" y="4177563"/>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gee53f2d5ea_0_1092"/>
            <p:cNvSpPr/>
            <p:nvPr/>
          </p:nvSpPr>
          <p:spPr>
            <a:xfrm rot="10800000">
              <a:off x="4892393" y="4499245"/>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gee53f2d5ea_0_1092"/>
            <p:cNvSpPr/>
            <p:nvPr/>
          </p:nvSpPr>
          <p:spPr>
            <a:xfrm rot="10800000">
              <a:off x="8536133" y="4500140"/>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gee53f2d5ea_0_1092"/>
            <p:cNvSpPr/>
            <p:nvPr/>
          </p:nvSpPr>
          <p:spPr>
            <a:xfrm rot="10800000">
              <a:off x="7929943" y="4820919"/>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 name="Google Shape;918;gee53f2d5ea_0_1092"/>
            <p:cNvSpPr/>
            <p:nvPr/>
          </p:nvSpPr>
          <p:spPr>
            <a:xfrm rot="10800000">
              <a:off x="7322086"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9" name="Google Shape;919;gee53f2d5ea_0_1092"/>
            <p:cNvSpPr/>
            <p:nvPr/>
          </p:nvSpPr>
          <p:spPr>
            <a:xfrm rot="10800000">
              <a:off x="6714258" y="4820919"/>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920;gee53f2d5ea_0_1092"/>
            <p:cNvSpPr/>
            <p:nvPr/>
          </p:nvSpPr>
          <p:spPr>
            <a:xfrm rot="10800000">
              <a:off x="6106404"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gee53f2d5ea_0_1092"/>
            <p:cNvSpPr/>
            <p:nvPr/>
          </p:nvSpPr>
          <p:spPr>
            <a:xfrm rot="10800000">
              <a:off x="8536133" y="4177563"/>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gee53f2d5ea_0_1092"/>
            <p:cNvSpPr/>
            <p:nvPr/>
          </p:nvSpPr>
          <p:spPr>
            <a:xfrm rot="10800000">
              <a:off x="7929943" y="3856784"/>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gee53f2d5ea_0_1092"/>
            <p:cNvSpPr/>
            <p:nvPr/>
          </p:nvSpPr>
          <p:spPr>
            <a:xfrm rot="10800000">
              <a:off x="5498583" y="4499245"/>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gee53f2d5ea_0_1092"/>
            <p:cNvSpPr/>
            <p:nvPr/>
          </p:nvSpPr>
          <p:spPr>
            <a:xfrm rot="10800000">
              <a:off x="4892393" y="4178466"/>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gee53f2d5ea_0_1092"/>
            <p:cNvSpPr/>
            <p:nvPr/>
          </p:nvSpPr>
          <p:spPr>
            <a:xfrm rot="10800000">
              <a:off x="7321266"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gee53f2d5ea_0_1092"/>
            <p:cNvSpPr/>
            <p:nvPr/>
          </p:nvSpPr>
          <p:spPr>
            <a:xfrm rot="10800000">
              <a:off x="8536133" y="4820919"/>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7" name="Google Shape;927;gee53f2d5ea_0_1092"/>
            <p:cNvSpPr/>
            <p:nvPr/>
          </p:nvSpPr>
          <p:spPr>
            <a:xfrm rot="10800000">
              <a:off x="7929943" y="4500140"/>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8" name="Google Shape;928;gee53f2d5ea_0_1092"/>
            <p:cNvSpPr/>
            <p:nvPr/>
          </p:nvSpPr>
          <p:spPr>
            <a:xfrm rot="10800000">
              <a:off x="7322086" y="4820919"/>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gee53f2d5ea_0_1092"/>
            <p:cNvSpPr/>
            <p:nvPr/>
          </p:nvSpPr>
          <p:spPr>
            <a:xfrm rot="10800000">
              <a:off x="4284531" y="4820919"/>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gee53f2d5ea_0_1092"/>
            <p:cNvSpPr/>
            <p:nvPr/>
          </p:nvSpPr>
          <p:spPr>
            <a:xfrm rot="10800000">
              <a:off x="4892387" y="4820919"/>
              <a:ext cx="607856" cy="322577"/>
            </a:xfrm>
            <a:custGeom>
              <a:avLst/>
              <a:gdLst/>
              <a:ahLst/>
              <a:cxnLst/>
              <a:rect l="l" t="t" r="r" b="b"/>
              <a:pathLst>
                <a:path w="20427" h="10046" extrusionOk="0">
                  <a:moveTo>
                    <a:pt x="0" y="0"/>
                  </a:moveTo>
                  <a:lnTo>
                    <a:pt x="20427" y="10046"/>
                  </a:lnTo>
                  <a:lnTo>
                    <a:pt x="20427" y="0"/>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1" name="Google Shape;931;gee53f2d5ea_0_1092"/>
            <p:cNvSpPr/>
            <p:nvPr/>
          </p:nvSpPr>
          <p:spPr>
            <a:xfrm rot="10800000">
              <a:off x="5500214" y="4820919"/>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2" name="Google Shape;932;gee53f2d5ea_0_1092"/>
            <p:cNvSpPr/>
            <p:nvPr/>
          </p:nvSpPr>
          <p:spPr>
            <a:xfrm rot="10800000">
              <a:off x="6106404" y="4820919"/>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3" name="Google Shape;933;gee53f2d5ea_0_1092"/>
            <p:cNvSpPr/>
            <p:nvPr/>
          </p:nvSpPr>
          <p:spPr>
            <a:xfrm rot="10800000" flipH="1">
              <a:off x="6713429"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4" name="Google Shape;934;gee53f2d5ea_0_1092"/>
            <p:cNvSpPr/>
            <p:nvPr/>
          </p:nvSpPr>
          <p:spPr>
            <a:xfrm rot="10800000">
              <a:off x="4283712" y="450012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35" name="Google Shape;935;gee53f2d5ea_0_1092"/>
          <p:cNvSpPr txBox="1">
            <a:spLocks noGrp="1"/>
          </p:cNvSpPr>
          <p:nvPr>
            <p:ph type="body" idx="1"/>
          </p:nvPr>
        </p:nvSpPr>
        <p:spPr>
          <a:xfrm>
            <a:off x="457200" y="4101500"/>
            <a:ext cx="3539700" cy="519600"/>
          </a:xfrm>
          <a:prstGeom prst="rect">
            <a:avLst/>
          </a:prstGeom>
          <a:noFill/>
          <a:ln>
            <a:noFill/>
          </a:ln>
        </p:spPr>
        <p:txBody>
          <a:bodyPr spcFirstLastPara="1" wrap="square" lIns="91425" tIns="91425" rIns="91425" bIns="91425" anchor="t" anchorCtr="0">
            <a:noAutofit/>
          </a:bodyPr>
          <a:lstStyle>
            <a:lvl1pPr marL="457200" lvl="0" indent="-228600" algn="l" rtl="0">
              <a:lnSpc>
                <a:spcPct val="100000"/>
              </a:lnSpc>
              <a:spcBef>
                <a:spcPts val="360"/>
              </a:spcBef>
              <a:spcAft>
                <a:spcPts val="0"/>
              </a:spcAft>
              <a:buSzPts val="1600"/>
              <a:buNone/>
              <a:defRPr sz="1600"/>
            </a:lvl1pPr>
            <a:lvl2pPr marL="914400" lvl="1" indent="-368300" algn="l" rtl="0">
              <a:lnSpc>
                <a:spcPct val="100000"/>
              </a:lnSpc>
              <a:spcBef>
                <a:spcPts val="0"/>
              </a:spcBef>
              <a:spcAft>
                <a:spcPts val="0"/>
              </a:spcAft>
              <a:buSzPts val="2200"/>
              <a:buChar char="◂"/>
              <a:defRPr/>
            </a:lvl2pPr>
            <a:lvl3pPr marL="1371600" lvl="2" indent="-368300" algn="l" rtl="0">
              <a:lnSpc>
                <a:spcPct val="100000"/>
              </a:lnSpc>
              <a:spcBef>
                <a:spcPts val="0"/>
              </a:spcBef>
              <a:spcAft>
                <a:spcPts val="0"/>
              </a:spcAft>
              <a:buSzPts val="2200"/>
              <a:buChar char="◂"/>
              <a:defRPr/>
            </a:lvl3pPr>
            <a:lvl4pPr marL="1828800" lvl="3" indent="-368300" algn="l" rtl="0">
              <a:lnSpc>
                <a:spcPct val="100000"/>
              </a:lnSpc>
              <a:spcBef>
                <a:spcPts val="0"/>
              </a:spcBef>
              <a:spcAft>
                <a:spcPts val="0"/>
              </a:spcAft>
              <a:buSzPts val="2200"/>
              <a:buChar char="◂"/>
              <a:defRPr/>
            </a:lvl4pPr>
            <a:lvl5pPr marL="2286000" lvl="4" indent="-368300" algn="l" rtl="0">
              <a:lnSpc>
                <a:spcPct val="100000"/>
              </a:lnSpc>
              <a:spcBef>
                <a:spcPts val="0"/>
              </a:spcBef>
              <a:spcAft>
                <a:spcPts val="0"/>
              </a:spcAft>
              <a:buSzPts val="2200"/>
              <a:buChar char="○"/>
              <a:defRPr/>
            </a:lvl5pPr>
            <a:lvl6pPr marL="2743200" lvl="5" indent="-368300" algn="l" rtl="0">
              <a:lnSpc>
                <a:spcPct val="100000"/>
              </a:lnSpc>
              <a:spcBef>
                <a:spcPts val="0"/>
              </a:spcBef>
              <a:spcAft>
                <a:spcPts val="0"/>
              </a:spcAft>
              <a:buSzPts val="2200"/>
              <a:buChar char="■"/>
              <a:defRPr/>
            </a:lvl6pPr>
            <a:lvl7pPr marL="3200400" lvl="6" indent="-368300" algn="l" rtl="0">
              <a:lnSpc>
                <a:spcPct val="100000"/>
              </a:lnSpc>
              <a:spcBef>
                <a:spcPts val="0"/>
              </a:spcBef>
              <a:spcAft>
                <a:spcPts val="0"/>
              </a:spcAft>
              <a:buSzPts val="2200"/>
              <a:buChar char="●"/>
              <a:defRPr/>
            </a:lvl7pPr>
            <a:lvl8pPr marL="3657600" lvl="7" indent="-368300" algn="l" rtl="0">
              <a:lnSpc>
                <a:spcPct val="100000"/>
              </a:lnSpc>
              <a:spcBef>
                <a:spcPts val="0"/>
              </a:spcBef>
              <a:spcAft>
                <a:spcPts val="0"/>
              </a:spcAft>
              <a:buSzPts val="2200"/>
              <a:buChar char="○"/>
              <a:defRPr/>
            </a:lvl8pPr>
            <a:lvl9pPr marL="4114800" lvl="8" indent="-368300" algn="l" rtl="0">
              <a:lnSpc>
                <a:spcPct val="100000"/>
              </a:lnSpc>
              <a:spcBef>
                <a:spcPts val="0"/>
              </a:spcBef>
              <a:spcAft>
                <a:spcPts val="0"/>
              </a:spcAft>
              <a:buSzPts val="2200"/>
              <a:buChar char="■"/>
              <a:defRPr/>
            </a:lvl9pPr>
          </a:lstStyle>
          <a:p>
            <a:endParaRPr/>
          </a:p>
        </p:txBody>
      </p:sp>
      <p:sp>
        <p:nvSpPr>
          <p:cNvPr id="936" name="Google Shape;936;gee53f2d5ea_0_109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grpSp>
        <p:nvGrpSpPr>
          <p:cNvPr id="937" name="Google Shape;937;gee53f2d5ea_0_1092"/>
          <p:cNvGrpSpPr/>
          <p:nvPr/>
        </p:nvGrpSpPr>
        <p:grpSpPr>
          <a:xfrm>
            <a:off x="892" y="-11"/>
            <a:ext cx="5467280" cy="1287607"/>
            <a:chOff x="892" y="-11"/>
            <a:chExt cx="5467280" cy="1287607"/>
          </a:xfrm>
        </p:grpSpPr>
        <p:sp>
          <p:nvSpPr>
            <p:cNvPr id="938" name="Google Shape;938;gee53f2d5ea_0_1092"/>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9" name="Google Shape;939;gee53f2d5ea_0_1092"/>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0" name="Google Shape;940;gee53f2d5ea_0_1092"/>
            <p:cNvSpPr/>
            <p:nvPr/>
          </p:nvSpPr>
          <p:spPr>
            <a:xfrm>
              <a:off x="3646269" y="852"/>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1" name="Google Shape;941;gee53f2d5ea_0_1092"/>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2" name="Google Shape;942;gee53f2d5ea_0_1092"/>
            <p:cNvSpPr/>
            <p:nvPr/>
          </p:nvSpPr>
          <p:spPr>
            <a:xfrm>
              <a:off x="4252459" y="321631"/>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3" name="Google Shape;943;gee53f2d5ea_0_1092"/>
            <p:cNvSpPr/>
            <p:nvPr/>
          </p:nvSpPr>
          <p:spPr>
            <a:xfrm>
              <a:off x="4860316" y="852"/>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4" name="Google Shape;944;gee53f2d5ea_0_1092"/>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5" name="Google Shape;945;gee53f2d5ea_0_1092"/>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6" name="Google Shape;946;gee53f2d5ea_0_1092"/>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7" name="Google Shape;947;gee53f2d5ea_0_1092"/>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8" name="Google Shape;948;gee53f2d5ea_0_1092"/>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9" name="Google Shape;949;gee53f2d5ea_0_1092"/>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0" name="Google Shape;950;gee53f2d5ea_0_1092"/>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1" name="Google Shape;951;gee53f2d5ea_0_1092"/>
            <p:cNvSpPr/>
            <p:nvPr/>
          </p:nvSpPr>
          <p:spPr>
            <a:xfrm>
              <a:off x="3038442" y="852"/>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2" name="Google Shape;952;gee53f2d5ea_0_1092"/>
            <p:cNvSpPr/>
            <p:nvPr/>
          </p:nvSpPr>
          <p:spPr>
            <a:xfrm>
              <a:off x="3646269" y="321631"/>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3" name="Google Shape;953;gee53f2d5ea_0_1092"/>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4" name="Google Shape;954;gee53f2d5ea_0_1092"/>
            <p:cNvSpPr/>
            <p:nvPr/>
          </p:nvSpPr>
          <p:spPr>
            <a:xfrm>
              <a:off x="4252459" y="852"/>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5" name="Google Shape;955;gee53f2d5ea_0_1092"/>
            <p:cNvSpPr/>
            <p:nvPr/>
          </p:nvSpPr>
          <p:spPr>
            <a:xfrm>
              <a:off x="4252459" y="644208"/>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6" name="Google Shape;956;gee53f2d5ea_0_1092"/>
            <p:cNvSpPr/>
            <p:nvPr/>
          </p:nvSpPr>
          <p:spPr>
            <a:xfrm>
              <a:off x="1822755"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7" name="Google Shape;957;gee53f2d5ea_0_1092"/>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8" name="Google Shape;958;gee53f2d5ea_0_1092"/>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9" name="Google Shape;959;gee53f2d5ea_0_1092"/>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0" name="Google Shape;960;gee53f2d5ea_0_1092"/>
            <p:cNvSpPr/>
            <p:nvPr/>
          </p:nvSpPr>
          <p:spPr>
            <a:xfrm>
              <a:off x="4252495" y="-11"/>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1" name="Google Shape;961;gee53f2d5ea_0_1092"/>
            <p:cNvSpPr/>
            <p:nvPr/>
          </p:nvSpPr>
          <p:spPr>
            <a:xfrm>
              <a:off x="3644639"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2" name="Google Shape;962;gee53f2d5ea_0_1092"/>
            <p:cNvSpPr/>
            <p:nvPr/>
          </p:nvSpPr>
          <p:spPr>
            <a:xfrm>
              <a:off x="3038449" y="-11"/>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3" name="Google Shape;963;gee53f2d5ea_0_1092"/>
            <p:cNvSpPr/>
            <p:nvPr/>
          </p:nvSpPr>
          <p:spPr>
            <a:xfrm>
              <a:off x="2430592" y="-11"/>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4" name="Google Shape;964;gee53f2d5ea_0_1092"/>
            <p:cNvSpPr/>
            <p:nvPr/>
          </p:nvSpPr>
          <p:spPr>
            <a:xfrm>
              <a:off x="3037603" y="3216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5" name="Google Shape;965;gee53f2d5ea_0_1092"/>
            <p:cNvSpPr/>
            <p:nvPr/>
          </p:nvSpPr>
          <p:spPr>
            <a:xfrm flipH="1">
              <a:off x="2430592"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1 column + image 1">
  <p:cSld name="Title + 1 column + image 1">
    <p:spTree>
      <p:nvGrpSpPr>
        <p:cNvPr id="1" name="Shape 966"/>
        <p:cNvGrpSpPr/>
        <p:nvPr/>
      </p:nvGrpSpPr>
      <p:grpSpPr>
        <a:xfrm>
          <a:off x="0" y="0"/>
          <a:ext cx="0" cy="0"/>
          <a:chOff x="0" y="0"/>
          <a:chExt cx="0" cy="0"/>
        </a:xfrm>
      </p:grpSpPr>
      <p:grpSp>
        <p:nvGrpSpPr>
          <p:cNvPr id="967" name="Google Shape;967;gee53f2d5ea_0_1147"/>
          <p:cNvGrpSpPr/>
          <p:nvPr/>
        </p:nvGrpSpPr>
        <p:grpSpPr>
          <a:xfrm>
            <a:off x="4894945" y="-11"/>
            <a:ext cx="4251604" cy="5146815"/>
            <a:chOff x="4894945" y="-11"/>
            <a:chExt cx="4251604" cy="5146815"/>
          </a:xfrm>
        </p:grpSpPr>
        <p:sp>
          <p:nvSpPr>
            <p:cNvPr id="968" name="Google Shape;968;gee53f2d5ea_0_1147"/>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9" name="Google Shape;969;gee53f2d5ea_0_1147"/>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0" name="Google Shape;970;gee53f2d5ea_0_1147"/>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1" name="Google Shape;971;gee53f2d5ea_0_1147"/>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2" name="Google Shape;972;gee53f2d5ea_0_1147"/>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3" name="Google Shape;973;gee53f2d5ea_0_1147"/>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4" name="Google Shape;974;gee53f2d5ea_0_1147"/>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5" name="Google Shape;975;gee53f2d5ea_0_1147"/>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6" name="Google Shape;976;gee53f2d5ea_0_1147"/>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7" name="Google Shape;977;gee53f2d5ea_0_1147"/>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8" name="Google Shape;978;gee53f2d5ea_0_1147"/>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9" name="Google Shape;979;gee53f2d5ea_0_1147"/>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0" name="Google Shape;980;gee53f2d5ea_0_1147"/>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1" name="Google Shape;981;gee53f2d5ea_0_1147"/>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2" name="Google Shape;982;gee53f2d5ea_0_1147"/>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3" name="Google Shape;983;gee53f2d5ea_0_1147"/>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4" name="Google Shape;984;gee53f2d5ea_0_1147"/>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5" name="Google Shape;985;gee53f2d5ea_0_1147"/>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6" name="Google Shape;986;gee53f2d5ea_0_1147"/>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7" name="Google Shape;987;gee53f2d5ea_0_1147"/>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8" name="Google Shape;988;gee53f2d5ea_0_1147"/>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9" name="Google Shape;989;gee53f2d5ea_0_1147"/>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0" name="Google Shape;990;gee53f2d5ea_0_1147"/>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1" name="Google Shape;991;gee53f2d5ea_0_1147"/>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2" name="Google Shape;992;gee53f2d5ea_0_1147"/>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3" name="Google Shape;993;gee53f2d5ea_0_1147"/>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4" name="Google Shape;994;gee53f2d5ea_0_1147"/>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5" name="Google Shape;995;gee53f2d5ea_0_1147"/>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6" name="Google Shape;996;gee53f2d5ea_0_1147"/>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7" name="Google Shape;997;gee53f2d5ea_0_1147"/>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8" name="Google Shape;998;gee53f2d5ea_0_1147"/>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9" name="Google Shape;999;gee53f2d5ea_0_1147"/>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0" name="Google Shape;1000;gee53f2d5ea_0_1147"/>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1" name="Google Shape;1001;gee53f2d5ea_0_1147"/>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2" name="Google Shape;1002;gee53f2d5ea_0_1147"/>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3" name="Google Shape;1003;gee53f2d5ea_0_1147"/>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4" name="Google Shape;1004;gee53f2d5ea_0_1147"/>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05" name="Google Shape;1005;gee53f2d5ea_0_1147"/>
          <p:cNvGrpSpPr/>
          <p:nvPr/>
        </p:nvGrpSpPr>
        <p:grpSpPr>
          <a:xfrm>
            <a:off x="-6" y="-11"/>
            <a:ext cx="2429759" cy="1609289"/>
            <a:chOff x="608719" y="-11"/>
            <a:chExt cx="2429759" cy="1609289"/>
          </a:xfrm>
        </p:grpSpPr>
        <p:sp>
          <p:nvSpPr>
            <p:cNvPr id="1006" name="Google Shape;1006;gee53f2d5ea_0_1147"/>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7" name="Google Shape;1007;gee53f2d5ea_0_1147"/>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8" name="Google Shape;1008;gee53f2d5ea_0_1147"/>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9" name="Google Shape;1009;gee53f2d5ea_0_1147"/>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0" name="Google Shape;1010;gee53f2d5ea_0_1147"/>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1" name="Google Shape;1011;gee53f2d5ea_0_1147"/>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2" name="Google Shape;1012;gee53f2d5ea_0_1147"/>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3" name="Google Shape;1013;gee53f2d5ea_0_1147"/>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4" name="Google Shape;1014;gee53f2d5ea_0_1147"/>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5" name="Google Shape;1015;gee53f2d5ea_0_1147"/>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6" name="Google Shape;1016;gee53f2d5ea_0_1147"/>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7" name="Google Shape;1017;gee53f2d5ea_0_1147"/>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18" name="Google Shape;1018;gee53f2d5ea_0_1147"/>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1019" name="Google Shape;1019;gee53f2d5ea_0_1147"/>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rtl="0">
              <a:lnSpc>
                <a:spcPct val="100000"/>
              </a:lnSpc>
              <a:spcBef>
                <a:spcPts val="600"/>
              </a:spcBef>
              <a:spcAft>
                <a:spcPts val="0"/>
              </a:spcAft>
              <a:buSzPts val="2000"/>
              <a:buChar char="◂"/>
              <a:defRPr sz="2000"/>
            </a:lvl1pPr>
            <a:lvl2pPr marL="914400" lvl="1" indent="-355600" algn="l" rtl="0">
              <a:lnSpc>
                <a:spcPct val="100000"/>
              </a:lnSpc>
              <a:spcBef>
                <a:spcPts val="0"/>
              </a:spcBef>
              <a:spcAft>
                <a:spcPts val="0"/>
              </a:spcAft>
              <a:buSzPts val="2000"/>
              <a:buChar char="◂"/>
              <a:defRPr sz="2000"/>
            </a:lvl2pPr>
            <a:lvl3pPr marL="1371600" lvl="2" indent="-355600" algn="l" rtl="0">
              <a:lnSpc>
                <a:spcPct val="100000"/>
              </a:lnSpc>
              <a:spcBef>
                <a:spcPts val="0"/>
              </a:spcBef>
              <a:spcAft>
                <a:spcPts val="0"/>
              </a:spcAft>
              <a:buSzPts val="2000"/>
              <a:buChar char="◂"/>
              <a:defRPr sz="2000"/>
            </a:lvl3pPr>
            <a:lvl4pPr marL="1828800" lvl="3" indent="-355600" algn="l" rtl="0">
              <a:lnSpc>
                <a:spcPct val="100000"/>
              </a:lnSpc>
              <a:spcBef>
                <a:spcPts val="0"/>
              </a:spcBef>
              <a:spcAft>
                <a:spcPts val="0"/>
              </a:spcAft>
              <a:buSzPts val="2000"/>
              <a:buChar char="◂"/>
              <a:defRPr sz="2000"/>
            </a:lvl4pPr>
            <a:lvl5pPr marL="2286000" lvl="4" indent="-355600" algn="l" rtl="0">
              <a:lnSpc>
                <a:spcPct val="100000"/>
              </a:lnSpc>
              <a:spcBef>
                <a:spcPts val="0"/>
              </a:spcBef>
              <a:spcAft>
                <a:spcPts val="0"/>
              </a:spcAft>
              <a:buSzPts val="2000"/>
              <a:buChar char="○"/>
              <a:defRPr sz="2000"/>
            </a:lvl5pPr>
            <a:lvl6pPr marL="2743200" lvl="5" indent="-355600" algn="l" rtl="0">
              <a:lnSpc>
                <a:spcPct val="100000"/>
              </a:lnSpc>
              <a:spcBef>
                <a:spcPts val="0"/>
              </a:spcBef>
              <a:spcAft>
                <a:spcPts val="0"/>
              </a:spcAft>
              <a:buSzPts val="2000"/>
              <a:buChar char="■"/>
              <a:defRPr sz="2000"/>
            </a:lvl6pPr>
            <a:lvl7pPr marL="3200400" lvl="6" indent="-355600" algn="l" rtl="0">
              <a:lnSpc>
                <a:spcPct val="100000"/>
              </a:lnSpc>
              <a:spcBef>
                <a:spcPts val="0"/>
              </a:spcBef>
              <a:spcAft>
                <a:spcPts val="0"/>
              </a:spcAft>
              <a:buSzPts val="2000"/>
              <a:buChar char="●"/>
              <a:defRPr sz="2000"/>
            </a:lvl7pPr>
            <a:lvl8pPr marL="3657600" lvl="7" indent="-355600" algn="l" rtl="0">
              <a:lnSpc>
                <a:spcPct val="100000"/>
              </a:lnSpc>
              <a:spcBef>
                <a:spcPts val="0"/>
              </a:spcBef>
              <a:spcAft>
                <a:spcPts val="0"/>
              </a:spcAft>
              <a:buSzPts val="2000"/>
              <a:buChar char="○"/>
              <a:defRPr sz="2000"/>
            </a:lvl8pPr>
            <a:lvl9pPr marL="4114800" lvl="8" indent="-355600" algn="l" rtl="0">
              <a:lnSpc>
                <a:spcPct val="100000"/>
              </a:lnSpc>
              <a:spcBef>
                <a:spcPts val="0"/>
              </a:spcBef>
              <a:spcAft>
                <a:spcPts val="0"/>
              </a:spcAft>
              <a:buSzPts val="2000"/>
              <a:buChar char="■"/>
              <a:defRPr sz="2000"/>
            </a:lvl9pPr>
          </a:lstStyle>
          <a:p>
            <a:endParaRPr/>
          </a:p>
        </p:txBody>
      </p:sp>
      <p:sp>
        <p:nvSpPr>
          <p:cNvPr id="1020" name="Google Shape;1020;gee53f2d5ea_0_11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
        <p:nvSpPr>
          <p:cNvPr id="1021" name="Google Shape;1021;gee53f2d5ea_0_1147"/>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7"/>
        <p:cNvGrpSpPr/>
        <p:nvPr/>
      </p:nvGrpSpPr>
      <p:grpSpPr>
        <a:xfrm>
          <a:off x="0" y="0"/>
          <a:ext cx="0" cy="0"/>
          <a:chOff x="0" y="0"/>
          <a:chExt cx="0" cy="0"/>
        </a:xfrm>
      </p:grpSpPr>
      <p:grpSp>
        <p:nvGrpSpPr>
          <p:cNvPr id="68" name="Google Shape;68;p25"/>
          <p:cNvGrpSpPr/>
          <p:nvPr/>
        </p:nvGrpSpPr>
        <p:grpSpPr>
          <a:xfrm>
            <a:off x="6714243" y="3860093"/>
            <a:ext cx="2429755" cy="1286711"/>
            <a:chOff x="6714243" y="3860093"/>
            <a:chExt cx="2429755" cy="1286711"/>
          </a:xfrm>
        </p:grpSpPr>
        <p:sp>
          <p:nvSpPr>
            <p:cNvPr id="69" name="Google Shape;69;p25"/>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25"/>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25"/>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25"/>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25"/>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25"/>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25"/>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25"/>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25"/>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25"/>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25"/>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25"/>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1" name="Google Shape;81;p25"/>
          <p:cNvGrpSpPr/>
          <p:nvPr/>
        </p:nvGrpSpPr>
        <p:grpSpPr>
          <a:xfrm>
            <a:off x="892" y="-11"/>
            <a:ext cx="3037586" cy="2252645"/>
            <a:chOff x="892" y="-11"/>
            <a:chExt cx="3037586" cy="2252645"/>
          </a:xfrm>
        </p:grpSpPr>
        <p:sp>
          <p:nvSpPr>
            <p:cNvPr id="82" name="Google Shape;82;p25"/>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25"/>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25"/>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25"/>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25"/>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25"/>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25"/>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25"/>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25"/>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25"/>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25"/>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25"/>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25"/>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25"/>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25"/>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25"/>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25"/>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25"/>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25"/>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25"/>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25"/>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25"/>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25"/>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5" name="Google Shape;105;p2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1022"/>
        <p:cNvGrpSpPr/>
        <p:nvPr/>
      </p:nvGrpSpPr>
      <p:grpSpPr>
        <a:xfrm>
          <a:off x="0" y="0"/>
          <a:ext cx="0" cy="0"/>
          <a:chOff x="0" y="0"/>
          <a:chExt cx="0" cy="0"/>
        </a:xfrm>
      </p:grpSpPr>
      <p:grpSp>
        <p:nvGrpSpPr>
          <p:cNvPr id="1023" name="Google Shape;1023;gee53f2d5ea_0_1203"/>
          <p:cNvGrpSpPr/>
          <p:nvPr/>
        </p:nvGrpSpPr>
        <p:grpSpPr>
          <a:xfrm>
            <a:off x="-6" y="-11"/>
            <a:ext cx="2429759" cy="1609289"/>
            <a:chOff x="608719" y="-11"/>
            <a:chExt cx="2429759" cy="1609289"/>
          </a:xfrm>
        </p:grpSpPr>
        <p:sp>
          <p:nvSpPr>
            <p:cNvPr id="1024" name="Google Shape;1024;gee53f2d5ea_0_1203"/>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5" name="Google Shape;1025;gee53f2d5ea_0_1203"/>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6" name="Google Shape;1026;gee53f2d5ea_0_1203"/>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7" name="Google Shape;1027;gee53f2d5ea_0_1203"/>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8" name="Google Shape;1028;gee53f2d5ea_0_1203"/>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9" name="Google Shape;1029;gee53f2d5ea_0_1203"/>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0" name="Google Shape;1030;gee53f2d5ea_0_1203"/>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1" name="Google Shape;1031;gee53f2d5ea_0_1203"/>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2" name="Google Shape;1032;gee53f2d5ea_0_1203"/>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3" name="Google Shape;1033;gee53f2d5ea_0_1203"/>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4" name="Google Shape;1034;gee53f2d5ea_0_1203"/>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5" name="Google Shape;1035;gee53f2d5ea_0_1203"/>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36" name="Google Shape;1036;gee53f2d5ea_0_1203"/>
          <p:cNvSpPr txBox="1">
            <a:spLocks noGrp="1"/>
          </p:cNvSpPr>
          <p:nvPr>
            <p:ph type="ctrTitle"/>
          </p:nvPr>
        </p:nvSpPr>
        <p:spPr>
          <a:xfrm>
            <a:off x="685800" y="1991825"/>
            <a:ext cx="5265000" cy="1159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4000"/>
              <a:buNone/>
              <a:defRPr sz="4000">
                <a:solidFill>
                  <a:srgbClr val="FFFFFF"/>
                </a:solidFill>
              </a:defRPr>
            </a:lvl1pPr>
            <a:lvl2pPr lvl="1" algn="l" rtl="0">
              <a:lnSpc>
                <a:spcPct val="100000"/>
              </a:lnSpc>
              <a:spcBef>
                <a:spcPts val="0"/>
              </a:spcBef>
              <a:spcAft>
                <a:spcPts val="0"/>
              </a:spcAft>
              <a:buClr>
                <a:srgbClr val="FFFFFF"/>
              </a:buClr>
              <a:buSzPts val="4000"/>
              <a:buNone/>
              <a:defRPr sz="4000">
                <a:solidFill>
                  <a:srgbClr val="FFFFFF"/>
                </a:solidFill>
              </a:defRPr>
            </a:lvl2pPr>
            <a:lvl3pPr lvl="2" algn="l" rtl="0">
              <a:lnSpc>
                <a:spcPct val="100000"/>
              </a:lnSpc>
              <a:spcBef>
                <a:spcPts val="0"/>
              </a:spcBef>
              <a:spcAft>
                <a:spcPts val="0"/>
              </a:spcAft>
              <a:buClr>
                <a:srgbClr val="FFFFFF"/>
              </a:buClr>
              <a:buSzPts val="4000"/>
              <a:buNone/>
              <a:defRPr sz="4000">
                <a:solidFill>
                  <a:srgbClr val="FFFFFF"/>
                </a:solidFill>
              </a:defRPr>
            </a:lvl3pPr>
            <a:lvl4pPr lvl="3" algn="l" rtl="0">
              <a:lnSpc>
                <a:spcPct val="100000"/>
              </a:lnSpc>
              <a:spcBef>
                <a:spcPts val="0"/>
              </a:spcBef>
              <a:spcAft>
                <a:spcPts val="0"/>
              </a:spcAft>
              <a:buClr>
                <a:srgbClr val="FFFFFF"/>
              </a:buClr>
              <a:buSzPts val="4000"/>
              <a:buNone/>
              <a:defRPr sz="4000">
                <a:solidFill>
                  <a:srgbClr val="FFFFFF"/>
                </a:solidFill>
              </a:defRPr>
            </a:lvl4pPr>
            <a:lvl5pPr lvl="4" algn="l" rtl="0">
              <a:lnSpc>
                <a:spcPct val="100000"/>
              </a:lnSpc>
              <a:spcBef>
                <a:spcPts val="0"/>
              </a:spcBef>
              <a:spcAft>
                <a:spcPts val="0"/>
              </a:spcAft>
              <a:buClr>
                <a:srgbClr val="FFFFFF"/>
              </a:buClr>
              <a:buSzPts val="4000"/>
              <a:buNone/>
              <a:defRPr sz="4000">
                <a:solidFill>
                  <a:srgbClr val="FFFFFF"/>
                </a:solidFill>
              </a:defRPr>
            </a:lvl5pPr>
            <a:lvl6pPr lvl="5" algn="l" rtl="0">
              <a:lnSpc>
                <a:spcPct val="100000"/>
              </a:lnSpc>
              <a:spcBef>
                <a:spcPts val="0"/>
              </a:spcBef>
              <a:spcAft>
                <a:spcPts val="0"/>
              </a:spcAft>
              <a:buClr>
                <a:srgbClr val="FFFFFF"/>
              </a:buClr>
              <a:buSzPts val="4000"/>
              <a:buNone/>
              <a:defRPr sz="4000">
                <a:solidFill>
                  <a:srgbClr val="FFFFFF"/>
                </a:solidFill>
              </a:defRPr>
            </a:lvl6pPr>
            <a:lvl7pPr lvl="6" algn="l" rtl="0">
              <a:lnSpc>
                <a:spcPct val="100000"/>
              </a:lnSpc>
              <a:spcBef>
                <a:spcPts val="0"/>
              </a:spcBef>
              <a:spcAft>
                <a:spcPts val="0"/>
              </a:spcAft>
              <a:buClr>
                <a:srgbClr val="FFFFFF"/>
              </a:buClr>
              <a:buSzPts val="4000"/>
              <a:buNone/>
              <a:defRPr sz="4000">
                <a:solidFill>
                  <a:srgbClr val="FFFFFF"/>
                </a:solidFill>
              </a:defRPr>
            </a:lvl7pPr>
            <a:lvl8pPr lvl="7" algn="l" rtl="0">
              <a:lnSpc>
                <a:spcPct val="100000"/>
              </a:lnSpc>
              <a:spcBef>
                <a:spcPts val="0"/>
              </a:spcBef>
              <a:spcAft>
                <a:spcPts val="0"/>
              </a:spcAft>
              <a:buClr>
                <a:srgbClr val="FFFFFF"/>
              </a:buClr>
              <a:buSzPts val="4000"/>
              <a:buNone/>
              <a:defRPr sz="4000">
                <a:solidFill>
                  <a:srgbClr val="FFFFFF"/>
                </a:solidFill>
              </a:defRPr>
            </a:lvl8pPr>
            <a:lvl9pPr lvl="8" algn="l" rtl="0">
              <a:lnSpc>
                <a:spcPct val="100000"/>
              </a:lnSpc>
              <a:spcBef>
                <a:spcPts val="0"/>
              </a:spcBef>
              <a:spcAft>
                <a:spcPts val="0"/>
              </a:spcAft>
              <a:buClr>
                <a:srgbClr val="FFFFFF"/>
              </a:buClr>
              <a:buSzPts val="4000"/>
              <a:buNone/>
              <a:defRPr sz="4000">
                <a:solidFill>
                  <a:srgbClr val="FFFFFF"/>
                </a:solidFill>
              </a:defRPr>
            </a:lvl9pPr>
          </a:lstStyle>
          <a:p>
            <a:endParaRPr/>
          </a:p>
        </p:txBody>
      </p:sp>
      <p:grpSp>
        <p:nvGrpSpPr>
          <p:cNvPr id="1037" name="Google Shape;1037;gee53f2d5ea_0_1203"/>
          <p:cNvGrpSpPr/>
          <p:nvPr/>
        </p:nvGrpSpPr>
        <p:grpSpPr>
          <a:xfrm>
            <a:off x="4894945" y="-11"/>
            <a:ext cx="4252454" cy="5146815"/>
            <a:chOff x="4894945" y="-11"/>
            <a:chExt cx="4252454" cy="5146815"/>
          </a:xfrm>
        </p:grpSpPr>
        <p:sp>
          <p:nvSpPr>
            <p:cNvPr id="1038" name="Google Shape;1038;gee53f2d5ea_0_1203"/>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9" name="Google Shape;1039;gee53f2d5ea_0_1203"/>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0" name="Google Shape;1040;gee53f2d5ea_0_1203"/>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1" name="Google Shape;1041;gee53f2d5ea_0_1203"/>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2" name="Google Shape;1042;gee53f2d5ea_0_1203"/>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3" name="Google Shape;1043;gee53f2d5ea_0_1203"/>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4" name="Google Shape;1044;gee53f2d5ea_0_1203"/>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5" name="Google Shape;1045;gee53f2d5ea_0_1203"/>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6" name="Google Shape;1046;gee53f2d5ea_0_1203"/>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7" name="Google Shape;1047;gee53f2d5ea_0_1203"/>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8" name="Google Shape;1048;gee53f2d5ea_0_1203"/>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9" name="Google Shape;1049;gee53f2d5ea_0_1203"/>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0" name="Google Shape;1050;gee53f2d5ea_0_1203"/>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1" name="Google Shape;1051;gee53f2d5ea_0_1203"/>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2" name="Google Shape;1052;gee53f2d5ea_0_1203"/>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3" name="Google Shape;1053;gee53f2d5ea_0_1203"/>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4" name="Google Shape;1054;gee53f2d5ea_0_1203"/>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5" name="Google Shape;1055;gee53f2d5ea_0_1203"/>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6" name="Google Shape;1056;gee53f2d5ea_0_1203"/>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7" name="Google Shape;1057;gee53f2d5ea_0_1203"/>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8" name="Google Shape;1058;gee53f2d5ea_0_1203"/>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9" name="Google Shape;1059;gee53f2d5ea_0_1203"/>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0" name="Google Shape;1060;gee53f2d5ea_0_1203"/>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1" name="Google Shape;1061;gee53f2d5ea_0_1203"/>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2" name="Google Shape;1062;gee53f2d5ea_0_1203"/>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3" name="Google Shape;1063;gee53f2d5ea_0_1203"/>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4" name="Google Shape;1064;gee53f2d5ea_0_1203"/>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5" name="Google Shape;1065;gee53f2d5ea_0_1203"/>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6" name="Google Shape;1066;gee53f2d5ea_0_1203"/>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7" name="Google Shape;1067;gee53f2d5ea_0_1203"/>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8" name="Google Shape;1068;gee53f2d5ea_0_1203"/>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9" name="Google Shape;1069;gee53f2d5ea_0_1203"/>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0" name="Google Shape;1070;gee53f2d5ea_0_1203"/>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1" name="Google Shape;1071;gee53f2d5ea_0_1203"/>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2" name="Google Shape;1072;gee53f2d5ea_0_1203"/>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3" name="Google Shape;1073;gee53f2d5ea_0_1203"/>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4" name="Google Shape;1074;gee53f2d5ea_0_1203"/>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5" name="Google Shape;1075;gee53f2d5ea_0_1203"/>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6" name="Google Shape;1076;gee53f2d5ea_0_1203"/>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7" name="Google Shape;1077;gee53f2d5ea_0_1203"/>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8" name="Google Shape;1078;gee53f2d5ea_0_1203"/>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9" name="Google Shape;1079;gee53f2d5ea_0_1203"/>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0" name="Google Shape;1080;gee53f2d5ea_0_1203"/>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1" name="Google Shape;1081;gee53f2d5ea_0_1203"/>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2" name="Google Shape;1082;gee53f2d5ea_0_1203"/>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3" name="Google Shape;1083;gee53f2d5ea_0_1203"/>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4" name="Google Shape;1084;gee53f2d5ea_0_1203"/>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5" name="Google Shape;1085;gee53f2d5ea_0_1203"/>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6" name="Google Shape;1086;gee53f2d5ea_0_1203"/>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7" name="Google Shape;1087;gee53f2d5ea_0_1203"/>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8" name="Google Shape;1088;gee53f2d5ea_0_1203"/>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9" name="Google Shape;1089;gee53f2d5ea_0_1203"/>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0" name="Google Shape;1090;gee53f2d5ea_0_1203"/>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1" name="Google Shape;1091;gee53f2d5ea_0_1203"/>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92" name="Google Shape;1092;gee53f2d5ea_0_1203"/>
          <p:cNvGrpSpPr/>
          <p:nvPr/>
        </p:nvGrpSpPr>
        <p:grpSpPr>
          <a:xfrm flipH="1">
            <a:off x="-9" y="3860093"/>
            <a:ext cx="2429756" cy="1286711"/>
            <a:chOff x="6714243" y="3860093"/>
            <a:chExt cx="2429756" cy="1286711"/>
          </a:xfrm>
        </p:grpSpPr>
        <p:sp>
          <p:nvSpPr>
            <p:cNvPr id="1093" name="Google Shape;1093;gee53f2d5ea_0_1203"/>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4" name="Google Shape;1094;gee53f2d5ea_0_1203"/>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5" name="Google Shape;1095;gee53f2d5ea_0_1203"/>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6" name="Google Shape;1096;gee53f2d5ea_0_1203"/>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7" name="Google Shape;1097;gee53f2d5ea_0_1203"/>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8" name="Google Shape;1098;gee53f2d5ea_0_1203"/>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9" name="Google Shape;1099;gee53f2d5ea_0_1203"/>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0" name="Google Shape;1100;gee53f2d5ea_0_1203"/>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1" name="Google Shape;1101;gee53f2d5ea_0_1203"/>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2" name="Google Shape;1102;gee53f2d5ea_0_1203"/>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3" name="Google Shape;1103;gee53f2d5ea_0_1203"/>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4" name="Google Shape;1104;gee53f2d5ea_0_1203"/>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06"/>
        <p:cNvGrpSpPr/>
        <p:nvPr/>
      </p:nvGrpSpPr>
      <p:grpSpPr>
        <a:xfrm>
          <a:off x="0" y="0"/>
          <a:ext cx="0" cy="0"/>
          <a:chOff x="0" y="0"/>
          <a:chExt cx="0" cy="0"/>
        </a:xfrm>
      </p:grpSpPr>
      <p:grpSp>
        <p:nvGrpSpPr>
          <p:cNvPr id="107" name="Google Shape;107;p26"/>
          <p:cNvGrpSpPr/>
          <p:nvPr/>
        </p:nvGrpSpPr>
        <p:grpSpPr>
          <a:xfrm>
            <a:off x="892" y="-11"/>
            <a:ext cx="3037586" cy="2252645"/>
            <a:chOff x="892" y="-11"/>
            <a:chExt cx="3037586" cy="2252645"/>
          </a:xfrm>
        </p:grpSpPr>
        <p:sp>
          <p:nvSpPr>
            <p:cNvPr id="108" name="Google Shape;108;p26"/>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26"/>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26"/>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26"/>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26"/>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26"/>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26"/>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26"/>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26"/>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26"/>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26"/>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26"/>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26"/>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26"/>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26"/>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26"/>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26"/>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26"/>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26"/>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26"/>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26"/>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26"/>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26"/>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1" name="Google Shape;131;p26"/>
          <p:cNvGrpSpPr/>
          <p:nvPr/>
        </p:nvGrpSpPr>
        <p:grpSpPr>
          <a:xfrm>
            <a:off x="6714243" y="3860093"/>
            <a:ext cx="2429755" cy="1286711"/>
            <a:chOff x="6714243" y="3860093"/>
            <a:chExt cx="2429755" cy="1286711"/>
          </a:xfrm>
        </p:grpSpPr>
        <p:sp>
          <p:nvSpPr>
            <p:cNvPr id="132" name="Google Shape;132;p26"/>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26"/>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26"/>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26"/>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26"/>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26"/>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26"/>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26"/>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26"/>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26"/>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26"/>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26"/>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4" name="Google Shape;144;p26"/>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45" name="Google Shape;145;p26"/>
          <p:cNvSpPr txBox="1">
            <a:spLocks noGrp="1"/>
          </p:cNvSpPr>
          <p:nvPr>
            <p:ph type="body" idx="1"/>
          </p:nvPr>
        </p:nvSpPr>
        <p:spPr>
          <a:xfrm>
            <a:off x="1320025"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146" name="Google Shape;146;p26"/>
          <p:cNvSpPr txBox="1">
            <a:spLocks noGrp="1"/>
          </p:cNvSpPr>
          <p:nvPr>
            <p:ph type="body" idx="2"/>
          </p:nvPr>
        </p:nvSpPr>
        <p:spPr>
          <a:xfrm>
            <a:off x="4642177"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147" name="Google Shape;147;p2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8"/>
        <p:cNvGrpSpPr/>
        <p:nvPr/>
      </p:nvGrpSpPr>
      <p:grpSpPr>
        <a:xfrm>
          <a:off x="0" y="0"/>
          <a:ext cx="0" cy="0"/>
          <a:chOff x="0" y="0"/>
          <a:chExt cx="0" cy="0"/>
        </a:xfrm>
      </p:grpSpPr>
      <p:grpSp>
        <p:nvGrpSpPr>
          <p:cNvPr id="149" name="Google Shape;149;p38"/>
          <p:cNvGrpSpPr/>
          <p:nvPr/>
        </p:nvGrpSpPr>
        <p:grpSpPr>
          <a:xfrm>
            <a:off x="4283712" y="3856784"/>
            <a:ext cx="4860277" cy="1286730"/>
            <a:chOff x="4283712" y="3856784"/>
            <a:chExt cx="4860277" cy="1286730"/>
          </a:xfrm>
        </p:grpSpPr>
        <p:sp>
          <p:nvSpPr>
            <p:cNvPr id="150" name="Google Shape;150;p38"/>
            <p:cNvSpPr/>
            <p:nvPr/>
          </p:nvSpPr>
          <p:spPr>
            <a:xfrm rot="10800000">
              <a:off x="8536133" y="3856784"/>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38"/>
            <p:cNvSpPr/>
            <p:nvPr/>
          </p:nvSpPr>
          <p:spPr>
            <a:xfrm rot="10800000">
              <a:off x="7929943" y="4177563"/>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38"/>
            <p:cNvSpPr/>
            <p:nvPr/>
          </p:nvSpPr>
          <p:spPr>
            <a:xfrm rot="10800000">
              <a:off x="4892393" y="4499245"/>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38"/>
            <p:cNvSpPr/>
            <p:nvPr/>
          </p:nvSpPr>
          <p:spPr>
            <a:xfrm rot="10800000">
              <a:off x="8536133" y="4500140"/>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38"/>
            <p:cNvSpPr/>
            <p:nvPr/>
          </p:nvSpPr>
          <p:spPr>
            <a:xfrm rot="10800000">
              <a:off x="7929943" y="4820919"/>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38"/>
            <p:cNvSpPr/>
            <p:nvPr/>
          </p:nvSpPr>
          <p:spPr>
            <a:xfrm rot="10800000">
              <a:off x="7322086"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38"/>
            <p:cNvSpPr/>
            <p:nvPr/>
          </p:nvSpPr>
          <p:spPr>
            <a:xfrm rot="10800000">
              <a:off x="6714259" y="4820919"/>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38"/>
            <p:cNvSpPr/>
            <p:nvPr/>
          </p:nvSpPr>
          <p:spPr>
            <a:xfrm rot="10800000">
              <a:off x="6106404"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38"/>
            <p:cNvSpPr/>
            <p:nvPr/>
          </p:nvSpPr>
          <p:spPr>
            <a:xfrm rot="10800000">
              <a:off x="8536133" y="4177563"/>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38"/>
            <p:cNvSpPr/>
            <p:nvPr/>
          </p:nvSpPr>
          <p:spPr>
            <a:xfrm rot="10800000">
              <a:off x="7929943" y="3856784"/>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38"/>
            <p:cNvSpPr/>
            <p:nvPr/>
          </p:nvSpPr>
          <p:spPr>
            <a:xfrm rot="10800000">
              <a:off x="5498583" y="4499245"/>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38"/>
            <p:cNvSpPr/>
            <p:nvPr/>
          </p:nvSpPr>
          <p:spPr>
            <a:xfrm rot="10800000">
              <a:off x="4892393" y="4178466"/>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38"/>
            <p:cNvSpPr/>
            <p:nvPr/>
          </p:nvSpPr>
          <p:spPr>
            <a:xfrm rot="10800000">
              <a:off x="7321266"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38"/>
            <p:cNvSpPr/>
            <p:nvPr/>
          </p:nvSpPr>
          <p:spPr>
            <a:xfrm rot="10800000">
              <a:off x="8536133" y="4820919"/>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38"/>
            <p:cNvSpPr/>
            <p:nvPr/>
          </p:nvSpPr>
          <p:spPr>
            <a:xfrm rot="10800000">
              <a:off x="7929943" y="4500140"/>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38"/>
            <p:cNvSpPr/>
            <p:nvPr/>
          </p:nvSpPr>
          <p:spPr>
            <a:xfrm rot="10800000">
              <a:off x="7322086" y="4820919"/>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38"/>
            <p:cNvSpPr/>
            <p:nvPr/>
          </p:nvSpPr>
          <p:spPr>
            <a:xfrm rot="10800000">
              <a:off x="4284531" y="4820919"/>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38"/>
            <p:cNvSpPr/>
            <p:nvPr/>
          </p:nvSpPr>
          <p:spPr>
            <a:xfrm rot="10800000">
              <a:off x="4892387" y="4820919"/>
              <a:ext cx="607856" cy="322577"/>
            </a:xfrm>
            <a:custGeom>
              <a:avLst/>
              <a:gdLst/>
              <a:ahLst/>
              <a:cxnLst/>
              <a:rect l="l" t="t" r="r" b="b"/>
              <a:pathLst>
                <a:path w="20427" h="10046" extrusionOk="0">
                  <a:moveTo>
                    <a:pt x="0" y="0"/>
                  </a:moveTo>
                  <a:lnTo>
                    <a:pt x="20427" y="10046"/>
                  </a:lnTo>
                  <a:lnTo>
                    <a:pt x="20427" y="0"/>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38"/>
            <p:cNvSpPr/>
            <p:nvPr/>
          </p:nvSpPr>
          <p:spPr>
            <a:xfrm rot="10800000">
              <a:off x="5500214" y="4820919"/>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38"/>
            <p:cNvSpPr/>
            <p:nvPr/>
          </p:nvSpPr>
          <p:spPr>
            <a:xfrm rot="10800000">
              <a:off x="6106404" y="4820919"/>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38"/>
            <p:cNvSpPr/>
            <p:nvPr/>
          </p:nvSpPr>
          <p:spPr>
            <a:xfrm rot="10800000" flipH="1">
              <a:off x="6713429"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38"/>
            <p:cNvSpPr/>
            <p:nvPr/>
          </p:nvSpPr>
          <p:spPr>
            <a:xfrm rot="10800000">
              <a:off x="4283712" y="450012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2" name="Google Shape;172;p38"/>
          <p:cNvSpPr txBox="1">
            <a:spLocks noGrp="1"/>
          </p:cNvSpPr>
          <p:nvPr>
            <p:ph type="body" idx="1"/>
          </p:nvPr>
        </p:nvSpPr>
        <p:spPr>
          <a:xfrm>
            <a:off x="457200" y="4101500"/>
            <a:ext cx="3539700" cy="5196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360"/>
              </a:spcBef>
              <a:spcAft>
                <a:spcPts val="0"/>
              </a:spcAft>
              <a:buSzPts val="1600"/>
              <a:buNone/>
              <a:defRPr sz="1600"/>
            </a:lvl1pPr>
          </a:lstStyle>
          <a:p>
            <a:endParaRPr/>
          </a:p>
        </p:txBody>
      </p:sp>
      <p:sp>
        <p:nvSpPr>
          <p:cNvPr id="173" name="Google Shape;173;p3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grpSp>
        <p:nvGrpSpPr>
          <p:cNvPr id="174" name="Google Shape;174;p38"/>
          <p:cNvGrpSpPr/>
          <p:nvPr/>
        </p:nvGrpSpPr>
        <p:grpSpPr>
          <a:xfrm>
            <a:off x="892" y="-11"/>
            <a:ext cx="5467280" cy="1287607"/>
            <a:chOff x="892" y="-11"/>
            <a:chExt cx="5467280" cy="1287607"/>
          </a:xfrm>
        </p:grpSpPr>
        <p:sp>
          <p:nvSpPr>
            <p:cNvPr id="175" name="Google Shape;175;p38"/>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38"/>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38"/>
            <p:cNvSpPr/>
            <p:nvPr/>
          </p:nvSpPr>
          <p:spPr>
            <a:xfrm>
              <a:off x="3646269" y="852"/>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38"/>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38"/>
            <p:cNvSpPr/>
            <p:nvPr/>
          </p:nvSpPr>
          <p:spPr>
            <a:xfrm>
              <a:off x="4252459" y="321631"/>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38"/>
            <p:cNvSpPr/>
            <p:nvPr/>
          </p:nvSpPr>
          <p:spPr>
            <a:xfrm>
              <a:off x="4860316" y="852"/>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38"/>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38"/>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38"/>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38"/>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38"/>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38"/>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38"/>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38"/>
            <p:cNvSpPr/>
            <p:nvPr/>
          </p:nvSpPr>
          <p:spPr>
            <a:xfrm>
              <a:off x="3038442" y="852"/>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38"/>
            <p:cNvSpPr/>
            <p:nvPr/>
          </p:nvSpPr>
          <p:spPr>
            <a:xfrm>
              <a:off x="3646269" y="321631"/>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38"/>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38"/>
            <p:cNvSpPr/>
            <p:nvPr/>
          </p:nvSpPr>
          <p:spPr>
            <a:xfrm>
              <a:off x="4252459" y="852"/>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38"/>
            <p:cNvSpPr/>
            <p:nvPr/>
          </p:nvSpPr>
          <p:spPr>
            <a:xfrm>
              <a:off x="4252459" y="644208"/>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38"/>
            <p:cNvSpPr/>
            <p:nvPr/>
          </p:nvSpPr>
          <p:spPr>
            <a:xfrm>
              <a:off x="1822755"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38"/>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38"/>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38"/>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38"/>
            <p:cNvSpPr/>
            <p:nvPr/>
          </p:nvSpPr>
          <p:spPr>
            <a:xfrm>
              <a:off x="4252495" y="-11"/>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38"/>
            <p:cNvSpPr/>
            <p:nvPr/>
          </p:nvSpPr>
          <p:spPr>
            <a:xfrm>
              <a:off x="3644639"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38"/>
            <p:cNvSpPr/>
            <p:nvPr/>
          </p:nvSpPr>
          <p:spPr>
            <a:xfrm>
              <a:off x="3038449" y="-11"/>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38"/>
            <p:cNvSpPr/>
            <p:nvPr/>
          </p:nvSpPr>
          <p:spPr>
            <a:xfrm>
              <a:off x="2430592" y="-11"/>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38"/>
            <p:cNvSpPr/>
            <p:nvPr/>
          </p:nvSpPr>
          <p:spPr>
            <a:xfrm>
              <a:off x="3037603" y="3216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38"/>
            <p:cNvSpPr/>
            <p:nvPr/>
          </p:nvSpPr>
          <p:spPr>
            <a:xfrm flipH="1">
              <a:off x="2430592"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203"/>
        <p:cNvGrpSpPr/>
        <p:nvPr/>
      </p:nvGrpSpPr>
      <p:grpSpPr>
        <a:xfrm>
          <a:off x="0" y="0"/>
          <a:ext cx="0" cy="0"/>
          <a:chOff x="0" y="0"/>
          <a:chExt cx="0" cy="0"/>
        </a:xfrm>
      </p:grpSpPr>
      <p:grpSp>
        <p:nvGrpSpPr>
          <p:cNvPr id="204" name="Google Shape;204;p39"/>
          <p:cNvGrpSpPr/>
          <p:nvPr/>
        </p:nvGrpSpPr>
        <p:grpSpPr>
          <a:xfrm>
            <a:off x="4894945" y="-11"/>
            <a:ext cx="4251603" cy="5146815"/>
            <a:chOff x="4894945" y="-11"/>
            <a:chExt cx="4251603" cy="5146815"/>
          </a:xfrm>
        </p:grpSpPr>
        <p:sp>
          <p:nvSpPr>
            <p:cNvPr id="205" name="Google Shape;205;p39"/>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39"/>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39"/>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39"/>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39"/>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39"/>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39"/>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39"/>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39"/>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39"/>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39"/>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39"/>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39"/>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39"/>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39"/>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39"/>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39"/>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39"/>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39"/>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39"/>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39"/>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39"/>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39"/>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39"/>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39"/>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39"/>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39"/>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39"/>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39"/>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39"/>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39"/>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39"/>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39"/>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39"/>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39"/>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39"/>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39"/>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42" name="Google Shape;242;p39"/>
          <p:cNvGrpSpPr/>
          <p:nvPr/>
        </p:nvGrpSpPr>
        <p:grpSpPr>
          <a:xfrm>
            <a:off x="-6" y="-11"/>
            <a:ext cx="2429759" cy="1609289"/>
            <a:chOff x="608719" y="-11"/>
            <a:chExt cx="2429759" cy="1609289"/>
          </a:xfrm>
        </p:grpSpPr>
        <p:sp>
          <p:nvSpPr>
            <p:cNvPr id="243" name="Google Shape;243;p39"/>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39"/>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39"/>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39"/>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39"/>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39"/>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39"/>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39"/>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39"/>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39"/>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39"/>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39"/>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55" name="Google Shape;255;p39"/>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56" name="Google Shape;256;p39"/>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257" name="Google Shape;257;p3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
        <p:nvSpPr>
          <p:cNvPr id="258" name="Google Shape;258;p39"/>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lateral pattern">
  <p:cSld name="BLANK_2">
    <p:spTree>
      <p:nvGrpSpPr>
        <p:cNvPr id="1" name="Shape 259"/>
        <p:cNvGrpSpPr/>
        <p:nvPr/>
      </p:nvGrpSpPr>
      <p:grpSpPr>
        <a:xfrm>
          <a:off x="0" y="0"/>
          <a:ext cx="0" cy="0"/>
          <a:chOff x="0" y="0"/>
          <a:chExt cx="0" cy="0"/>
        </a:xfrm>
      </p:grpSpPr>
      <p:grpSp>
        <p:nvGrpSpPr>
          <p:cNvPr id="260" name="Google Shape;260;p40"/>
          <p:cNvGrpSpPr/>
          <p:nvPr/>
        </p:nvGrpSpPr>
        <p:grpSpPr>
          <a:xfrm>
            <a:off x="6109812" y="-11"/>
            <a:ext cx="3037586" cy="5146815"/>
            <a:chOff x="6109812" y="-11"/>
            <a:chExt cx="3037586" cy="5146815"/>
          </a:xfrm>
        </p:grpSpPr>
        <p:sp>
          <p:nvSpPr>
            <p:cNvPr id="261" name="Google Shape;261;p40"/>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40"/>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40"/>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40"/>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40"/>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40"/>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40"/>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40"/>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40"/>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40"/>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40"/>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40"/>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40"/>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40"/>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40"/>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40"/>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40"/>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40"/>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40"/>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40"/>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40"/>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40"/>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40"/>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40"/>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40"/>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40"/>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40"/>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40"/>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40"/>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40"/>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40"/>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40"/>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40"/>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40"/>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40"/>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6" name="Google Shape;296;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97"/>
        <p:cNvGrpSpPr/>
        <p:nvPr/>
      </p:nvGrpSpPr>
      <p:grpSpPr>
        <a:xfrm>
          <a:off x="0" y="0"/>
          <a:ext cx="0" cy="0"/>
          <a:chOff x="0" y="0"/>
          <a:chExt cx="0" cy="0"/>
        </a:xfrm>
      </p:grpSpPr>
      <p:grpSp>
        <p:nvGrpSpPr>
          <p:cNvPr id="298" name="Google Shape;298;p41"/>
          <p:cNvGrpSpPr/>
          <p:nvPr/>
        </p:nvGrpSpPr>
        <p:grpSpPr>
          <a:xfrm>
            <a:off x="900" y="0"/>
            <a:ext cx="9143992" cy="2564787"/>
            <a:chOff x="900" y="0"/>
            <a:chExt cx="9143992" cy="2564787"/>
          </a:xfrm>
        </p:grpSpPr>
        <p:sp>
          <p:nvSpPr>
            <p:cNvPr id="299" name="Google Shape;299;p41"/>
            <p:cNvSpPr/>
            <p:nvPr/>
          </p:nvSpPr>
          <p:spPr>
            <a:xfrm flipH="1">
              <a:off x="1219296" y="1278075"/>
              <a:ext cx="1214076" cy="1286712"/>
            </a:xfrm>
            <a:custGeom>
              <a:avLst/>
              <a:gdLst/>
              <a:ahLst/>
              <a:cxnLst/>
              <a:rect l="l" t="t" r="r" b="b"/>
              <a:pathLst>
                <a:path w="40799" h="40072" extrusionOk="0">
                  <a:moveTo>
                    <a:pt x="40798" y="0"/>
                  </a:moveTo>
                  <a:lnTo>
                    <a:pt x="1" y="20036"/>
                  </a:lnTo>
                  <a:lnTo>
                    <a:pt x="40798" y="40072"/>
                  </a:lnTo>
                  <a:lnTo>
                    <a:pt x="40798"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41"/>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41"/>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41"/>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41"/>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41"/>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41"/>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41"/>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41"/>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41"/>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41"/>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41"/>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41"/>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41"/>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41"/>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41"/>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41"/>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41"/>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41"/>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41"/>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41"/>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41"/>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41"/>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41"/>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41"/>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41"/>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41"/>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41"/>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41"/>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41"/>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41"/>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41"/>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41"/>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41"/>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41"/>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41"/>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41"/>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41"/>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41"/>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41"/>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41"/>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41"/>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41"/>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41"/>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41"/>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41"/>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41"/>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41"/>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41"/>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41"/>
            <p:cNvSpPr/>
            <p:nvPr/>
          </p:nvSpPr>
          <p:spPr>
            <a:xfrm>
              <a:off x="1222480" y="9650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41"/>
            <p:cNvSpPr/>
            <p:nvPr/>
          </p:nvSpPr>
          <p:spPr>
            <a:xfrm>
              <a:off x="1834119" y="192138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50" name="Google Shape;350;p41"/>
          <p:cNvSpPr txBox="1">
            <a:spLocks noGrp="1"/>
          </p:cNvSpPr>
          <p:nvPr>
            <p:ph type="body" idx="1"/>
          </p:nvPr>
        </p:nvSpPr>
        <p:spPr>
          <a:xfrm>
            <a:off x="2528350" y="1552150"/>
            <a:ext cx="5497800" cy="2985600"/>
          </a:xfrm>
          <a:prstGeom prst="rect">
            <a:avLst/>
          </a:prstGeom>
          <a:noFill/>
          <a:ln>
            <a:noFill/>
          </a:ln>
        </p:spPr>
        <p:txBody>
          <a:bodyPr spcFirstLastPara="1" wrap="square" lIns="91425" tIns="91425" rIns="91425" bIns="91425" anchor="t" anchorCtr="0">
            <a:noAutofit/>
          </a:bodyPr>
          <a:lstStyle>
            <a:lvl1pPr marL="457200" lvl="0" indent="-419100" algn="l">
              <a:lnSpc>
                <a:spcPct val="100000"/>
              </a:lnSpc>
              <a:spcBef>
                <a:spcPts val="600"/>
              </a:spcBef>
              <a:spcAft>
                <a:spcPts val="0"/>
              </a:spcAft>
              <a:buSzPts val="3000"/>
              <a:buChar char="◂"/>
              <a:defRPr sz="3000" i="1"/>
            </a:lvl1pPr>
            <a:lvl2pPr marL="914400" lvl="1" indent="-419100" algn="l">
              <a:lnSpc>
                <a:spcPct val="100000"/>
              </a:lnSpc>
              <a:spcBef>
                <a:spcPts val="0"/>
              </a:spcBef>
              <a:spcAft>
                <a:spcPts val="0"/>
              </a:spcAft>
              <a:buSzPts val="3000"/>
              <a:buChar char="◂"/>
              <a:defRPr sz="3000" i="1"/>
            </a:lvl2pPr>
            <a:lvl3pPr marL="1371600" lvl="2" indent="-419100" algn="l">
              <a:lnSpc>
                <a:spcPct val="100000"/>
              </a:lnSpc>
              <a:spcBef>
                <a:spcPts val="0"/>
              </a:spcBef>
              <a:spcAft>
                <a:spcPts val="0"/>
              </a:spcAft>
              <a:buSzPts val="3000"/>
              <a:buChar char="◂"/>
              <a:defRPr sz="3000" i="1"/>
            </a:lvl3pPr>
            <a:lvl4pPr marL="1828800" lvl="3" indent="-419100" algn="l">
              <a:lnSpc>
                <a:spcPct val="100000"/>
              </a:lnSpc>
              <a:spcBef>
                <a:spcPts val="0"/>
              </a:spcBef>
              <a:spcAft>
                <a:spcPts val="0"/>
              </a:spcAft>
              <a:buSzPts val="3000"/>
              <a:buChar char="◂"/>
              <a:defRPr sz="3000" i="1"/>
            </a:lvl4pPr>
            <a:lvl5pPr marL="2286000" lvl="4" indent="-419100" algn="l">
              <a:lnSpc>
                <a:spcPct val="100000"/>
              </a:lnSpc>
              <a:spcBef>
                <a:spcPts val="0"/>
              </a:spcBef>
              <a:spcAft>
                <a:spcPts val="0"/>
              </a:spcAft>
              <a:buSzPts val="3000"/>
              <a:buChar char="○"/>
              <a:defRPr sz="3000" i="1"/>
            </a:lvl5pPr>
            <a:lvl6pPr marL="2743200" lvl="5" indent="-419100" algn="l">
              <a:lnSpc>
                <a:spcPct val="100000"/>
              </a:lnSpc>
              <a:spcBef>
                <a:spcPts val="0"/>
              </a:spcBef>
              <a:spcAft>
                <a:spcPts val="0"/>
              </a:spcAft>
              <a:buSzPts val="3000"/>
              <a:buChar char="■"/>
              <a:defRPr sz="3000" i="1"/>
            </a:lvl6pPr>
            <a:lvl7pPr marL="3200400" lvl="6" indent="-419100" algn="l">
              <a:lnSpc>
                <a:spcPct val="100000"/>
              </a:lnSpc>
              <a:spcBef>
                <a:spcPts val="0"/>
              </a:spcBef>
              <a:spcAft>
                <a:spcPts val="0"/>
              </a:spcAft>
              <a:buSzPts val="3000"/>
              <a:buChar char="●"/>
              <a:defRPr sz="3000" i="1"/>
            </a:lvl7pPr>
            <a:lvl8pPr marL="3657600" lvl="7" indent="-419100" algn="l">
              <a:lnSpc>
                <a:spcPct val="100000"/>
              </a:lnSpc>
              <a:spcBef>
                <a:spcPts val="0"/>
              </a:spcBef>
              <a:spcAft>
                <a:spcPts val="0"/>
              </a:spcAft>
              <a:buSzPts val="3000"/>
              <a:buChar char="○"/>
              <a:defRPr sz="3000" i="1"/>
            </a:lvl8pPr>
            <a:lvl9pPr marL="4114800" lvl="8" indent="-419100" algn="l">
              <a:lnSpc>
                <a:spcPct val="100000"/>
              </a:lnSpc>
              <a:spcBef>
                <a:spcPts val="0"/>
              </a:spcBef>
              <a:spcAft>
                <a:spcPts val="0"/>
              </a:spcAft>
              <a:buSzPts val="3000"/>
              <a:buChar char="■"/>
              <a:defRPr sz="3000" i="1"/>
            </a:lvl9pPr>
          </a:lstStyle>
          <a:p>
            <a:endParaRPr/>
          </a:p>
        </p:txBody>
      </p:sp>
      <p:sp>
        <p:nvSpPr>
          <p:cNvPr id="351" name="Google Shape;351;p41"/>
          <p:cNvSpPr txBox="1"/>
          <p:nvPr/>
        </p:nvSpPr>
        <p:spPr>
          <a:xfrm>
            <a:off x="1295501" y="1558650"/>
            <a:ext cx="735900" cy="105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GB" sz="6000" b="1" i="0" u="none" strike="noStrike" cap="none">
                <a:solidFill>
                  <a:srgbClr val="FFFFFF"/>
                </a:solidFill>
                <a:latin typeface="Montserrat"/>
                <a:ea typeface="Montserrat"/>
                <a:cs typeface="Montserrat"/>
                <a:sym typeface="Montserrat"/>
              </a:rPr>
              <a:t>“</a:t>
            </a:r>
            <a:endParaRPr sz="6000" b="1" i="0" u="none" strike="noStrike" cap="none">
              <a:solidFill>
                <a:srgbClr val="FFFFFF"/>
              </a:solidFill>
              <a:latin typeface="Montserrat"/>
              <a:ea typeface="Montserrat"/>
              <a:cs typeface="Montserrat"/>
              <a:sym typeface="Montserrat"/>
            </a:endParaRPr>
          </a:p>
        </p:txBody>
      </p:sp>
      <p:sp>
        <p:nvSpPr>
          <p:cNvPr id="352" name="Google Shape;352;p41"/>
          <p:cNvSpPr txBox="1">
            <a:spLocks noGrp="1"/>
          </p:cNvSpPr>
          <p:nvPr>
            <p:ph type="sldNum" idx="12"/>
          </p:nvPr>
        </p:nvSpPr>
        <p:spPr>
          <a:xfrm>
            <a:off x="854332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53"/>
        <p:cNvGrpSpPr/>
        <p:nvPr/>
      </p:nvGrpSpPr>
      <p:grpSpPr>
        <a:xfrm>
          <a:off x="0" y="0"/>
          <a:ext cx="0" cy="0"/>
          <a:chOff x="0" y="0"/>
          <a:chExt cx="0" cy="0"/>
        </a:xfrm>
      </p:grpSpPr>
      <p:grpSp>
        <p:nvGrpSpPr>
          <p:cNvPr id="354" name="Google Shape;354;gee53f2d5ea_0_461"/>
          <p:cNvGrpSpPr/>
          <p:nvPr/>
        </p:nvGrpSpPr>
        <p:grpSpPr>
          <a:xfrm>
            <a:off x="6714243" y="3860093"/>
            <a:ext cx="2429756" cy="1286711"/>
            <a:chOff x="6714243" y="3860093"/>
            <a:chExt cx="2429756" cy="1286711"/>
          </a:xfrm>
        </p:grpSpPr>
        <p:sp>
          <p:nvSpPr>
            <p:cNvPr id="355" name="Google Shape;355;gee53f2d5ea_0_461"/>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gee53f2d5ea_0_461"/>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gee53f2d5ea_0_461"/>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gee53f2d5ea_0_461"/>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gee53f2d5ea_0_461"/>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gee53f2d5ea_0_461"/>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gee53f2d5ea_0_461"/>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gee53f2d5ea_0_461"/>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gee53f2d5ea_0_461"/>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gee53f2d5ea_0_461"/>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gee53f2d5ea_0_461"/>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gee53f2d5ea_0_461"/>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67" name="Google Shape;367;gee53f2d5ea_0_461"/>
          <p:cNvGrpSpPr/>
          <p:nvPr/>
        </p:nvGrpSpPr>
        <p:grpSpPr>
          <a:xfrm>
            <a:off x="892" y="-11"/>
            <a:ext cx="3037586" cy="2252645"/>
            <a:chOff x="892" y="-11"/>
            <a:chExt cx="3037586" cy="2252645"/>
          </a:xfrm>
        </p:grpSpPr>
        <p:sp>
          <p:nvSpPr>
            <p:cNvPr id="368" name="Google Shape;368;gee53f2d5ea_0_461"/>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gee53f2d5ea_0_461"/>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gee53f2d5ea_0_461"/>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gee53f2d5ea_0_461"/>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gee53f2d5ea_0_461"/>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gee53f2d5ea_0_461"/>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gee53f2d5ea_0_461"/>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gee53f2d5ea_0_461"/>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gee53f2d5ea_0_461"/>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gee53f2d5ea_0_461"/>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gee53f2d5ea_0_461"/>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gee53f2d5ea_0_461"/>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gee53f2d5ea_0_461"/>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gee53f2d5ea_0_461"/>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gee53f2d5ea_0_461"/>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gee53f2d5ea_0_461"/>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gee53f2d5ea_0_461"/>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gee53f2d5ea_0_461"/>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gee53f2d5ea_0_461"/>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gee53f2d5ea_0_461"/>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gee53f2d5ea_0_461"/>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gee53f2d5ea_0_461"/>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gee53f2d5ea_0_461"/>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91" name="Google Shape;391;gee53f2d5ea_0_461"/>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392" name="Google Shape;392;gee53f2d5ea_0_461"/>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rtl="0">
              <a:lnSpc>
                <a:spcPct val="100000"/>
              </a:lnSpc>
              <a:spcBef>
                <a:spcPts val="600"/>
              </a:spcBef>
              <a:spcAft>
                <a:spcPts val="0"/>
              </a:spcAft>
              <a:buSzPts val="2200"/>
              <a:buChar char="◂"/>
              <a:defRPr/>
            </a:lvl1pPr>
            <a:lvl2pPr marL="914400" lvl="1" indent="-368300" algn="l" rtl="0">
              <a:lnSpc>
                <a:spcPct val="100000"/>
              </a:lnSpc>
              <a:spcBef>
                <a:spcPts val="0"/>
              </a:spcBef>
              <a:spcAft>
                <a:spcPts val="0"/>
              </a:spcAft>
              <a:buSzPts val="2200"/>
              <a:buChar char="◂"/>
              <a:defRPr/>
            </a:lvl2pPr>
            <a:lvl3pPr marL="1371600" lvl="2" indent="-368300" algn="l" rtl="0">
              <a:lnSpc>
                <a:spcPct val="100000"/>
              </a:lnSpc>
              <a:spcBef>
                <a:spcPts val="0"/>
              </a:spcBef>
              <a:spcAft>
                <a:spcPts val="0"/>
              </a:spcAft>
              <a:buSzPts val="2200"/>
              <a:buChar char="◂"/>
              <a:defRPr/>
            </a:lvl3pPr>
            <a:lvl4pPr marL="1828800" lvl="3" indent="-368300" algn="l" rtl="0">
              <a:lnSpc>
                <a:spcPct val="100000"/>
              </a:lnSpc>
              <a:spcBef>
                <a:spcPts val="0"/>
              </a:spcBef>
              <a:spcAft>
                <a:spcPts val="0"/>
              </a:spcAft>
              <a:buSzPts val="2200"/>
              <a:buChar char="◂"/>
              <a:defRPr/>
            </a:lvl4pPr>
            <a:lvl5pPr marL="2286000" lvl="4" indent="-368300" algn="l" rtl="0">
              <a:lnSpc>
                <a:spcPct val="100000"/>
              </a:lnSpc>
              <a:spcBef>
                <a:spcPts val="0"/>
              </a:spcBef>
              <a:spcAft>
                <a:spcPts val="0"/>
              </a:spcAft>
              <a:buSzPts val="2200"/>
              <a:buChar char="○"/>
              <a:defRPr/>
            </a:lvl5pPr>
            <a:lvl6pPr marL="2743200" lvl="5" indent="-368300" algn="l" rtl="0">
              <a:lnSpc>
                <a:spcPct val="100000"/>
              </a:lnSpc>
              <a:spcBef>
                <a:spcPts val="0"/>
              </a:spcBef>
              <a:spcAft>
                <a:spcPts val="0"/>
              </a:spcAft>
              <a:buSzPts val="2200"/>
              <a:buChar char="■"/>
              <a:defRPr/>
            </a:lvl6pPr>
            <a:lvl7pPr marL="3200400" lvl="6" indent="-368300" algn="l" rtl="0">
              <a:lnSpc>
                <a:spcPct val="100000"/>
              </a:lnSpc>
              <a:spcBef>
                <a:spcPts val="0"/>
              </a:spcBef>
              <a:spcAft>
                <a:spcPts val="0"/>
              </a:spcAft>
              <a:buSzPts val="2200"/>
              <a:buChar char="●"/>
              <a:defRPr/>
            </a:lvl7pPr>
            <a:lvl8pPr marL="3657600" lvl="7" indent="-368300" algn="l" rtl="0">
              <a:lnSpc>
                <a:spcPct val="100000"/>
              </a:lnSpc>
              <a:spcBef>
                <a:spcPts val="0"/>
              </a:spcBef>
              <a:spcAft>
                <a:spcPts val="0"/>
              </a:spcAft>
              <a:buSzPts val="2200"/>
              <a:buChar char="○"/>
              <a:defRPr/>
            </a:lvl8pPr>
            <a:lvl9pPr marL="4114800" lvl="8" indent="-368300" algn="l" rtl="0">
              <a:lnSpc>
                <a:spcPct val="100000"/>
              </a:lnSpc>
              <a:spcBef>
                <a:spcPts val="0"/>
              </a:spcBef>
              <a:spcAft>
                <a:spcPts val="0"/>
              </a:spcAft>
              <a:buSzPts val="2200"/>
              <a:buChar char="■"/>
              <a:defRPr/>
            </a:lvl9pPr>
          </a:lstStyle>
          <a:p>
            <a:endParaRPr/>
          </a:p>
        </p:txBody>
      </p:sp>
      <p:sp>
        <p:nvSpPr>
          <p:cNvPr id="393" name="Google Shape;393;gee53f2d5ea_0_46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1">
  <p:cSld name="Caption">
    <p:spTree>
      <p:nvGrpSpPr>
        <p:cNvPr id="1" name="Shape 394"/>
        <p:cNvGrpSpPr/>
        <p:nvPr/>
      </p:nvGrpSpPr>
      <p:grpSpPr>
        <a:xfrm>
          <a:off x="0" y="0"/>
          <a:ext cx="0" cy="0"/>
          <a:chOff x="0" y="0"/>
          <a:chExt cx="0" cy="0"/>
        </a:xfrm>
      </p:grpSpPr>
      <p:grpSp>
        <p:nvGrpSpPr>
          <p:cNvPr id="395" name="Google Shape;395;gee53f2d5ea_0_502"/>
          <p:cNvGrpSpPr/>
          <p:nvPr/>
        </p:nvGrpSpPr>
        <p:grpSpPr>
          <a:xfrm>
            <a:off x="4283712" y="3856784"/>
            <a:ext cx="4860277" cy="1286730"/>
            <a:chOff x="4283712" y="3856784"/>
            <a:chExt cx="4860277" cy="1286730"/>
          </a:xfrm>
        </p:grpSpPr>
        <p:sp>
          <p:nvSpPr>
            <p:cNvPr id="396" name="Google Shape;396;gee53f2d5ea_0_502"/>
            <p:cNvSpPr/>
            <p:nvPr/>
          </p:nvSpPr>
          <p:spPr>
            <a:xfrm rot="10800000">
              <a:off x="8536133" y="3856784"/>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gee53f2d5ea_0_502"/>
            <p:cNvSpPr/>
            <p:nvPr/>
          </p:nvSpPr>
          <p:spPr>
            <a:xfrm rot="10800000">
              <a:off x="7929943" y="4177563"/>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gee53f2d5ea_0_502"/>
            <p:cNvSpPr/>
            <p:nvPr/>
          </p:nvSpPr>
          <p:spPr>
            <a:xfrm rot="10800000">
              <a:off x="4892393" y="4499245"/>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gee53f2d5ea_0_502"/>
            <p:cNvSpPr/>
            <p:nvPr/>
          </p:nvSpPr>
          <p:spPr>
            <a:xfrm rot="10800000">
              <a:off x="8536133" y="4500140"/>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gee53f2d5ea_0_502"/>
            <p:cNvSpPr/>
            <p:nvPr/>
          </p:nvSpPr>
          <p:spPr>
            <a:xfrm rot="10800000">
              <a:off x="7929943" y="4820919"/>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gee53f2d5ea_0_502"/>
            <p:cNvSpPr/>
            <p:nvPr/>
          </p:nvSpPr>
          <p:spPr>
            <a:xfrm rot="10800000">
              <a:off x="7322086"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gee53f2d5ea_0_502"/>
            <p:cNvSpPr/>
            <p:nvPr/>
          </p:nvSpPr>
          <p:spPr>
            <a:xfrm rot="10800000">
              <a:off x="6714258" y="4820919"/>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gee53f2d5ea_0_502"/>
            <p:cNvSpPr/>
            <p:nvPr/>
          </p:nvSpPr>
          <p:spPr>
            <a:xfrm rot="10800000">
              <a:off x="6106404"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gee53f2d5ea_0_502"/>
            <p:cNvSpPr/>
            <p:nvPr/>
          </p:nvSpPr>
          <p:spPr>
            <a:xfrm rot="10800000">
              <a:off x="8536133" y="4177563"/>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gee53f2d5ea_0_502"/>
            <p:cNvSpPr/>
            <p:nvPr/>
          </p:nvSpPr>
          <p:spPr>
            <a:xfrm rot="10800000">
              <a:off x="7929943" y="3856784"/>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gee53f2d5ea_0_502"/>
            <p:cNvSpPr/>
            <p:nvPr/>
          </p:nvSpPr>
          <p:spPr>
            <a:xfrm rot="10800000">
              <a:off x="5498583" y="4499245"/>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gee53f2d5ea_0_502"/>
            <p:cNvSpPr/>
            <p:nvPr/>
          </p:nvSpPr>
          <p:spPr>
            <a:xfrm rot="10800000">
              <a:off x="4892393" y="4178466"/>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gee53f2d5ea_0_502"/>
            <p:cNvSpPr/>
            <p:nvPr/>
          </p:nvSpPr>
          <p:spPr>
            <a:xfrm rot="10800000">
              <a:off x="7321266"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gee53f2d5ea_0_502"/>
            <p:cNvSpPr/>
            <p:nvPr/>
          </p:nvSpPr>
          <p:spPr>
            <a:xfrm rot="10800000">
              <a:off x="8536133" y="4820919"/>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gee53f2d5ea_0_502"/>
            <p:cNvSpPr/>
            <p:nvPr/>
          </p:nvSpPr>
          <p:spPr>
            <a:xfrm rot="10800000">
              <a:off x="7929943" y="4500140"/>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gee53f2d5ea_0_502"/>
            <p:cNvSpPr/>
            <p:nvPr/>
          </p:nvSpPr>
          <p:spPr>
            <a:xfrm rot="10800000">
              <a:off x="7322086" y="4820919"/>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gee53f2d5ea_0_502"/>
            <p:cNvSpPr/>
            <p:nvPr/>
          </p:nvSpPr>
          <p:spPr>
            <a:xfrm rot="10800000">
              <a:off x="4284531" y="4820919"/>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gee53f2d5ea_0_502"/>
            <p:cNvSpPr/>
            <p:nvPr/>
          </p:nvSpPr>
          <p:spPr>
            <a:xfrm rot="10800000">
              <a:off x="4892387" y="4820919"/>
              <a:ext cx="607856" cy="322577"/>
            </a:xfrm>
            <a:custGeom>
              <a:avLst/>
              <a:gdLst/>
              <a:ahLst/>
              <a:cxnLst/>
              <a:rect l="l" t="t" r="r" b="b"/>
              <a:pathLst>
                <a:path w="20427" h="10046" extrusionOk="0">
                  <a:moveTo>
                    <a:pt x="0" y="0"/>
                  </a:moveTo>
                  <a:lnTo>
                    <a:pt x="20427" y="10046"/>
                  </a:lnTo>
                  <a:lnTo>
                    <a:pt x="20427" y="0"/>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gee53f2d5ea_0_502"/>
            <p:cNvSpPr/>
            <p:nvPr/>
          </p:nvSpPr>
          <p:spPr>
            <a:xfrm rot="10800000">
              <a:off x="5500214" y="4820919"/>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gee53f2d5ea_0_502"/>
            <p:cNvSpPr/>
            <p:nvPr/>
          </p:nvSpPr>
          <p:spPr>
            <a:xfrm rot="10800000">
              <a:off x="6106404" y="4820919"/>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gee53f2d5ea_0_502"/>
            <p:cNvSpPr/>
            <p:nvPr/>
          </p:nvSpPr>
          <p:spPr>
            <a:xfrm rot="10800000" flipH="1">
              <a:off x="6713429"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gee53f2d5ea_0_502"/>
            <p:cNvSpPr/>
            <p:nvPr/>
          </p:nvSpPr>
          <p:spPr>
            <a:xfrm rot="10800000">
              <a:off x="4283712" y="450012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18" name="Google Shape;418;gee53f2d5ea_0_502"/>
          <p:cNvSpPr txBox="1">
            <a:spLocks noGrp="1"/>
          </p:cNvSpPr>
          <p:nvPr>
            <p:ph type="body" idx="1"/>
          </p:nvPr>
        </p:nvSpPr>
        <p:spPr>
          <a:xfrm>
            <a:off x="457200" y="4101500"/>
            <a:ext cx="3539700" cy="519600"/>
          </a:xfrm>
          <a:prstGeom prst="rect">
            <a:avLst/>
          </a:prstGeom>
          <a:noFill/>
          <a:ln>
            <a:noFill/>
          </a:ln>
        </p:spPr>
        <p:txBody>
          <a:bodyPr spcFirstLastPara="1" wrap="square" lIns="91425" tIns="91425" rIns="91425" bIns="91425" anchor="t" anchorCtr="0">
            <a:noAutofit/>
          </a:bodyPr>
          <a:lstStyle>
            <a:lvl1pPr marL="457200" lvl="0" indent="-228600" algn="l" rtl="0">
              <a:lnSpc>
                <a:spcPct val="100000"/>
              </a:lnSpc>
              <a:spcBef>
                <a:spcPts val="360"/>
              </a:spcBef>
              <a:spcAft>
                <a:spcPts val="0"/>
              </a:spcAft>
              <a:buSzPts val="1600"/>
              <a:buNone/>
              <a:defRPr sz="1600"/>
            </a:lvl1pPr>
            <a:lvl2pPr marL="914400" lvl="1" indent="-368300" algn="l" rtl="0">
              <a:lnSpc>
                <a:spcPct val="100000"/>
              </a:lnSpc>
              <a:spcBef>
                <a:spcPts val="0"/>
              </a:spcBef>
              <a:spcAft>
                <a:spcPts val="0"/>
              </a:spcAft>
              <a:buSzPts val="2200"/>
              <a:buChar char="◂"/>
              <a:defRPr/>
            </a:lvl2pPr>
            <a:lvl3pPr marL="1371600" lvl="2" indent="-368300" algn="l" rtl="0">
              <a:lnSpc>
                <a:spcPct val="100000"/>
              </a:lnSpc>
              <a:spcBef>
                <a:spcPts val="0"/>
              </a:spcBef>
              <a:spcAft>
                <a:spcPts val="0"/>
              </a:spcAft>
              <a:buSzPts val="2200"/>
              <a:buChar char="◂"/>
              <a:defRPr/>
            </a:lvl3pPr>
            <a:lvl4pPr marL="1828800" lvl="3" indent="-368300" algn="l" rtl="0">
              <a:lnSpc>
                <a:spcPct val="100000"/>
              </a:lnSpc>
              <a:spcBef>
                <a:spcPts val="0"/>
              </a:spcBef>
              <a:spcAft>
                <a:spcPts val="0"/>
              </a:spcAft>
              <a:buSzPts val="2200"/>
              <a:buChar char="◂"/>
              <a:defRPr/>
            </a:lvl4pPr>
            <a:lvl5pPr marL="2286000" lvl="4" indent="-368300" algn="l" rtl="0">
              <a:lnSpc>
                <a:spcPct val="100000"/>
              </a:lnSpc>
              <a:spcBef>
                <a:spcPts val="0"/>
              </a:spcBef>
              <a:spcAft>
                <a:spcPts val="0"/>
              </a:spcAft>
              <a:buSzPts val="2200"/>
              <a:buChar char="○"/>
              <a:defRPr/>
            </a:lvl5pPr>
            <a:lvl6pPr marL="2743200" lvl="5" indent="-368300" algn="l" rtl="0">
              <a:lnSpc>
                <a:spcPct val="100000"/>
              </a:lnSpc>
              <a:spcBef>
                <a:spcPts val="0"/>
              </a:spcBef>
              <a:spcAft>
                <a:spcPts val="0"/>
              </a:spcAft>
              <a:buSzPts val="2200"/>
              <a:buChar char="■"/>
              <a:defRPr/>
            </a:lvl6pPr>
            <a:lvl7pPr marL="3200400" lvl="6" indent="-368300" algn="l" rtl="0">
              <a:lnSpc>
                <a:spcPct val="100000"/>
              </a:lnSpc>
              <a:spcBef>
                <a:spcPts val="0"/>
              </a:spcBef>
              <a:spcAft>
                <a:spcPts val="0"/>
              </a:spcAft>
              <a:buSzPts val="2200"/>
              <a:buChar char="●"/>
              <a:defRPr/>
            </a:lvl7pPr>
            <a:lvl8pPr marL="3657600" lvl="7" indent="-368300" algn="l" rtl="0">
              <a:lnSpc>
                <a:spcPct val="100000"/>
              </a:lnSpc>
              <a:spcBef>
                <a:spcPts val="0"/>
              </a:spcBef>
              <a:spcAft>
                <a:spcPts val="0"/>
              </a:spcAft>
              <a:buSzPts val="2200"/>
              <a:buChar char="○"/>
              <a:defRPr/>
            </a:lvl8pPr>
            <a:lvl9pPr marL="4114800" lvl="8" indent="-368300" algn="l" rtl="0">
              <a:lnSpc>
                <a:spcPct val="100000"/>
              </a:lnSpc>
              <a:spcBef>
                <a:spcPts val="0"/>
              </a:spcBef>
              <a:spcAft>
                <a:spcPts val="0"/>
              </a:spcAft>
              <a:buSzPts val="2200"/>
              <a:buChar char="■"/>
              <a:defRPr/>
            </a:lvl9pPr>
          </a:lstStyle>
          <a:p>
            <a:endParaRPr/>
          </a:p>
        </p:txBody>
      </p:sp>
      <p:sp>
        <p:nvSpPr>
          <p:cNvPr id="419" name="Google Shape;419;gee53f2d5ea_0_50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grpSp>
        <p:nvGrpSpPr>
          <p:cNvPr id="420" name="Google Shape;420;gee53f2d5ea_0_502"/>
          <p:cNvGrpSpPr/>
          <p:nvPr/>
        </p:nvGrpSpPr>
        <p:grpSpPr>
          <a:xfrm>
            <a:off x="892" y="-11"/>
            <a:ext cx="5467280" cy="1287607"/>
            <a:chOff x="892" y="-11"/>
            <a:chExt cx="5467280" cy="1287607"/>
          </a:xfrm>
        </p:grpSpPr>
        <p:sp>
          <p:nvSpPr>
            <p:cNvPr id="421" name="Google Shape;421;gee53f2d5ea_0_502"/>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gee53f2d5ea_0_502"/>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gee53f2d5ea_0_502"/>
            <p:cNvSpPr/>
            <p:nvPr/>
          </p:nvSpPr>
          <p:spPr>
            <a:xfrm>
              <a:off x="3646269" y="852"/>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gee53f2d5ea_0_502"/>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gee53f2d5ea_0_502"/>
            <p:cNvSpPr/>
            <p:nvPr/>
          </p:nvSpPr>
          <p:spPr>
            <a:xfrm>
              <a:off x="4252459" y="321631"/>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gee53f2d5ea_0_502"/>
            <p:cNvSpPr/>
            <p:nvPr/>
          </p:nvSpPr>
          <p:spPr>
            <a:xfrm>
              <a:off x="4860316" y="852"/>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gee53f2d5ea_0_502"/>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gee53f2d5ea_0_502"/>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gee53f2d5ea_0_502"/>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gee53f2d5ea_0_502"/>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gee53f2d5ea_0_502"/>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gee53f2d5ea_0_502"/>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gee53f2d5ea_0_502"/>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gee53f2d5ea_0_502"/>
            <p:cNvSpPr/>
            <p:nvPr/>
          </p:nvSpPr>
          <p:spPr>
            <a:xfrm>
              <a:off x="3038442" y="852"/>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gee53f2d5ea_0_502"/>
            <p:cNvSpPr/>
            <p:nvPr/>
          </p:nvSpPr>
          <p:spPr>
            <a:xfrm>
              <a:off x="3646269" y="321631"/>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gee53f2d5ea_0_502"/>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gee53f2d5ea_0_502"/>
            <p:cNvSpPr/>
            <p:nvPr/>
          </p:nvSpPr>
          <p:spPr>
            <a:xfrm>
              <a:off x="4252459" y="852"/>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gee53f2d5ea_0_502"/>
            <p:cNvSpPr/>
            <p:nvPr/>
          </p:nvSpPr>
          <p:spPr>
            <a:xfrm>
              <a:off x="4252459" y="644208"/>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gee53f2d5ea_0_502"/>
            <p:cNvSpPr/>
            <p:nvPr/>
          </p:nvSpPr>
          <p:spPr>
            <a:xfrm>
              <a:off x="1822755"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gee53f2d5ea_0_502"/>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gee53f2d5ea_0_502"/>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gee53f2d5ea_0_502"/>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gee53f2d5ea_0_502"/>
            <p:cNvSpPr/>
            <p:nvPr/>
          </p:nvSpPr>
          <p:spPr>
            <a:xfrm>
              <a:off x="4252495" y="-11"/>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gee53f2d5ea_0_502"/>
            <p:cNvSpPr/>
            <p:nvPr/>
          </p:nvSpPr>
          <p:spPr>
            <a:xfrm>
              <a:off x="3644639"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gee53f2d5ea_0_502"/>
            <p:cNvSpPr/>
            <p:nvPr/>
          </p:nvSpPr>
          <p:spPr>
            <a:xfrm>
              <a:off x="3038449" y="-11"/>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gee53f2d5ea_0_502"/>
            <p:cNvSpPr/>
            <p:nvPr/>
          </p:nvSpPr>
          <p:spPr>
            <a:xfrm>
              <a:off x="2430592" y="-11"/>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gee53f2d5ea_0_502"/>
            <p:cNvSpPr/>
            <p:nvPr/>
          </p:nvSpPr>
          <p:spPr>
            <a:xfrm>
              <a:off x="3037603" y="3216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gee53f2d5ea_0_502"/>
            <p:cNvSpPr/>
            <p:nvPr/>
          </p:nvSpPr>
          <p:spPr>
            <a:xfrm flipH="1">
              <a:off x="2430592"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23"/>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7" name="Google Shape;7;p23"/>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8" name="Google Shape;8;p2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2"/>
        <p:cNvGrpSpPr/>
        <p:nvPr/>
      </p:nvGrpSpPr>
      <p:grpSpPr>
        <a:xfrm>
          <a:off x="0" y="0"/>
          <a:ext cx="0" cy="0"/>
          <a:chOff x="0" y="0"/>
          <a:chExt cx="0" cy="0"/>
        </a:xfrm>
      </p:grpSpPr>
      <p:sp>
        <p:nvSpPr>
          <p:cNvPr id="683" name="Google Shape;683;gee53f2d5ea_0_277"/>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684" name="Google Shape;684;gee53f2d5ea_0_277"/>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685" name="Google Shape;685;gee53f2d5ea_0_27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866"/>
        <p:cNvGrpSpPr/>
        <p:nvPr/>
      </p:nvGrpSpPr>
      <p:grpSpPr>
        <a:xfrm>
          <a:off x="0" y="0"/>
          <a:ext cx="0" cy="0"/>
          <a:chOff x="0" y="0"/>
          <a:chExt cx="0" cy="0"/>
        </a:xfrm>
      </p:grpSpPr>
      <p:sp>
        <p:nvSpPr>
          <p:cNvPr id="867" name="Google Shape;867;gee53f2d5ea_0_1047"/>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868" name="Google Shape;868;gee53f2d5ea_0_1047"/>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869" name="Google Shape;869;gee53f2d5ea_0_10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hyperlink" Target="https://youtu.be/pT-k1kDIRnw" TargetMode="External"/><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31.png"/><Relationship Id="rId5" Type="http://schemas.openxmlformats.org/officeDocument/2006/relationships/image" Target="../media/image33.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0.png"/><Relationship Id="rId7"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hyperlink" Target="http://creativecommons.org/licenses/by-sa/3.0/ie/" TargetMode="External"/><Relationship Id="rId4" Type="http://schemas.openxmlformats.org/officeDocument/2006/relationships/image" Target="../media/image41.png"/><Relationship Id="rId9" Type="http://schemas.openxmlformats.org/officeDocument/2006/relationships/image" Target="../media/image43.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png"/><Relationship Id="rId5" Type="http://schemas.openxmlformats.org/officeDocument/2006/relationships/hyperlink" Target="https://vimeo.com/383270456" TargetMode="Externa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png"/><Relationship Id="rId4" Type="http://schemas.openxmlformats.org/officeDocument/2006/relationships/image" Target="../media/image20.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8"/>
        <p:cNvGrpSpPr/>
        <p:nvPr/>
      </p:nvGrpSpPr>
      <p:grpSpPr>
        <a:xfrm>
          <a:off x="0" y="0"/>
          <a:ext cx="0" cy="0"/>
          <a:chOff x="0" y="0"/>
          <a:chExt cx="0" cy="0"/>
        </a:xfrm>
      </p:grpSpPr>
      <p:sp>
        <p:nvSpPr>
          <p:cNvPr id="1109" name="Google Shape;1109;p1"/>
          <p:cNvSpPr txBox="1">
            <a:spLocks noGrp="1"/>
          </p:cNvSpPr>
          <p:nvPr>
            <p:ph type="ctrTitle"/>
          </p:nvPr>
        </p:nvSpPr>
        <p:spPr>
          <a:xfrm>
            <a:off x="1331500" y="3081800"/>
            <a:ext cx="6518100" cy="1334400"/>
          </a:xfrm>
          <a:prstGeom prst="rect">
            <a:avLst/>
          </a:prstGeom>
          <a:solidFill>
            <a:schemeClr val="lt1">
              <a:alpha val="88627"/>
            </a:schemeClr>
          </a:solidFill>
          <a:ln w="9525" cap="flat" cmpd="sng">
            <a:solidFill>
              <a:srgbClr val="FFC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4000"/>
              <a:buFont typeface="Arial"/>
              <a:buNone/>
            </a:pPr>
            <a:r>
              <a:rPr lang="en-GB" sz="2400">
                <a:solidFill>
                  <a:schemeClr val="accent1"/>
                </a:solidFill>
              </a:rPr>
              <a:t>LÁ NA SÁBHÁILTEACHTA IDIRLÍN</a:t>
            </a:r>
            <a:endParaRPr sz="2400">
              <a:solidFill>
                <a:schemeClr val="accent1"/>
              </a:solidFill>
            </a:endParaRPr>
          </a:p>
          <a:p>
            <a:pPr marL="0" lvl="0" indent="0" algn="ctr" rtl="0">
              <a:spcBef>
                <a:spcPts val="0"/>
              </a:spcBef>
              <a:spcAft>
                <a:spcPts val="0"/>
              </a:spcAft>
              <a:buClr>
                <a:schemeClr val="dk1"/>
              </a:buClr>
              <a:buSzPts val="4000"/>
              <a:buNone/>
            </a:pPr>
            <a:r>
              <a:rPr lang="en-GB" sz="2400">
                <a:solidFill>
                  <a:srgbClr val="00B0F0"/>
                </a:solidFill>
              </a:rPr>
              <a:t>Nuacht, Faisnéis agus na Fadhbanna a bhaineann le Faisnéis Bhréagach</a:t>
            </a:r>
            <a:endParaRPr sz="2400">
              <a:solidFill>
                <a:srgbClr val="00B0F0"/>
              </a:solidFill>
            </a:endParaRPr>
          </a:p>
        </p:txBody>
      </p:sp>
      <p:pic>
        <p:nvPicPr>
          <p:cNvPr id="1110" name="Google Shape;1110;p1"/>
          <p:cNvPicPr preferRelativeResize="0"/>
          <p:nvPr/>
        </p:nvPicPr>
        <p:blipFill rotWithShape="1">
          <a:blip r:embed="rId4">
            <a:alphaModFix/>
          </a:blip>
          <a:srcRect/>
          <a:stretch/>
        </p:blipFill>
        <p:spPr>
          <a:xfrm>
            <a:off x="3395276" y="79322"/>
            <a:ext cx="2542006" cy="562043"/>
          </a:xfrm>
          <a:prstGeom prst="rect">
            <a:avLst/>
          </a:prstGeom>
          <a:noFill/>
          <a:ln>
            <a:noFill/>
          </a:ln>
        </p:spPr>
      </p:pic>
      <p:sp>
        <p:nvSpPr>
          <p:cNvPr id="1111" name="Google Shape;1111;p1"/>
          <p:cNvSpPr/>
          <p:nvPr/>
        </p:nvSpPr>
        <p:spPr>
          <a:xfrm>
            <a:off x="1894025" y="4532260"/>
            <a:ext cx="5352000" cy="611100"/>
          </a:xfrm>
          <a:prstGeom prst="rect">
            <a:avLst/>
          </a:prstGeom>
          <a:solidFill>
            <a:srgbClr val="FFFFFF"/>
          </a:solidFill>
          <a:ln>
            <a:noFill/>
          </a:ln>
          <a:effectLst>
            <a:outerShdw blurRad="40000" dist="23000" dir="5400000" rotWithShape="0">
              <a:srgbClr val="000000">
                <a:alpha val="3412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1112" name="Google Shape;1112;p1"/>
          <p:cNvPicPr preferRelativeResize="0"/>
          <p:nvPr/>
        </p:nvPicPr>
        <p:blipFill rotWithShape="1">
          <a:blip r:embed="rId5">
            <a:alphaModFix/>
          </a:blip>
          <a:srcRect/>
          <a:stretch/>
        </p:blipFill>
        <p:spPr>
          <a:xfrm>
            <a:off x="1991150" y="4623627"/>
            <a:ext cx="1075144" cy="421324"/>
          </a:xfrm>
          <a:prstGeom prst="rect">
            <a:avLst/>
          </a:prstGeom>
          <a:noFill/>
          <a:ln>
            <a:noFill/>
          </a:ln>
        </p:spPr>
      </p:pic>
      <p:pic>
        <p:nvPicPr>
          <p:cNvPr id="1113" name="Google Shape;1113;p1"/>
          <p:cNvPicPr preferRelativeResize="0"/>
          <p:nvPr/>
        </p:nvPicPr>
        <p:blipFill rotWithShape="1">
          <a:blip r:embed="rId6">
            <a:alphaModFix/>
          </a:blip>
          <a:srcRect/>
          <a:stretch/>
        </p:blipFill>
        <p:spPr>
          <a:xfrm>
            <a:off x="3129178" y="4623624"/>
            <a:ext cx="967495" cy="421325"/>
          </a:xfrm>
          <a:prstGeom prst="rect">
            <a:avLst/>
          </a:prstGeom>
          <a:noFill/>
          <a:ln>
            <a:noFill/>
          </a:ln>
        </p:spPr>
      </p:pic>
      <p:pic>
        <p:nvPicPr>
          <p:cNvPr id="1114" name="Google Shape;1114;p1"/>
          <p:cNvPicPr preferRelativeResize="0"/>
          <p:nvPr/>
        </p:nvPicPr>
        <p:blipFill rotWithShape="1">
          <a:blip r:embed="rId7">
            <a:alphaModFix/>
          </a:blip>
          <a:srcRect/>
          <a:stretch/>
        </p:blipFill>
        <p:spPr>
          <a:xfrm>
            <a:off x="4159538" y="4701765"/>
            <a:ext cx="1980352" cy="276544"/>
          </a:xfrm>
          <a:prstGeom prst="rect">
            <a:avLst/>
          </a:prstGeom>
          <a:noFill/>
          <a:ln>
            <a:noFill/>
          </a:ln>
        </p:spPr>
      </p:pic>
      <p:pic>
        <p:nvPicPr>
          <p:cNvPr id="1115" name="Google Shape;1115;p1"/>
          <p:cNvPicPr preferRelativeResize="0"/>
          <p:nvPr/>
        </p:nvPicPr>
        <p:blipFill rotWithShape="1">
          <a:blip r:embed="rId8">
            <a:alphaModFix/>
          </a:blip>
          <a:srcRect/>
          <a:stretch/>
        </p:blipFill>
        <p:spPr>
          <a:xfrm>
            <a:off x="5937281" y="4311656"/>
            <a:ext cx="1479001" cy="105676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pic>
        <p:nvPicPr>
          <p:cNvPr id="1232" name="Google Shape;1232;gee53f2d5ea_0_2058"/>
          <p:cNvPicPr preferRelativeResize="0"/>
          <p:nvPr/>
        </p:nvPicPr>
        <p:blipFill rotWithShape="1">
          <a:blip r:embed="rId3">
            <a:alphaModFix/>
          </a:blip>
          <a:srcRect/>
          <a:stretch/>
        </p:blipFill>
        <p:spPr>
          <a:xfrm>
            <a:off x="1397225" y="1223984"/>
            <a:ext cx="4495500" cy="3919516"/>
          </a:xfrm>
          <a:prstGeom prst="rect">
            <a:avLst/>
          </a:prstGeom>
          <a:noFill/>
          <a:ln>
            <a:noFill/>
          </a:ln>
        </p:spPr>
      </p:pic>
      <p:sp>
        <p:nvSpPr>
          <p:cNvPr id="1233" name="Google Shape;1233;gee53f2d5ea_0_2058"/>
          <p:cNvSpPr/>
          <p:nvPr/>
        </p:nvSpPr>
        <p:spPr>
          <a:xfrm>
            <a:off x="1402794" y="141490"/>
            <a:ext cx="75069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endParaRPr sz="2000" b="1" i="0" u="none" strike="noStrike" cap="none">
              <a:solidFill>
                <a:srgbClr val="FF6600"/>
              </a:solidFill>
              <a:latin typeface="Montserrat"/>
              <a:ea typeface="Montserrat"/>
              <a:cs typeface="Montserrat"/>
              <a:sym typeface="Montserrat"/>
            </a:endParaRPr>
          </a:p>
        </p:txBody>
      </p:sp>
      <p:sp>
        <p:nvSpPr>
          <p:cNvPr id="1234" name="Google Shape;1234;gee53f2d5ea_0_2058"/>
          <p:cNvSpPr/>
          <p:nvPr/>
        </p:nvSpPr>
        <p:spPr>
          <a:xfrm>
            <a:off x="3017700" y="204495"/>
            <a:ext cx="5981100" cy="43860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0"/>
              </a:spcBef>
              <a:spcAft>
                <a:spcPts val="0"/>
              </a:spcAft>
              <a:buClr>
                <a:schemeClr val="dk1"/>
              </a:buClr>
              <a:buSzPts val="1100"/>
              <a:buFont typeface="Arial"/>
              <a:buNone/>
            </a:pPr>
            <a:r>
              <a:rPr lang="en-GB" sz="2200" b="1">
                <a:solidFill>
                  <a:srgbClr val="F64646"/>
                </a:solidFill>
                <a:latin typeface="Montserrat"/>
                <a:ea typeface="Montserrat"/>
                <a:cs typeface="Montserrat"/>
                <a:sym typeface="Montserrat"/>
              </a:rPr>
              <a:t>Íomhánna, Domhainbhréige agus Dallamullóg Súl</a:t>
            </a:r>
            <a:endParaRPr sz="2200" b="1">
              <a:solidFill>
                <a:srgbClr val="F64646"/>
              </a:solidFill>
              <a:latin typeface="Montserrat"/>
              <a:ea typeface="Montserrat"/>
              <a:cs typeface="Montserrat"/>
              <a:sym typeface="Montserrat"/>
            </a:endParaRPr>
          </a:p>
          <a:p>
            <a:pPr marL="0" lvl="0" indent="0" algn="r" rtl="0">
              <a:lnSpc>
                <a:spcPct val="115000"/>
              </a:lnSpc>
              <a:spcBef>
                <a:spcPts val="0"/>
              </a:spcBef>
              <a:spcAft>
                <a:spcPts val="0"/>
              </a:spcAft>
              <a:buClr>
                <a:schemeClr val="dk1"/>
              </a:buClr>
              <a:buSzPts val="1100"/>
              <a:buFont typeface="Arial"/>
              <a:buNone/>
            </a:pPr>
            <a:r>
              <a:rPr lang="en-GB" sz="2000" b="1" i="0" u="none" strike="noStrike" cap="none">
                <a:solidFill>
                  <a:srgbClr val="F64646"/>
                </a:solidFill>
                <a:highlight>
                  <a:schemeClr val="lt1"/>
                </a:highlight>
                <a:latin typeface="Montserrat"/>
                <a:ea typeface="Montserrat"/>
                <a:cs typeface="Montserrat"/>
                <a:sym typeface="Montserrat"/>
              </a:rPr>
              <a:t>Tom Cruise: </a:t>
            </a:r>
            <a:r>
              <a:rPr lang="en-GB" sz="2000" b="1">
                <a:solidFill>
                  <a:srgbClr val="F64646"/>
                </a:solidFill>
                <a:highlight>
                  <a:schemeClr val="lt1"/>
                </a:highlight>
                <a:latin typeface="Montserrat"/>
                <a:ea typeface="Montserrat"/>
                <a:cs typeface="Montserrat"/>
                <a:sym typeface="Montserrat"/>
              </a:rPr>
              <a:t>tá nó Níl?</a:t>
            </a:r>
            <a:endParaRPr sz="2000" b="1">
              <a:solidFill>
                <a:srgbClr val="F64646"/>
              </a:solidFill>
              <a:highlight>
                <a:schemeClr val="lt1"/>
              </a:highlight>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2200"/>
              <a:buFont typeface="Arial"/>
              <a:buNone/>
            </a:pPr>
            <a:r>
              <a:rPr lang="en-GB" sz="2200" b="1" i="0" u="none" strike="noStrike" cap="none">
                <a:solidFill>
                  <a:srgbClr val="FF0000"/>
                </a:solidFill>
                <a:latin typeface="Montserrat"/>
                <a:ea typeface="Montserrat"/>
                <a:cs typeface="Montserrat"/>
                <a:sym typeface="Montserrat"/>
              </a:rPr>
              <a:t> </a:t>
            </a:r>
            <a:endParaRPr sz="2200" b="0" i="0" u="none" strike="noStrike" cap="none">
              <a:solidFill>
                <a:srgbClr val="FF0000"/>
              </a:solidFill>
              <a:latin typeface="Montserrat"/>
              <a:ea typeface="Montserrat"/>
              <a:cs typeface="Montserrat"/>
              <a:sym typeface="Montserrat"/>
            </a:endParaRPr>
          </a:p>
        </p:txBody>
      </p:sp>
      <p:pic>
        <p:nvPicPr>
          <p:cNvPr id="1235" name="Google Shape;1235;gee53f2d5ea_0_2058"/>
          <p:cNvPicPr preferRelativeResize="0"/>
          <p:nvPr/>
        </p:nvPicPr>
        <p:blipFill rotWithShape="1">
          <a:blip r:embed="rId4">
            <a:alphaModFix/>
          </a:blip>
          <a:srcRect l="5098" r="4819"/>
          <a:stretch/>
        </p:blipFill>
        <p:spPr>
          <a:xfrm>
            <a:off x="1492500" y="1378650"/>
            <a:ext cx="4304949" cy="2500975"/>
          </a:xfrm>
          <a:prstGeom prst="rect">
            <a:avLst/>
          </a:prstGeom>
          <a:noFill/>
          <a:ln>
            <a:noFill/>
          </a:ln>
        </p:spPr>
      </p:pic>
      <p:pic>
        <p:nvPicPr>
          <p:cNvPr id="1236" name="Google Shape;1236;gee53f2d5ea_0_2058"/>
          <p:cNvPicPr preferRelativeResize="0"/>
          <p:nvPr/>
        </p:nvPicPr>
        <p:blipFill rotWithShape="1">
          <a:blip r:embed="rId5">
            <a:alphaModFix/>
          </a:blip>
          <a:srcRect/>
          <a:stretch/>
        </p:blipFill>
        <p:spPr>
          <a:xfrm>
            <a:off x="6201674" y="4492268"/>
            <a:ext cx="2542006" cy="56204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pic>
        <p:nvPicPr>
          <p:cNvPr id="1241" name="Google Shape;1241;gee53f2d5ea_0_2310"/>
          <p:cNvPicPr preferRelativeResize="0"/>
          <p:nvPr/>
        </p:nvPicPr>
        <p:blipFill rotWithShape="1">
          <a:blip r:embed="rId3">
            <a:alphaModFix/>
          </a:blip>
          <a:srcRect/>
          <a:stretch/>
        </p:blipFill>
        <p:spPr>
          <a:xfrm>
            <a:off x="146117" y="1081474"/>
            <a:ext cx="4425894" cy="3858826"/>
          </a:xfrm>
          <a:prstGeom prst="rect">
            <a:avLst/>
          </a:prstGeom>
          <a:noFill/>
          <a:ln>
            <a:noFill/>
          </a:ln>
        </p:spPr>
      </p:pic>
      <p:sp>
        <p:nvSpPr>
          <p:cNvPr id="1242" name="Google Shape;1242;gee53f2d5ea_0_2310"/>
          <p:cNvSpPr/>
          <p:nvPr/>
        </p:nvSpPr>
        <p:spPr>
          <a:xfrm>
            <a:off x="1402794" y="141490"/>
            <a:ext cx="75069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endParaRPr sz="2000" b="1" i="0" u="none" strike="noStrike" cap="none">
              <a:solidFill>
                <a:srgbClr val="FF6600"/>
              </a:solidFill>
              <a:latin typeface="Montserrat"/>
              <a:ea typeface="Montserrat"/>
              <a:cs typeface="Montserrat"/>
              <a:sym typeface="Montserrat"/>
            </a:endParaRPr>
          </a:p>
        </p:txBody>
      </p:sp>
      <p:sp>
        <p:nvSpPr>
          <p:cNvPr id="1243" name="Google Shape;1243;gee53f2d5ea_0_2310"/>
          <p:cNvSpPr/>
          <p:nvPr/>
        </p:nvSpPr>
        <p:spPr>
          <a:xfrm>
            <a:off x="5282900" y="181925"/>
            <a:ext cx="3626700" cy="78480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0"/>
              </a:spcBef>
              <a:spcAft>
                <a:spcPts val="0"/>
              </a:spcAft>
              <a:buClr>
                <a:schemeClr val="dk1"/>
              </a:buClr>
              <a:buSzPts val="1100"/>
              <a:buFont typeface="Arial"/>
              <a:buNone/>
            </a:pPr>
            <a:r>
              <a:rPr lang="en-GB" sz="2200" b="1">
                <a:solidFill>
                  <a:srgbClr val="FE912A"/>
                </a:solidFill>
                <a:latin typeface="Montserrat"/>
                <a:ea typeface="Montserrat"/>
                <a:cs typeface="Montserrat"/>
                <a:sym typeface="Montserrat"/>
              </a:rPr>
              <a:t>Céard is íomhánna domhainbhréige ann?</a:t>
            </a:r>
            <a:endParaRPr sz="2200" b="1">
              <a:solidFill>
                <a:srgbClr val="FE912A"/>
              </a:solidFill>
              <a:latin typeface="Montserrat"/>
              <a:ea typeface="Montserrat"/>
              <a:cs typeface="Montserrat"/>
              <a:sym typeface="Montserrat"/>
            </a:endParaRPr>
          </a:p>
          <a:p>
            <a:pPr marL="0" marR="0" lvl="0" indent="0" algn="r" rtl="0">
              <a:lnSpc>
                <a:spcPct val="100000"/>
              </a:lnSpc>
              <a:spcBef>
                <a:spcPts val="0"/>
              </a:spcBef>
              <a:spcAft>
                <a:spcPts val="0"/>
              </a:spcAft>
              <a:buClr>
                <a:srgbClr val="000000"/>
              </a:buClr>
              <a:buSzPts val="2250"/>
              <a:buFont typeface="Arial"/>
              <a:buNone/>
            </a:pPr>
            <a:endParaRPr sz="2250" b="1">
              <a:solidFill>
                <a:srgbClr val="00B0F0"/>
              </a:solidFill>
              <a:latin typeface="Montserrat"/>
              <a:ea typeface="Montserrat"/>
              <a:cs typeface="Montserrat"/>
              <a:sym typeface="Montserrat"/>
            </a:endParaRPr>
          </a:p>
          <a:p>
            <a:pPr marL="0" marR="0" lvl="0" indent="0" algn="r" rtl="0">
              <a:lnSpc>
                <a:spcPct val="100000"/>
              </a:lnSpc>
              <a:spcBef>
                <a:spcPts val="0"/>
              </a:spcBef>
              <a:spcAft>
                <a:spcPts val="0"/>
              </a:spcAft>
              <a:buClr>
                <a:srgbClr val="000000"/>
              </a:buClr>
              <a:buSzPts val="2250"/>
              <a:buFont typeface="Arial"/>
              <a:buNone/>
            </a:pPr>
            <a:endParaRPr sz="2250" b="1">
              <a:solidFill>
                <a:srgbClr val="FF6600"/>
              </a:solidFill>
              <a:latin typeface="Montserrat"/>
              <a:ea typeface="Montserrat"/>
              <a:cs typeface="Montserrat"/>
              <a:sym typeface="Montserrat"/>
            </a:endParaRPr>
          </a:p>
        </p:txBody>
      </p:sp>
      <p:sp>
        <p:nvSpPr>
          <p:cNvPr id="1244" name="Google Shape;1244;gee53f2d5ea_0_2310"/>
          <p:cNvSpPr/>
          <p:nvPr/>
        </p:nvSpPr>
        <p:spPr>
          <a:xfrm>
            <a:off x="4816450" y="1258250"/>
            <a:ext cx="4093200" cy="2606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Is éard is íomhánna domhainbhréige ann físeáin a chruthaítear le bogearraí digiteacha, meaisínfhoghlaim agus babhtáil aghaidheanna. </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Físeáin bhréige iad íomhánna domhainbhréige a chruthaítear le ríomhairí ina nasctar íomhánna chun físeán nua a chruthú ina dtaispeántar imeachtaí, ráitis nó gníomh nár tharla in aon chor. </a:t>
            </a:r>
            <a:endParaRPr sz="1600" b="0" i="0" u="none" strike="noStrike" cap="none">
              <a:solidFill>
                <a:srgbClr val="000000"/>
              </a:solidFill>
              <a:latin typeface="Montserrat"/>
              <a:ea typeface="Montserrat"/>
              <a:cs typeface="Montserrat"/>
              <a:sym typeface="Montserrat"/>
            </a:endParaRPr>
          </a:p>
        </p:txBody>
      </p:sp>
      <p:pic>
        <p:nvPicPr>
          <p:cNvPr id="1245" name="Google Shape;1245;gee53f2d5ea_0_2310"/>
          <p:cNvPicPr preferRelativeResize="0"/>
          <p:nvPr/>
        </p:nvPicPr>
        <p:blipFill rotWithShape="1">
          <a:blip r:embed="rId4">
            <a:alphaModFix/>
          </a:blip>
          <a:srcRect/>
          <a:stretch/>
        </p:blipFill>
        <p:spPr>
          <a:xfrm>
            <a:off x="910925" y="1354773"/>
            <a:ext cx="2896250" cy="2184379"/>
          </a:xfrm>
          <a:prstGeom prst="rect">
            <a:avLst/>
          </a:prstGeom>
          <a:noFill/>
          <a:ln>
            <a:noFill/>
          </a:ln>
        </p:spPr>
      </p:pic>
      <p:pic>
        <p:nvPicPr>
          <p:cNvPr id="1246" name="Google Shape;1246;gee53f2d5ea_0_2310"/>
          <p:cNvPicPr preferRelativeResize="0"/>
          <p:nvPr/>
        </p:nvPicPr>
        <p:blipFill rotWithShape="1">
          <a:blip r:embed="rId5">
            <a:alphaModFix/>
          </a:blip>
          <a:srcRect/>
          <a:stretch/>
        </p:blipFill>
        <p:spPr>
          <a:xfrm>
            <a:off x="146124" y="79781"/>
            <a:ext cx="2542006" cy="56204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0"/>
        <p:cNvGrpSpPr/>
        <p:nvPr/>
      </p:nvGrpSpPr>
      <p:grpSpPr>
        <a:xfrm>
          <a:off x="0" y="0"/>
          <a:ext cx="0" cy="0"/>
          <a:chOff x="0" y="0"/>
          <a:chExt cx="0" cy="0"/>
        </a:xfrm>
      </p:grpSpPr>
      <p:sp>
        <p:nvSpPr>
          <p:cNvPr id="1251" name="Google Shape;1251;gee53f2d5ea_0_2562"/>
          <p:cNvSpPr/>
          <p:nvPr/>
        </p:nvSpPr>
        <p:spPr>
          <a:xfrm>
            <a:off x="1402794" y="141490"/>
            <a:ext cx="75069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endParaRPr sz="2000" b="1" i="0" u="none" strike="noStrike" cap="none">
              <a:solidFill>
                <a:srgbClr val="FF6600"/>
              </a:solidFill>
              <a:latin typeface="Montserrat"/>
              <a:ea typeface="Montserrat"/>
              <a:cs typeface="Montserrat"/>
              <a:sym typeface="Montserrat"/>
            </a:endParaRPr>
          </a:p>
        </p:txBody>
      </p:sp>
      <p:sp>
        <p:nvSpPr>
          <p:cNvPr id="1252" name="Google Shape;1252;gee53f2d5ea_0_2562"/>
          <p:cNvSpPr/>
          <p:nvPr/>
        </p:nvSpPr>
        <p:spPr>
          <a:xfrm>
            <a:off x="4013724" y="181925"/>
            <a:ext cx="4896000" cy="438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2200" b="1">
                <a:solidFill>
                  <a:srgbClr val="FE912A"/>
                </a:solidFill>
                <a:latin typeface="Montserrat"/>
                <a:ea typeface="Montserrat"/>
                <a:cs typeface="Montserrat"/>
                <a:sym typeface="Montserrat"/>
              </a:rPr>
              <a:t>Cén chaoi a n-oibríonn sé?</a:t>
            </a:r>
            <a:endParaRPr sz="2200" b="1">
              <a:solidFill>
                <a:srgbClr val="FE912A"/>
              </a:solidFill>
              <a:latin typeface="Montserrat"/>
              <a:ea typeface="Montserrat"/>
              <a:cs typeface="Montserrat"/>
              <a:sym typeface="Montserrat"/>
            </a:endParaRPr>
          </a:p>
          <a:p>
            <a:pPr marL="0" marR="0" lvl="0" indent="0" algn="r" rtl="0">
              <a:lnSpc>
                <a:spcPct val="100000"/>
              </a:lnSpc>
              <a:spcBef>
                <a:spcPts val="0"/>
              </a:spcBef>
              <a:spcAft>
                <a:spcPts val="0"/>
              </a:spcAft>
              <a:buClr>
                <a:srgbClr val="000000"/>
              </a:buClr>
              <a:buSzPts val="2250"/>
              <a:buFont typeface="Arial"/>
              <a:buNone/>
            </a:pPr>
            <a:endParaRPr sz="2250" b="1">
              <a:solidFill>
                <a:srgbClr val="FF6600"/>
              </a:solidFill>
              <a:latin typeface="Montserrat"/>
              <a:ea typeface="Montserrat"/>
              <a:cs typeface="Montserrat"/>
              <a:sym typeface="Montserrat"/>
            </a:endParaRPr>
          </a:p>
        </p:txBody>
      </p:sp>
      <p:sp>
        <p:nvSpPr>
          <p:cNvPr id="1253" name="Google Shape;1253;gee53f2d5ea_0_2562"/>
          <p:cNvSpPr/>
          <p:nvPr/>
        </p:nvSpPr>
        <p:spPr>
          <a:xfrm>
            <a:off x="3518625" y="1223300"/>
            <a:ext cx="5313900" cy="3077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An coincheap bunúsach a bhaineann leis an teicneolaíocht is ea gnúis-aitheantas; beidh cur amach ag úsáideoirí Snapchat ar an mbabhtáil aghaidhe nó ar fheidhmeanna scagaire a dhéanann athrú nó a mhéadaíonn do ghothaí gnúise. Tá domhainbhréaga cineál cosúil leis sin ach tá siad níos réadúla.</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Is féidir físeáin bhréige a chruthú ag úsáid teicníc foghlama meaisín ar a dtugtar “líonra giniúnach sáraíochta” nó GAN.</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Is féidir GAN a úsáid chun fuaimeanna nua a chruthú ó fhuaimeanna reatha, nó téacs nua ó théacs reatha – is teicneolaíocht ilúsáide é. </a:t>
            </a:r>
            <a:endParaRPr sz="17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54" name="Google Shape;1254;gee53f2d5ea_0_2562"/>
          <p:cNvGrpSpPr/>
          <p:nvPr/>
        </p:nvGrpSpPr>
        <p:grpSpPr>
          <a:xfrm rot="5400000">
            <a:off x="-153490" y="1441330"/>
            <a:ext cx="4185985" cy="2934118"/>
            <a:chOff x="531239" y="2245624"/>
            <a:chExt cx="4710234" cy="3525313"/>
          </a:xfrm>
        </p:grpSpPr>
        <p:pic>
          <p:nvPicPr>
            <p:cNvPr id="1255" name="Google Shape;1255;gee53f2d5ea_0_2562"/>
            <p:cNvPicPr preferRelativeResize="0"/>
            <p:nvPr/>
          </p:nvPicPr>
          <p:blipFill rotWithShape="1">
            <a:blip r:embed="rId3">
              <a:alphaModFix/>
            </a:blip>
            <a:srcRect/>
            <a:stretch/>
          </p:blipFill>
          <p:spPr>
            <a:xfrm rot="5400000">
              <a:off x="1123699" y="1653164"/>
              <a:ext cx="3525313" cy="4710234"/>
            </a:xfrm>
            <a:prstGeom prst="rect">
              <a:avLst/>
            </a:prstGeom>
            <a:noFill/>
            <a:ln>
              <a:noFill/>
            </a:ln>
          </p:spPr>
        </p:pic>
        <p:sp>
          <p:nvSpPr>
            <p:cNvPr id="1256" name="Google Shape;1256;gee53f2d5ea_0_2562"/>
            <p:cNvSpPr/>
            <p:nvPr/>
          </p:nvSpPr>
          <p:spPr>
            <a:xfrm>
              <a:off x="1109749" y="2580941"/>
              <a:ext cx="3703200" cy="2826000"/>
            </a:xfrm>
            <a:prstGeom prst="rect">
              <a:avLst/>
            </a:prstGeom>
            <a:solidFill>
              <a:srgbClr val="FFCA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pic>
        <p:nvPicPr>
          <p:cNvPr id="1257" name="Google Shape;1257;gee53f2d5ea_0_2562"/>
          <p:cNvPicPr preferRelativeResize="0"/>
          <p:nvPr/>
        </p:nvPicPr>
        <p:blipFill rotWithShape="1">
          <a:blip r:embed="rId4">
            <a:alphaModFix/>
          </a:blip>
          <a:srcRect r="53124" b="9543"/>
          <a:stretch/>
        </p:blipFill>
        <p:spPr>
          <a:xfrm>
            <a:off x="732027" y="1250377"/>
            <a:ext cx="2414949" cy="3370175"/>
          </a:xfrm>
          <a:prstGeom prst="rect">
            <a:avLst/>
          </a:prstGeom>
          <a:noFill/>
          <a:ln>
            <a:noFill/>
          </a:ln>
        </p:spPr>
      </p:pic>
      <p:pic>
        <p:nvPicPr>
          <p:cNvPr id="1258" name="Google Shape;1258;gee53f2d5ea_0_2562"/>
          <p:cNvPicPr preferRelativeResize="0"/>
          <p:nvPr/>
        </p:nvPicPr>
        <p:blipFill rotWithShape="1">
          <a:blip r:embed="rId5">
            <a:alphaModFix/>
          </a:blip>
          <a:srcRect/>
          <a:stretch/>
        </p:blipFill>
        <p:spPr>
          <a:xfrm>
            <a:off x="146124" y="79781"/>
            <a:ext cx="2542006" cy="56204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gee53f2d5ea_0_2814"/>
          <p:cNvSpPr/>
          <p:nvPr/>
        </p:nvSpPr>
        <p:spPr>
          <a:xfrm>
            <a:off x="1402794" y="141490"/>
            <a:ext cx="75069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endParaRPr sz="2000" b="1" i="0" u="none" strike="noStrike" cap="none">
              <a:solidFill>
                <a:srgbClr val="FF6600"/>
              </a:solidFill>
              <a:latin typeface="Montserrat"/>
              <a:ea typeface="Montserrat"/>
              <a:cs typeface="Montserrat"/>
              <a:sym typeface="Montserrat"/>
            </a:endParaRPr>
          </a:p>
        </p:txBody>
      </p:sp>
      <p:sp>
        <p:nvSpPr>
          <p:cNvPr id="1264" name="Google Shape;1264;gee53f2d5ea_0_2814"/>
          <p:cNvSpPr/>
          <p:nvPr/>
        </p:nvSpPr>
        <p:spPr>
          <a:xfrm>
            <a:off x="3065994" y="490957"/>
            <a:ext cx="5843700" cy="43860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0"/>
              </a:spcBef>
              <a:spcAft>
                <a:spcPts val="0"/>
              </a:spcAft>
              <a:buClr>
                <a:schemeClr val="dk1"/>
              </a:buClr>
              <a:buSzPts val="1100"/>
              <a:buFont typeface="Arial"/>
              <a:buNone/>
            </a:pPr>
            <a:r>
              <a:rPr lang="en-GB" sz="2200" b="1">
                <a:solidFill>
                  <a:srgbClr val="F568A6"/>
                </a:solidFill>
                <a:latin typeface="Montserrat"/>
                <a:ea typeface="Montserrat"/>
                <a:cs typeface="Montserrat"/>
                <a:sym typeface="Montserrat"/>
              </a:rPr>
              <a:t>Feicim ach an gcreidim?</a:t>
            </a:r>
            <a:endParaRPr sz="2200" b="1">
              <a:solidFill>
                <a:srgbClr val="F568A6"/>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400"/>
              <a:buFont typeface="Arial"/>
              <a:buNone/>
            </a:pPr>
            <a:endParaRPr sz="2400" b="1">
              <a:solidFill>
                <a:srgbClr val="FF6600"/>
              </a:solidFill>
              <a:latin typeface="Montserrat"/>
              <a:ea typeface="Montserrat"/>
              <a:cs typeface="Montserrat"/>
              <a:sym typeface="Montserrat"/>
            </a:endParaRPr>
          </a:p>
        </p:txBody>
      </p:sp>
      <p:sp>
        <p:nvSpPr>
          <p:cNvPr id="1265" name="Google Shape;1265;gee53f2d5ea_0_2814"/>
          <p:cNvSpPr/>
          <p:nvPr/>
        </p:nvSpPr>
        <p:spPr>
          <a:xfrm>
            <a:off x="4444825" y="1279025"/>
            <a:ext cx="4464900" cy="2705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Ar ndóigh bíonn impleachtaí sóisialta, morálta agus polaitiúla ag forbairtí sna cineálacha teicneolaíochtaí seo. </a:t>
            </a:r>
            <a:endParaRPr b="1"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600"/>
              <a:buFont typeface="Arial"/>
              <a:buNone/>
            </a:pPr>
            <a:endParaRPr b="1" i="0" u="none" strike="noStrike" cap="none">
              <a:solidFill>
                <a:srgbClr val="000000"/>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Dá mba rud é go bhféadfadh gach rud a bheith bréagach an gciallaíonn sé sin nach bhfuil aon rud fíor níos mó?</a:t>
            </a:r>
            <a:endParaRPr b="1"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600"/>
              <a:buFont typeface="Arial"/>
              <a:buNone/>
            </a:pPr>
            <a:endParaRPr b="1" i="0" u="none" strike="noStrike" cap="none">
              <a:solidFill>
                <a:srgbClr val="000000"/>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Má fhágann domhainbhréige nach féidir le daoine físeán a thrust, d’fhéadfadh na fadhbanna atá le faisnéis bhréagach agus teoiricí comhcheilge éirí níos measa.</a:t>
            </a:r>
            <a:endParaRPr b="1" i="0" u="none" strike="noStrike" cap="none">
              <a:solidFill>
                <a:srgbClr val="000000"/>
              </a:solidFill>
              <a:latin typeface="Montserrat"/>
              <a:ea typeface="Montserrat"/>
              <a:cs typeface="Montserrat"/>
              <a:sym typeface="Montserrat"/>
            </a:endParaRPr>
          </a:p>
        </p:txBody>
      </p:sp>
      <p:pic>
        <p:nvPicPr>
          <p:cNvPr id="1266" name="Google Shape;1266;gee53f2d5ea_0_2814"/>
          <p:cNvPicPr preferRelativeResize="0"/>
          <p:nvPr/>
        </p:nvPicPr>
        <p:blipFill rotWithShape="1">
          <a:blip r:embed="rId3">
            <a:alphaModFix/>
          </a:blip>
          <a:srcRect/>
          <a:stretch/>
        </p:blipFill>
        <p:spPr>
          <a:xfrm>
            <a:off x="146125" y="1367625"/>
            <a:ext cx="4031098" cy="2545925"/>
          </a:xfrm>
          <a:prstGeom prst="rect">
            <a:avLst/>
          </a:prstGeom>
          <a:noFill/>
          <a:ln w="38100" cap="flat" cmpd="sng">
            <a:solidFill>
              <a:srgbClr val="434343"/>
            </a:solidFill>
            <a:prstDash val="solid"/>
            <a:round/>
            <a:headEnd type="none" w="sm" len="sm"/>
            <a:tailEnd type="none" w="sm" len="sm"/>
          </a:ln>
        </p:spPr>
      </p:pic>
      <p:pic>
        <p:nvPicPr>
          <p:cNvPr id="1267" name="Google Shape;1267;gee53f2d5ea_0_2814"/>
          <p:cNvPicPr preferRelativeResize="0"/>
          <p:nvPr/>
        </p:nvPicPr>
        <p:blipFill rotWithShape="1">
          <a:blip r:embed="rId4">
            <a:alphaModFix/>
          </a:blip>
          <a:srcRect/>
          <a:stretch/>
        </p:blipFill>
        <p:spPr>
          <a:xfrm>
            <a:off x="146124" y="79781"/>
            <a:ext cx="2542006" cy="56204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Google Shape;1272;gee53f2d5ea_0_3063"/>
          <p:cNvSpPr/>
          <p:nvPr/>
        </p:nvSpPr>
        <p:spPr>
          <a:xfrm>
            <a:off x="1402794" y="141490"/>
            <a:ext cx="75069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endParaRPr sz="2000" b="1" i="0" u="none" strike="noStrike" cap="none">
              <a:solidFill>
                <a:srgbClr val="FF6600"/>
              </a:solidFill>
              <a:latin typeface="Montserrat"/>
              <a:ea typeface="Montserrat"/>
              <a:cs typeface="Montserrat"/>
              <a:sym typeface="Montserrat"/>
            </a:endParaRPr>
          </a:p>
        </p:txBody>
      </p:sp>
      <p:sp>
        <p:nvSpPr>
          <p:cNvPr id="1273" name="Google Shape;1273;gee53f2d5ea_0_3063"/>
          <p:cNvSpPr/>
          <p:nvPr/>
        </p:nvSpPr>
        <p:spPr>
          <a:xfrm>
            <a:off x="3909649" y="181925"/>
            <a:ext cx="4999800" cy="78480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0"/>
              </a:spcBef>
              <a:spcAft>
                <a:spcPts val="0"/>
              </a:spcAft>
              <a:buClr>
                <a:schemeClr val="dk1"/>
              </a:buClr>
              <a:buSzPts val="1100"/>
              <a:buFont typeface="Arial"/>
              <a:buNone/>
            </a:pPr>
            <a:r>
              <a:rPr lang="en-GB" sz="2200" b="1">
                <a:solidFill>
                  <a:srgbClr val="F64646"/>
                </a:solidFill>
                <a:latin typeface="Montserrat"/>
                <a:ea typeface="Montserrat"/>
                <a:cs typeface="Montserrat"/>
                <a:sym typeface="Montserrat"/>
              </a:rPr>
              <a:t>An chaoi le domhainbhréige a aithint</a:t>
            </a:r>
            <a:endParaRPr sz="2200" b="1">
              <a:solidFill>
                <a:srgbClr val="F64646"/>
              </a:solidFill>
              <a:latin typeface="Montserrat"/>
              <a:ea typeface="Montserrat"/>
              <a:cs typeface="Montserrat"/>
              <a:sym typeface="Montserrat"/>
            </a:endParaRPr>
          </a:p>
          <a:p>
            <a:pPr marL="0" marR="0" lvl="0" indent="0" algn="r" rtl="0">
              <a:lnSpc>
                <a:spcPct val="100000"/>
              </a:lnSpc>
              <a:spcBef>
                <a:spcPts val="0"/>
              </a:spcBef>
              <a:spcAft>
                <a:spcPts val="0"/>
              </a:spcAft>
              <a:buClr>
                <a:srgbClr val="000000"/>
              </a:buClr>
              <a:buSzPts val="2400"/>
              <a:buFont typeface="Arial"/>
              <a:buNone/>
            </a:pPr>
            <a:endParaRPr sz="2400" b="1">
              <a:solidFill>
                <a:srgbClr val="FF6600"/>
              </a:solidFill>
              <a:latin typeface="Montserrat"/>
              <a:ea typeface="Montserrat"/>
              <a:cs typeface="Montserrat"/>
              <a:sym typeface="Montserrat"/>
            </a:endParaRPr>
          </a:p>
        </p:txBody>
      </p:sp>
      <p:sp>
        <p:nvSpPr>
          <p:cNvPr id="1274" name="Google Shape;1274;gee53f2d5ea_0_3063"/>
          <p:cNvSpPr/>
          <p:nvPr/>
        </p:nvSpPr>
        <p:spPr>
          <a:xfrm>
            <a:off x="3459150" y="1274800"/>
            <a:ext cx="5075400" cy="2868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GB" dirty="0" err="1">
                <a:solidFill>
                  <a:schemeClr val="dk1"/>
                </a:solidFill>
                <a:latin typeface="Montserrat"/>
                <a:ea typeface="Montserrat"/>
                <a:cs typeface="Montserrat"/>
                <a:sym typeface="Montserrat"/>
              </a:rPr>
              <a:t>Caithfimid</a:t>
            </a:r>
            <a:r>
              <a:rPr lang="en-GB" dirty="0">
                <a:solidFill>
                  <a:schemeClr val="dk1"/>
                </a:solidFill>
                <a:latin typeface="Montserrat"/>
                <a:ea typeface="Montserrat"/>
                <a:cs typeface="Montserrat"/>
                <a:sym typeface="Montserrat"/>
              </a:rPr>
              <a:t> </a:t>
            </a:r>
            <a:r>
              <a:rPr lang="en-GB" dirty="0" err="1">
                <a:solidFill>
                  <a:schemeClr val="dk1"/>
                </a:solidFill>
                <a:latin typeface="Montserrat"/>
                <a:ea typeface="Montserrat"/>
                <a:cs typeface="Montserrat"/>
                <a:sym typeface="Montserrat"/>
              </a:rPr>
              <a:t>smaointeoireacht</a:t>
            </a:r>
            <a:r>
              <a:rPr lang="en-GB" dirty="0">
                <a:solidFill>
                  <a:schemeClr val="dk1"/>
                </a:solidFill>
                <a:latin typeface="Montserrat"/>
                <a:ea typeface="Montserrat"/>
                <a:cs typeface="Montserrat"/>
                <a:sym typeface="Montserrat"/>
              </a:rPr>
              <a:t> </a:t>
            </a:r>
            <a:r>
              <a:rPr lang="en-GB" dirty="0" err="1">
                <a:solidFill>
                  <a:schemeClr val="dk1"/>
                </a:solidFill>
                <a:latin typeface="Montserrat"/>
                <a:ea typeface="Montserrat"/>
                <a:cs typeface="Montserrat"/>
                <a:sym typeface="Montserrat"/>
              </a:rPr>
              <a:t>chriticiúil</a:t>
            </a:r>
            <a:r>
              <a:rPr lang="en-GB" dirty="0">
                <a:solidFill>
                  <a:schemeClr val="dk1"/>
                </a:solidFill>
                <a:latin typeface="Montserrat"/>
                <a:ea typeface="Montserrat"/>
                <a:cs typeface="Montserrat"/>
                <a:sym typeface="Montserrat"/>
              </a:rPr>
              <a:t> a </a:t>
            </a:r>
            <a:r>
              <a:rPr lang="en-GB" dirty="0" err="1">
                <a:solidFill>
                  <a:schemeClr val="dk1"/>
                </a:solidFill>
                <a:latin typeface="Montserrat"/>
                <a:ea typeface="Montserrat"/>
                <a:cs typeface="Montserrat"/>
                <a:sym typeface="Montserrat"/>
              </a:rPr>
              <a:t>úsáid</a:t>
            </a:r>
            <a:r>
              <a:rPr lang="en-GB" dirty="0">
                <a:solidFill>
                  <a:schemeClr val="dk1"/>
                </a:solidFill>
                <a:latin typeface="Montserrat"/>
                <a:ea typeface="Montserrat"/>
                <a:cs typeface="Montserrat"/>
                <a:sym typeface="Montserrat"/>
              </a:rPr>
              <a:t> </a:t>
            </a:r>
            <a:r>
              <a:rPr lang="en-GB" dirty="0" err="1">
                <a:solidFill>
                  <a:schemeClr val="dk1"/>
                </a:solidFill>
                <a:latin typeface="Montserrat"/>
                <a:ea typeface="Montserrat"/>
                <a:cs typeface="Montserrat"/>
                <a:sym typeface="Montserrat"/>
              </a:rPr>
              <a:t>agus</a:t>
            </a:r>
            <a:r>
              <a:rPr lang="en-GB" dirty="0">
                <a:solidFill>
                  <a:schemeClr val="dk1"/>
                </a:solidFill>
                <a:latin typeface="Montserrat"/>
                <a:ea typeface="Montserrat"/>
                <a:cs typeface="Montserrat"/>
                <a:sym typeface="Montserrat"/>
              </a:rPr>
              <a:t> </a:t>
            </a:r>
            <a:r>
              <a:rPr lang="en-GB" dirty="0" err="1">
                <a:solidFill>
                  <a:schemeClr val="dk1"/>
                </a:solidFill>
                <a:latin typeface="Montserrat"/>
                <a:ea typeface="Montserrat"/>
                <a:cs typeface="Montserrat"/>
                <a:sym typeface="Montserrat"/>
              </a:rPr>
              <a:t>príomhcheisteanna</a:t>
            </a:r>
            <a:r>
              <a:rPr lang="en-GB" dirty="0">
                <a:solidFill>
                  <a:schemeClr val="dk1"/>
                </a:solidFill>
                <a:latin typeface="Montserrat"/>
                <a:ea typeface="Montserrat"/>
                <a:cs typeface="Montserrat"/>
                <a:sym typeface="Montserrat"/>
              </a:rPr>
              <a:t> a </a:t>
            </a:r>
            <a:r>
              <a:rPr lang="en-GB" dirty="0" err="1">
                <a:solidFill>
                  <a:schemeClr val="dk1"/>
                </a:solidFill>
                <a:latin typeface="Montserrat"/>
                <a:ea typeface="Montserrat"/>
                <a:cs typeface="Montserrat"/>
                <a:sym typeface="Montserrat"/>
              </a:rPr>
              <a:t>chur</a:t>
            </a:r>
            <a:r>
              <a:rPr lang="en-GB" dirty="0">
                <a:solidFill>
                  <a:schemeClr val="dk1"/>
                </a:solidFill>
                <a:latin typeface="Montserrat"/>
                <a:ea typeface="Montserrat"/>
                <a:cs typeface="Montserrat"/>
                <a:sym typeface="Montserrat"/>
              </a:rPr>
              <a:t> </a:t>
            </a:r>
            <a:r>
              <a:rPr lang="en-GB" dirty="0" err="1">
                <a:solidFill>
                  <a:schemeClr val="dk1"/>
                </a:solidFill>
                <a:latin typeface="Montserrat"/>
                <a:ea typeface="Montserrat"/>
                <a:cs typeface="Montserrat"/>
                <a:sym typeface="Montserrat"/>
              </a:rPr>
              <a:t>orainn</a:t>
            </a:r>
            <a:r>
              <a:rPr lang="en-GB" dirty="0">
                <a:solidFill>
                  <a:schemeClr val="dk1"/>
                </a:solidFill>
                <a:latin typeface="Montserrat"/>
                <a:ea typeface="Montserrat"/>
                <a:cs typeface="Montserrat"/>
                <a:sym typeface="Montserrat"/>
              </a:rPr>
              <a:t> </a:t>
            </a:r>
            <a:r>
              <a:rPr lang="en-GB" dirty="0" err="1">
                <a:solidFill>
                  <a:schemeClr val="dk1"/>
                </a:solidFill>
                <a:latin typeface="Montserrat"/>
                <a:ea typeface="Montserrat"/>
                <a:cs typeface="Montserrat"/>
                <a:sym typeface="Montserrat"/>
              </a:rPr>
              <a:t>féin</a:t>
            </a:r>
            <a:r>
              <a:rPr lang="en-GB" dirty="0">
                <a:solidFill>
                  <a:schemeClr val="dk1"/>
                </a:solidFill>
                <a:latin typeface="Montserrat"/>
                <a:ea typeface="Montserrat"/>
                <a:cs typeface="Montserrat"/>
                <a:sym typeface="Montserrat"/>
              </a:rPr>
              <a:t> </a:t>
            </a:r>
            <a:r>
              <a:rPr lang="en-GB" dirty="0" err="1">
                <a:solidFill>
                  <a:schemeClr val="dk1"/>
                </a:solidFill>
                <a:latin typeface="Montserrat"/>
                <a:ea typeface="Montserrat"/>
                <a:cs typeface="Montserrat"/>
                <a:sym typeface="Montserrat"/>
              </a:rPr>
              <a:t>ar</a:t>
            </a:r>
            <a:r>
              <a:rPr lang="en-GB" dirty="0">
                <a:solidFill>
                  <a:schemeClr val="dk1"/>
                </a:solidFill>
                <a:latin typeface="Montserrat"/>
                <a:ea typeface="Montserrat"/>
                <a:cs typeface="Montserrat"/>
                <a:sym typeface="Montserrat"/>
              </a:rPr>
              <a:t> </a:t>
            </a:r>
            <a:r>
              <a:rPr lang="en-GB" dirty="0" err="1">
                <a:solidFill>
                  <a:schemeClr val="dk1"/>
                </a:solidFill>
                <a:latin typeface="Montserrat"/>
                <a:ea typeface="Montserrat"/>
                <a:cs typeface="Montserrat"/>
                <a:sym typeface="Montserrat"/>
              </a:rPr>
              <a:t>nós</a:t>
            </a:r>
            <a:r>
              <a:rPr lang="en-GB" dirty="0">
                <a:solidFill>
                  <a:schemeClr val="dk1"/>
                </a:solidFill>
                <a:latin typeface="Montserrat"/>
                <a:ea typeface="Montserrat"/>
                <a:cs typeface="Montserrat"/>
                <a:sym typeface="Montserrat"/>
              </a:rPr>
              <a:t>:</a:t>
            </a:r>
          </a:p>
          <a:p>
            <a:pPr marL="0" lvl="0" indent="0" algn="l" rtl="0">
              <a:lnSpc>
                <a:spcPct val="115000"/>
              </a:lnSpc>
              <a:spcBef>
                <a:spcPts val="0"/>
              </a:spcBef>
              <a:spcAft>
                <a:spcPts val="0"/>
              </a:spcAft>
              <a:buNone/>
            </a:pPr>
            <a:endParaRPr dirty="0">
              <a:solidFill>
                <a:schemeClr val="dk1"/>
              </a:solidFill>
              <a:latin typeface="Montserrat"/>
              <a:ea typeface="Montserrat"/>
              <a:cs typeface="Montserrat"/>
              <a:sym typeface="Montserrat"/>
            </a:endParaRPr>
          </a:p>
          <a:p>
            <a:pPr marL="457200" lvl="0" indent="-361950" algn="l" rtl="0">
              <a:lnSpc>
                <a:spcPct val="115000"/>
              </a:lnSpc>
              <a:spcBef>
                <a:spcPts val="0"/>
              </a:spcBef>
              <a:spcAft>
                <a:spcPts val="0"/>
              </a:spcAft>
              <a:buSzPts val="2100"/>
              <a:buFont typeface="Montserrat"/>
              <a:buChar char="●"/>
            </a:pPr>
            <a:r>
              <a:rPr lang="en-GB" b="1" dirty="0" err="1">
                <a:solidFill>
                  <a:schemeClr val="dk1"/>
                </a:solidFill>
                <a:latin typeface="Montserrat"/>
                <a:ea typeface="Montserrat"/>
                <a:cs typeface="Montserrat"/>
                <a:sym typeface="Montserrat"/>
              </a:rPr>
              <a:t>Cé</a:t>
            </a:r>
            <a:r>
              <a:rPr lang="en-GB" b="1" dirty="0">
                <a:solidFill>
                  <a:schemeClr val="dk1"/>
                </a:solidFill>
                <a:latin typeface="Montserrat"/>
                <a:ea typeface="Montserrat"/>
                <a:cs typeface="Montserrat"/>
                <a:sym typeface="Montserrat"/>
              </a:rPr>
              <a:t> </a:t>
            </a:r>
            <a:r>
              <a:rPr lang="en-GB" b="1" dirty="0" err="1">
                <a:solidFill>
                  <a:schemeClr val="dk1"/>
                </a:solidFill>
                <a:latin typeface="Montserrat"/>
                <a:ea typeface="Montserrat"/>
                <a:cs typeface="Montserrat"/>
                <a:sym typeface="Montserrat"/>
              </a:rPr>
              <a:t>atá</a:t>
            </a:r>
            <a:r>
              <a:rPr lang="en-GB" b="1" dirty="0">
                <a:solidFill>
                  <a:schemeClr val="dk1"/>
                </a:solidFill>
                <a:latin typeface="Montserrat"/>
                <a:ea typeface="Montserrat"/>
                <a:cs typeface="Montserrat"/>
                <a:sym typeface="Montserrat"/>
              </a:rPr>
              <a:t> ag </a:t>
            </a:r>
            <a:r>
              <a:rPr lang="en-GB" b="1" dirty="0" err="1">
                <a:solidFill>
                  <a:schemeClr val="dk1"/>
                </a:solidFill>
                <a:latin typeface="Montserrat"/>
                <a:ea typeface="Montserrat"/>
                <a:cs typeface="Montserrat"/>
                <a:sym typeface="Montserrat"/>
              </a:rPr>
              <a:t>roinnt</a:t>
            </a:r>
            <a:r>
              <a:rPr lang="en-GB" b="1" dirty="0">
                <a:solidFill>
                  <a:schemeClr val="dk1"/>
                </a:solidFill>
                <a:latin typeface="Montserrat"/>
                <a:ea typeface="Montserrat"/>
                <a:cs typeface="Montserrat"/>
                <a:sym typeface="Montserrat"/>
              </a:rPr>
              <a:t> an </a:t>
            </a:r>
            <a:r>
              <a:rPr lang="en-GB" b="1" dirty="0" err="1">
                <a:solidFill>
                  <a:schemeClr val="dk1"/>
                </a:solidFill>
                <a:latin typeface="Montserrat"/>
                <a:ea typeface="Montserrat"/>
                <a:cs typeface="Montserrat"/>
                <a:sym typeface="Montserrat"/>
              </a:rPr>
              <a:t>fhíseáin</a:t>
            </a:r>
            <a:r>
              <a:rPr lang="en-GB" b="1" dirty="0">
                <a:solidFill>
                  <a:schemeClr val="dk1"/>
                </a:solidFill>
                <a:latin typeface="Montserrat"/>
                <a:ea typeface="Montserrat"/>
                <a:cs typeface="Montserrat"/>
                <a:sym typeface="Montserrat"/>
              </a:rPr>
              <a:t> </a:t>
            </a:r>
            <a:r>
              <a:rPr lang="en-GB" b="1" dirty="0" err="1">
                <a:solidFill>
                  <a:schemeClr val="dk1"/>
                </a:solidFill>
                <a:latin typeface="Montserrat"/>
                <a:ea typeface="Montserrat"/>
                <a:cs typeface="Montserrat"/>
                <a:sym typeface="Montserrat"/>
              </a:rPr>
              <a:t>seo</a:t>
            </a:r>
            <a:r>
              <a:rPr lang="en-GB" b="1" dirty="0">
                <a:solidFill>
                  <a:schemeClr val="dk1"/>
                </a:solidFill>
                <a:latin typeface="Montserrat"/>
                <a:ea typeface="Montserrat"/>
                <a:cs typeface="Montserrat"/>
                <a:sym typeface="Montserrat"/>
              </a:rPr>
              <a:t> </a:t>
            </a:r>
            <a:r>
              <a:rPr lang="en-GB" b="1" dirty="0" err="1">
                <a:solidFill>
                  <a:schemeClr val="dk1"/>
                </a:solidFill>
                <a:latin typeface="Montserrat"/>
                <a:ea typeface="Montserrat"/>
                <a:cs typeface="Montserrat"/>
                <a:sym typeface="Montserrat"/>
              </a:rPr>
              <a:t>agus</a:t>
            </a:r>
            <a:r>
              <a:rPr lang="en-GB" b="1" dirty="0">
                <a:solidFill>
                  <a:schemeClr val="dk1"/>
                </a:solidFill>
                <a:latin typeface="Montserrat"/>
                <a:ea typeface="Montserrat"/>
                <a:cs typeface="Montserrat"/>
                <a:sym typeface="Montserrat"/>
              </a:rPr>
              <a:t> </a:t>
            </a:r>
            <a:r>
              <a:rPr lang="en-GB" b="1" dirty="0" err="1">
                <a:solidFill>
                  <a:schemeClr val="dk1"/>
                </a:solidFill>
                <a:latin typeface="Montserrat"/>
                <a:ea typeface="Montserrat"/>
                <a:cs typeface="Montserrat"/>
                <a:sym typeface="Montserrat"/>
              </a:rPr>
              <a:t>cén</a:t>
            </a:r>
            <a:r>
              <a:rPr lang="en-GB" b="1" dirty="0">
                <a:solidFill>
                  <a:schemeClr val="dk1"/>
                </a:solidFill>
                <a:latin typeface="Montserrat"/>
                <a:ea typeface="Montserrat"/>
                <a:cs typeface="Montserrat"/>
                <a:sym typeface="Montserrat"/>
              </a:rPr>
              <a:t> </a:t>
            </a:r>
            <a:r>
              <a:rPr lang="en-GB" b="1" dirty="0" err="1">
                <a:solidFill>
                  <a:schemeClr val="dk1"/>
                </a:solidFill>
                <a:latin typeface="Montserrat"/>
                <a:ea typeface="Montserrat"/>
                <a:cs typeface="Montserrat"/>
                <a:sym typeface="Montserrat"/>
              </a:rPr>
              <a:t>fáth</a:t>
            </a:r>
            <a:r>
              <a:rPr lang="en-GB" b="1" dirty="0">
                <a:solidFill>
                  <a:schemeClr val="dk1"/>
                </a:solidFill>
                <a:latin typeface="Montserrat"/>
                <a:ea typeface="Montserrat"/>
                <a:cs typeface="Montserrat"/>
                <a:sym typeface="Montserrat"/>
              </a:rPr>
              <a:t>?</a:t>
            </a:r>
            <a:endParaRPr b="1" dirty="0">
              <a:solidFill>
                <a:schemeClr val="dk1"/>
              </a:solidFill>
              <a:latin typeface="Montserrat"/>
              <a:ea typeface="Montserrat"/>
              <a:cs typeface="Montserrat"/>
              <a:sym typeface="Montserrat"/>
            </a:endParaRPr>
          </a:p>
          <a:p>
            <a:pPr marL="457200" lvl="0" indent="-361950" algn="l" rtl="0">
              <a:lnSpc>
                <a:spcPct val="115000"/>
              </a:lnSpc>
              <a:spcBef>
                <a:spcPts val="0"/>
              </a:spcBef>
              <a:spcAft>
                <a:spcPts val="0"/>
              </a:spcAft>
              <a:buSzPts val="2100"/>
              <a:buFont typeface="Montserrat"/>
              <a:buChar char="●"/>
            </a:pPr>
            <a:r>
              <a:rPr lang="en-GB" b="1" dirty="0" err="1">
                <a:solidFill>
                  <a:schemeClr val="dk1"/>
                </a:solidFill>
                <a:latin typeface="Montserrat"/>
                <a:ea typeface="Montserrat"/>
                <a:cs typeface="Montserrat"/>
                <a:sym typeface="Montserrat"/>
              </a:rPr>
              <a:t>Cé</a:t>
            </a:r>
            <a:r>
              <a:rPr lang="en-GB" b="1" dirty="0">
                <a:solidFill>
                  <a:schemeClr val="dk1"/>
                </a:solidFill>
                <a:latin typeface="Montserrat"/>
                <a:ea typeface="Montserrat"/>
                <a:cs typeface="Montserrat"/>
                <a:sym typeface="Montserrat"/>
              </a:rPr>
              <a:t> </a:t>
            </a:r>
            <a:r>
              <a:rPr lang="en-GB" b="1" dirty="0" err="1">
                <a:solidFill>
                  <a:schemeClr val="dk1"/>
                </a:solidFill>
                <a:latin typeface="Montserrat"/>
                <a:ea typeface="Montserrat"/>
                <a:cs typeface="Montserrat"/>
                <a:sym typeface="Montserrat"/>
              </a:rPr>
              <a:t>hé</a:t>
            </a:r>
            <a:r>
              <a:rPr lang="en-GB" b="1" dirty="0">
                <a:solidFill>
                  <a:schemeClr val="dk1"/>
                </a:solidFill>
                <a:latin typeface="Montserrat"/>
                <a:ea typeface="Montserrat"/>
                <a:cs typeface="Montserrat"/>
                <a:sym typeface="Montserrat"/>
              </a:rPr>
              <a:t> </a:t>
            </a:r>
            <a:r>
              <a:rPr lang="en-GB" b="1" dirty="0" err="1">
                <a:solidFill>
                  <a:schemeClr val="dk1"/>
                </a:solidFill>
                <a:latin typeface="Montserrat"/>
                <a:ea typeface="Montserrat"/>
                <a:cs typeface="Montserrat"/>
                <a:sym typeface="Montserrat"/>
              </a:rPr>
              <a:t>nó</a:t>
            </a:r>
            <a:r>
              <a:rPr lang="en-GB" b="1" dirty="0">
                <a:solidFill>
                  <a:schemeClr val="dk1"/>
                </a:solidFill>
                <a:latin typeface="Montserrat"/>
                <a:ea typeface="Montserrat"/>
                <a:cs typeface="Montserrat"/>
                <a:sym typeface="Montserrat"/>
              </a:rPr>
              <a:t> </a:t>
            </a:r>
            <a:r>
              <a:rPr lang="en-GB" b="1" dirty="0" err="1">
                <a:solidFill>
                  <a:schemeClr val="dk1"/>
                </a:solidFill>
                <a:latin typeface="Montserrat"/>
                <a:ea typeface="Montserrat"/>
                <a:cs typeface="Montserrat"/>
                <a:sym typeface="Montserrat"/>
              </a:rPr>
              <a:t>céard</a:t>
            </a:r>
            <a:r>
              <a:rPr lang="en-GB" b="1" dirty="0">
                <a:solidFill>
                  <a:schemeClr val="dk1"/>
                </a:solidFill>
                <a:latin typeface="Montserrat"/>
                <a:ea typeface="Montserrat"/>
                <a:cs typeface="Montserrat"/>
                <a:sym typeface="Montserrat"/>
              </a:rPr>
              <a:t> </a:t>
            </a:r>
            <a:r>
              <a:rPr lang="en-GB" b="1" dirty="0" err="1">
                <a:solidFill>
                  <a:schemeClr val="dk1"/>
                </a:solidFill>
                <a:latin typeface="Montserrat"/>
                <a:ea typeface="Montserrat"/>
                <a:cs typeface="Montserrat"/>
                <a:sym typeface="Montserrat"/>
              </a:rPr>
              <a:t>é</a:t>
            </a:r>
            <a:r>
              <a:rPr lang="en-GB" b="1" dirty="0">
                <a:solidFill>
                  <a:schemeClr val="dk1"/>
                </a:solidFill>
                <a:latin typeface="Montserrat"/>
                <a:ea typeface="Montserrat"/>
                <a:cs typeface="Montserrat"/>
                <a:sym typeface="Montserrat"/>
              </a:rPr>
              <a:t> an </a:t>
            </a:r>
            <a:r>
              <a:rPr lang="en-GB" b="1" dirty="0" err="1">
                <a:solidFill>
                  <a:schemeClr val="dk1"/>
                </a:solidFill>
                <a:latin typeface="Montserrat"/>
                <a:ea typeface="Montserrat"/>
                <a:cs typeface="Montserrat"/>
                <a:sym typeface="Montserrat"/>
              </a:rPr>
              <a:t>fhoinse</a:t>
            </a:r>
            <a:r>
              <a:rPr lang="en-GB" b="1" dirty="0">
                <a:solidFill>
                  <a:schemeClr val="dk1"/>
                </a:solidFill>
                <a:latin typeface="Montserrat"/>
                <a:ea typeface="Montserrat"/>
                <a:cs typeface="Montserrat"/>
                <a:sym typeface="Montserrat"/>
              </a:rPr>
              <a:t> </a:t>
            </a:r>
            <a:r>
              <a:rPr lang="en-GB" b="1" dirty="0" err="1">
                <a:solidFill>
                  <a:schemeClr val="dk1"/>
                </a:solidFill>
                <a:latin typeface="Montserrat"/>
                <a:ea typeface="Montserrat"/>
                <a:cs typeface="Montserrat"/>
                <a:sym typeface="Montserrat"/>
              </a:rPr>
              <a:t>bhunaidh</a:t>
            </a:r>
            <a:r>
              <a:rPr lang="en-GB" b="1" dirty="0">
                <a:solidFill>
                  <a:schemeClr val="dk1"/>
                </a:solidFill>
                <a:latin typeface="Montserrat"/>
                <a:ea typeface="Montserrat"/>
                <a:cs typeface="Montserrat"/>
                <a:sym typeface="Montserrat"/>
              </a:rPr>
              <a:t>?</a:t>
            </a:r>
            <a:endParaRPr b="1" dirty="0">
              <a:solidFill>
                <a:schemeClr val="dk1"/>
              </a:solidFill>
              <a:latin typeface="Montserrat"/>
              <a:ea typeface="Montserrat"/>
              <a:cs typeface="Montserrat"/>
              <a:sym typeface="Montserrat"/>
            </a:endParaRPr>
          </a:p>
          <a:p>
            <a:pPr marL="457200" lvl="0" indent="-361950" algn="l" rtl="0">
              <a:lnSpc>
                <a:spcPct val="115000"/>
              </a:lnSpc>
              <a:spcBef>
                <a:spcPts val="0"/>
              </a:spcBef>
              <a:spcAft>
                <a:spcPts val="0"/>
              </a:spcAft>
              <a:buSzPts val="2100"/>
              <a:buFont typeface="Montserrat"/>
              <a:buChar char="●"/>
            </a:pPr>
            <a:r>
              <a:rPr lang="en-GB" b="1" dirty="0">
                <a:solidFill>
                  <a:schemeClr val="dk1"/>
                </a:solidFill>
                <a:latin typeface="Montserrat"/>
                <a:ea typeface="Montserrat"/>
                <a:cs typeface="Montserrat"/>
                <a:sym typeface="Montserrat"/>
              </a:rPr>
              <a:t>An </a:t>
            </a:r>
            <a:r>
              <a:rPr lang="en-GB" b="1" dirty="0" err="1">
                <a:solidFill>
                  <a:schemeClr val="dk1"/>
                </a:solidFill>
                <a:latin typeface="Montserrat"/>
                <a:ea typeface="Montserrat"/>
                <a:cs typeface="Montserrat"/>
                <a:sym typeface="Montserrat"/>
              </a:rPr>
              <a:t>bhfuil</a:t>
            </a:r>
            <a:r>
              <a:rPr lang="en-GB" b="1" dirty="0">
                <a:solidFill>
                  <a:schemeClr val="dk1"/>
                </a:solidFill>
                <a:latin typeface="Montserrat"/>
                <a:ea typeface="Montserrat"/>
                <a:cs typeface="Montserrat"/>
                <a:sym typeface="Montserrat"/>
              </a:rPr>
              <a:t> an </a:t>
            </a:r>
            <a:r>
              <a:rPr lang="en-GB" b="1" dirty="0" err="1">
                <a:solidFill>
                  <a:schemeClr val="dk1"/>
                </a:solidFill>
                <a:latin typeface="Montserrat"/>
                <a:ea typeface="Montserrat"/>
                <a:cs typeface="Montserrat"/>
                <a:sym typeface="Montserrat"/>
              </a:rPr>
              <a:t>duine</a:t>
            </a:r>
            <a:r>
              <a:rPr lang="en-GB" b="1" dirty="0">
                <a:solidFill>
                  <a:schemeClr val="dk1"/>
                </a:solidFill>
                <a:latin typeface="Montserrat"/>
                <a:ea typeface="Montserrat"/>
                <a:cs typeface="Montserrat"/>
                <a:sym typeface="Montserrat"/>
              </a:rPr>
              <a:t> san </a:t>
            </a:r>
            <a:r>
              <a:rPr lang="en-GB" b="1" dirty="0" err="1">
                <a:solidFill>
                  <a:schemeClr val="dk1"/>
                </a:solidFill>
                <a:latin typeface="Montserrat"/>
                <a:ea typeface="Montserrat"/>
                <a:cs typeface="Montserrat"/>
                <a:sym typeface="Montserrat"/>
              </a:rPr>
              <a:t>fhíseán</a:t>
            </a:r>
            <a:r>
              <a:rPr lang="en-GB" b="1" dirty="0">
                <a:solidFill>
                  <a:schemeClr val="dk1"/>
                </a:solidFill>
                <a:latin typeface="Montserrat"/>
                <a:ea typeface="Montserrat"/>
                <a:cs typeface="Montserrat"/>
                <a:sym typeface="Montserrat"/>
              </a:rPr>
              <a:t> ag </a:t>
            </a:r>
            <a:r>
              <a:rPr lang="en-GB" b="1" dirty="0" err="1">
                <a:solidFill>
                  <a:schemeClr val="dk1"/>
                </a:solidFill>
                <a:latin typeface="Montserrat"/>
                <a:ea typeface="Montserrat"/>
                <a:cs typeface="Montserrat"/>
                <a:sym typeface="Montserrat"/>
              </a:rPr>
              <a:t>rá</a:t>
            </a:r>
            <a:r>
              <a:rPr lang="en-GB" b="1" dirty="0">
                <a:solidFill>
                  <a:schemeClr val="dk1"/>
                </a:solidFill>
                <a:latin typeface="Montserrat"/>
                <a:ea typeface="Montserrat"/>
                <a:cs typeface="Montserrat"/>
                <a:sym typeface="Montserrat"/>
              </a:rPr>
              <a:t> </a:t>
            </a:r>
            <a:r>
              <a:rPr lang="en-GB" b="1" dirty="0" err="1">
                <a:solidFill>
                  <a:schemeClr val="dk1"/>
                </a:solidFill>
                <a:latin typeface="Montserrat"/>
                <a:ea typeface="Montserrat"/>
                <a:cs typeface="Montserrat"/>
                <a:sym typeface="Montserrat"/>
              </a:rPr>
              <a:t>rud</a:t>
            </a:r>
            <a:r>
              <a:rPr lang="en-GB" b="1" dirty="0">
                <a:solidFill>
                  <a:schemeClr val="dk1"/>
                </a:solidFill>
                <a:latin typeface="Montserrat"/>
                <a:ea typeface="Montserrat"/>
                <a:cs typeface="Montserrat"/>
                <a:sym typeface="Montserrat"/>
              </a:rPr>
              <a:t> </a:t>
            </a:r>
            <a:r>
              <a:rPr lang="en-GB" b="1" dirty="0" err="1">
                <a:solidFill>
                  <a:schemeClr val="dk1"/>
                </a:solidFill>
                <a:latin typeface="Montserrat"/>
                <a:ea typeface="Montserrat"/>
                <a:cs typeface="Montserrat"/>
                <a:sym typeface="Montserrat"/>
              </a:rPr>
              <a:t>éigin</a:t>
            </a:r>
            <a:r>
              <a:rPr lang="en-GB" b="1" dirty="0">
                <a:solidFill>
                  <a:schemeClr val="dk1"/>
                </a:solidFill>
                <a:latin typeface="Montserrat"/>
                <a:ea typeface="Montserrat"/>
                <a:cs typeface="Montserrat"/>
                <a:sym typeface="Montserrat"/>
              </a:rPr>
              <a:t> </a:t>
            </a:r>
            <a:r>
              <a:rPr lang="en-GB" b="1" dirty="0" err="1">
                <a:solidFill>
                  <a:schemeClr val="dk1"/>
                </a:solidFill>
                <a:latin typeface="Montserrat"/>
                <a:ea typeface="Montserrat"/>
                <a:cs typeface="Montserrat"/>
                <a:sym typeface="Montserrat"/>
              </a:rPr>
              <a:t>nach</a:t>
            </a:r>
            <a:r>
              <a:rPr lang="en-GB" b="1" dirty="0">
                <a:solidFill>
                  <a:schemeClr val="dk1"/>
                </a:solidFill>
                <a:latin typeface="Montserrat"/>
                <a:ea typeface="Montserrat"/>
                <a:cs typeface="Montserrat"/>
                <a:sym typeface="Montserrat"/>
              </a:rPr>
              <a:t> </a:t>
            </a:r>
            <a:r>
              <a:rPr lang="en-GB" b="1" dirty="0" err="1">
                <a:solidFill>
                  <a:schemeClr val="dk1"/>
                </a:solidFill>
                <a:latin typeface="Montserrat"/>
                <a:ea typeface="Montserrat"/>
                <a:cs typeface="Montserrat"/>
                <a:sym typeface="Montserrat"/>
              </a:rPr>
              <a:t>mbeifeá</a:t>
            </a:r>
            <a:r>
              <a:rPr lang="en-GB" b="1" dirty="0">
                <a:solidFill>
                  <a:schemeClr val="dk1"/>
                </a:solidFill>
                <a:latin typeface="Montserrat"/>
                <a:ea typeface="Montserrat"/>
                <a:cs typeface="Montserrat"/>
                <a:sym typeface="Montserrat"/>
              </a:rPr>
              <a:t> ag </a:t>
            </a:r>
            <a:r>
              <a:rPr lang="en-GB" b="1" dirty="0" err="1">
                <a:solidFill>
                  <a:schemeClr val="dk1"/>
                </a:solidFill>
                <a:latin typeface="Montserrat"/>
                <a:ea typeface="Montserrat"/>
                <a:cs typeface="Montserrat"/>
                <a:sym typeface="Montserrat"/>
              </a:rPr>
              <a:t>súil</a:t>
            </a:r>
            <a:r>
              <a:rPr lang="en-GB" b="1" dirty="0">
                <a:solidFill>
                  <a:schemeClr val="dk1"/>
                </a:solidFill>
                <a:latin typeface="Montserrat"/>
                <a:ea typeface="Montserrat"/>
                <a:cs typeface="Montserrat"/>
                <a:sym typeface="Montserrat"/>
              </a:rPr>
              <a:t> go </a:t>
            </a:r>
            <a:r>
              <a:rPr lang="en-GB" b="1" dirty="0" err="1">
                <a:solidFill>
                  <a:schemeClr val="dk1"/>
                </a:solidFill>
                <a:latin typeface="Montserrat"/>
                <a:ea typeface="Montserrat"/>
                <a:cs typeface="Montserrat"/>
                <a:sym typeface="Montserrat"/>
              </a:rPr>
              <a:t>ndéarfaidís</a:t>
            </a:r>
            <a:r>
              <a:rPr lang="en-GB" b="1" dirty="0">
                <a:solidFill>
                  <a:schemeClr val="dk1"/>
                </a:solidFill>
                <a:latin typeface="Montserrat"/>
                <a:ea typeface="Montserrat"/>
                <a:cs typeface="Montserrat"/>
                <a:sym typeface="Montserrat"/>
              </a:rPr>
              <a:t> go deo?</a:t>
            </a:r>
            <a:endParaRPr b="1" dirty="0">
              <a:solidFill>
                <a:schemeClr val="dk1"/>
              </a:solidFill>
              <a:latin typeface="Montserrat"/>
              <a:ea typeface="Montserrat"/>
              <a:cs typeface="Montserrat"/>
              <a:sym typeface="Montserrat"/>
            </a:endParaRPr>
          </a:p>
          <a:p>
            <a:pPr marL="457200" lvl="0" indent="-361950" algn="l" rtl="0">
              <a:lnSpc>
                <a:spcPct val="115000"/>
              </a:lnSpc>
              <a:spcBef>
                <a:spcPts val="0"/>
              </a:spcBef>
              <a:spcAft>
                <a:spcPts val="0"/>
              </a:spcAft>
              <a:buSzPts val="2100"/>
              <a:buFont typeface="Montserrat"/>
              <a:buChar char="●"/>
            </a:pPr>
            <a:r>
              <a:rPr lang="en-GB" b="1" dirty="0">
                <a:solidFill>
                  <a:schemeClr val="dk1"/>
                </a:solidFill>
                <a:latin typeface="Montserrat"/>
                <a:ea typeface="Montserrat"/>
                <a:cs typeface="Montserrat"/>
                <a:sym typeface="Montserrat"/>
              </a:rPr>
              <a:t>An </a:t>
            </a:r>
            <a:r>
              <a:rPr lang="en-GB" b="1" dirty="0" err="1">
                <a:solidFill>
                  <a:schemeClr val="dk1"/>
                </a:solidFill>
                <a:latin typeface="Montserrat"/>
                <a:ea typeface="Montserrat"/>
                <a:cs typeface="Montserrat"/>
                <a:sym typeface="Montserrat"/>
              </a:rPr>
              <a:t>gcuireann</a:t>
            </a:r>
            <a:r>
              <a:rPr lang="en-GB" b="1" dirty="0">
                <a:solidFill>
                  <a:schemeClr val="dk1"/>
                </a:solidFill>
                <a:latin typeface="Montserrat"/>
                <a:ea typeface="Montserrat"/>
                <a:cs typeface="Montserrat"/>
                <a:sym typeface="Montserrat"/>
              </a:rPr>
              <a:t> an </a:t>
            </a:r>
            <a:r>
              <a:rPr lang="en-GB" b="1" dirty="0" err="1">
                <a:solidFill>
                  <a:schemeClr val="dk1"/>
                </a:solidFill>
                <a:latin typeface="Montserrat"/>
                <a:ea typeface="Montserrat"/>
                <a:cs typeface="Montserrat"/>
                <a:sym typeface="Montserrat"/>
              </a:rPr>
              <a:t>físeán</a:t>
            </a:r>
            <a:r>
              <a:rPr lang="en-GB" b="1" dirty="0">
                <a:solidFill>
                  <a:schemeClr val="dk1"/>
                </a:solidFill>
                <a:latin typeface="Montserrat"/>
                <a:ea typeface="Montserrat"/>
                <a:cs typeface="Montserrat"/>
                <a:sym typeface="Montserrat"/>
              </a:rPr>
              <a:t> </a:t>
            </a:r>
            <a:r>
              <a:rPr lang="en-GB" b="1" dirty="0" err="1">
                <a:solidFill>
                  <a:schemeClr val="dk1"/>
                </a:solidFill>
                <a:latin typeface="Montserrat"/>
                <a:ea typeface="Montserrat"/>
                <a:cs typeface="Montserrat"/>
                <a:sym typeface="Montserrat"/>
              </a:rPr>
              <a:t>plean</a:t>
            </a:r>
            <a:r>
              <a:rPr lang="en-GB" b="1" dirty="0">
                <a:solidFill>
                  <a:schemeClr val="dk1"/>
                </a:solidFill>
                <a:latin typeface="Montserrat"/>
                <a:ea typeface="Montserrat"/>
                <a:cs typeface="Montserrat"/>
                <a:sym typeface="Montserrat"/>
              </a:rPr>
              <a:t> </a:t>
            </a:r>
            <a:r>
              <a:rPr lang="en-GB" b="1" dirty="0" err="1">
                <a:solidFill>
                  <a:schemeClr val="dk1"/>
                </a:solidFill>
                <a:latin typeface="Montserrat"/>
                <a:ea typeface="Montserrat"/>
                <a:cs typeface="Montserrat"/>
                <a:sym typeface="Montserrat"/>
              </a:rPr>
              <a:t>duine</a:t>
            </a:r>
            <a:r>
              <a:rPr lang="en-GB" b="1" dirty="0">
                <a:solidFill>
                  <a:schemeClr val="dk1"/>
                </a:solidFill>
                <a:latin typeface="Montserrat"/>
                <a:ea typeface="Montserrat"/>
                <a:cs typeface="Montserrat"/>
                <a:sym typeface="Montserrat"/>
              </a:rPr>
              <a:t> </a:t>
            </a:r>
            <a:r>
              <a:rPr lang="en-GB" b="1" dirty="0" err="1">
                <a:solidFill>
                  <a:schemeClr val="dk1"/>
                </a:solidFill>
                <a:latin typeface="Montserrat"/>
                <a:ea typeface="Montserrat"/>
                <a:cs typeface="Montserrat"/>
                <a:sym typeface="Montserrat"/>
              </a:rPr>
              <a:t>éigin</a:t>
            </a:r>
            <a:r>
              <a:rPr lang="en-GB" b="1" dirty="0">
                <a:solidFill>
                  <a:schemeClr val="dk1"/>
                </a:solidFill>
                <a:latin typeface="Montserrat"/>
                <a:ea typeface="Montserrat"/>
                <a:cs typeface="Montserrat"/>
                <a:sym typeface="Montserrat"/>
              </a:rPr>
              <a:t> </a:t>
            </a:r>
            <a:r>
              <a:rPr lang="en-GB" b="1" dirty="0" err="1">
                <a:solidFill>
                  <a:schemeClr val="dk1"/>
                </a:solidFill>
                <a:latin typeface="Montserrat"/>
                <a:ea typeface="Montserrat"/>
                <a:cs typeface="Montserrat"/>
                <a:sym typeface="Montserrat"/>
              </a:rPr>
              <a:t>eile</a:t>
            </a:r>
            <a:r>
              <a:rPr lang="en-GB" b="1" dirty="0">
                <a:solidFill>
                  <a:schemeClr val="dk1"/>
                </a:solidFill>
                <a:latin typeface="Montserrat"/>
                <a:ea typeface="Montserrat"/>
                <a:cs typeface="Montserrat"/>
                <a:sym typeface="Montserrat"/>
              </a:rPr>
              <a:t> </a:t>
            </a:r>
            <a:r>
              <a:rPr lang="en-GB" b="1" dirty="0" err="1">
                <a:solidFill>
                  <a:schemeClr val="dk1"/>
                </a:solidFill>
                <a:latin typeface="Montserrat"/>
                <a:ea typeface="Montserrat"/>
                <a:cs typeface="Montserrat"/>
                <a:sym typeface="Montserrat"/>
              </a:rPr>
              <a:t>chun</a:t>
            </a:r>
            <a:r>
              <a:rPr lang="en-GB" b="1" dirty="0">
                <a:solidFill>
                  <a:schemeClr val="dk1"/>
                </a:solidFill>
                <a:latin typeface="Montserrat"/>
                <a:ea typeface="Montserrat"/>
                <a:cs typeface="Montserrat"/>
                <a:sym typeface="Montserrat"/>
              </a:rPr>
              <a:t> </a:t>
            </a:r>
            <a:r>
              <a:rPr lang="en-GB" b="1" dirty="0" err="1">
                <a:solidFill>
                  <a:schemeClr val="dk1"/>
                </a:solidFill>
                <a:latin typeface="Montserrat"/>
                <a:ea typeface="Montserrat"/>
                <a:cs typeface="Montserrat"/>
                <a:sym typeface="Montserrat"/>
              </a:rPr>
              <a:t>cinn</a:t>
            </a:r>
            <a:r>
              <a:rPr lang="en-GB" b="1" dirty="0">
                <a:solidFill>
                  <a:schemeClr val="dk1"/>
                </a:solidFill>
                <a:latin typeface="Montserrat"/>
                <a:ea typeface="Montserrat"/>
                <a:cs typeface="Montserrat"/>
                <a:sym typeface="Montserrat"/>
              </a:rPr>
              <a:t>? </a:t>
            </a:r>
            <a:r>
              <a:rPr lang="en-GB" b="1" dirty="0" err="1">
                <a:solidFill>
                  <a:schemeClr val="dk1"/>
                </a:solidFill>
                <a:latin typeface="Montserrat"/>
                <a:ea typeface="Montserrat"/>
                <a:cs typeface="Montserrat"/>
                <a:sym typeface="Montserrat"/>
              </a:rPr>
              <a:t>Cé</a:t>
            </a:r>
            <a:r>
              <a:rPr lang="en-GB" b="1" dirty="0">
                <a:solidFill>
                  <a:schemeClr val="dk1"/>
                </a:solidFill>
                <a:latin typeface="Montserrat"/>
                <a:ea typeface="Montserrat"/>
                <a:cs typeface="Montserrat"/>
                <a:sym typeface="Montserrat"/>
              </a:rPr>
              <a:t> a </a:t>
            </a:r>
            <a:r>
              <a:rPr lang="en-GB" b="1" dirty="0" err="1">
                <a:solidFill>
                  <a:schemeClr val="dk1"/>
                </a:solidFill>
                <a:latin typeface="Montserrat"/>
                <a:ea typeface="Montserrat"/>
                <a:cs typeface="Montserrat"/>
                <a:sym typeface="Montserrat"/>
              </a:rPr>
              <a:t>bhaineann</a:t>
            </a:r>
            <a:r>
              <a:rPr lang="en-GB" b="1" dirty="0">
                <a:solidFill>
                  <a:schemeClr val="dk1"/>
                </a:solidFill>
                <a:latin typeface="Montserrat"/>
                <a:ea typeface="Montserrat"/>
                <a:cs typeface="Montserrat"/>
                <a:sym typeface="Montserrat"/>
              </a:rPr>
              <a:t> </a:t>
            </a:r>
            <a:r>
              <a:rPr lang="en-GB" b="1" dirty="0" err="1">
                <a:solidFill>
                  <a:schemeClr val="dk1"/>
                </a:solidFill>
                <a:latin typeface="Montserrat"/>
                <a:ea typeface="Montserrat"/>
                <a:cs typeface="Montserrat"/>
                <a:sym typeface="Montserrat"/>
              </a:rPr>
              <a:t>tairbhe</a:t>
            </a:r>
            <a:r>
              <a:rPr lang="en-GB" b="1" dirty="0">
                <a:solidFill>
                  <a:schemeClr val="dk1"/>
                </a:solidFill>
                <a:latin typeface="Montserrat"/>
                <a:ea typeface="Montserrat"/>
                <a:cs typeface="Montserrat"/>
                <a:sym typeface="Montserrat"/>
              </a:rPr>
              <a:t> as an </a:t>
            </a:r>
            <a:r>
              <a:rPr lang="en-GB" b="1" dirty="0" err="1">
                <a:solidFill>
                  <a:schemeClr val="dk1"/>
                </a:solidFill>
                <a:latin typeface="Montserrat"/>
                <a:ea typeface="Montserrat"/>
                <a:cs typeface="Montserrat"/>
                <a:sym typeface="Montserrat"/>
              </a:rPr>
              <a:t>bhfíseán</a:t>
            </a:r>
            <a:r>
              <a:rPr lang="en-GB" b="1" dirty="0">
                <a:solidFill>
                  <a:schemeClr val="dk1"/>
                </a:solidFill>
                <a:latin typeface="Montserrat"/>
                <a:ea typeface="Montserrat"/>
                <a:cs typeface="Montserrat"/>
                <a:sym typeface="Montserrat"/>
              </a:rPr>
              <a:t> </a:t>
            </a:r>
            <a:r>
              <a:rPr lang="en-GB" b="1" dirty="0" err="1">
                <a:solidFill>
                  <a:schemeClr val="dk1"/>
                </a:solidFill>
                <a:latin typeface="Montserrat"/>
                <a:ea typeface="Montserrat"/>
                <a:cs typeface="Montserrat"/>
                <a:sym typeface="Montserrat"/>
              </a:rPr>
              <a:t>seo</a:t>
            </a:r>
            <a:r>
              <a:rPr lang="en-GB" b="1" dirty="0">
                <a:solidFill>
                  <a:schemeClr val="dk1"/>
                </a:solidFill>
                <a:latin typeface="Montserrat"/>
                <a:ea typeface="Montserrat"/>
                <a:cs typeface="Montserrat"/>
                <a:sym typeface="Montserrat"/>
              </a:rPr>
              <a:t>?</a:t>
            </a:r>
            <a:endParaRPr sz="2100" b="1" dirty="0">
              <a:latin typeface="Montserrat"/>
              <a:ea typeface="Montserrat"/>
              <a:cs typeface="Montserrat"/>
              <a:sym typeface="Montserrat"/>
            </a:endParaRPr>
          </a:p>
        </p:txBody>
      </p:sp>
      <p:grpSp>
        <p:nvGrpSpPr>
          <p:cNvPr id="1275" name="Google Shape;1275;gee53f2d5ea_0_3063"/>
          <p:cNvGrpSpPr/>
          <p:nvPr/>
        </p:nvGrpSpPr>
        <p:grpSpPr>
          <a:xfrm rot="5400000">
            <a:off x="-100890" y="1206030"/>
            <a:ext cx="4185985" cy="2934118"/>
            <a:chOff x="531239" y="2245624"/>
            <a:chExt cx="4710234" cy="3525313"/>
          </a:xfrm>
        </p:grpSpPr>
        <p:pic>
          <p:nvPicPr>
            <p:cNvPr id="1276" name="Google Shape;1276;gee53f2d5ea_0_3063"/>
            <p:cNvPicPr preferRelativeResize="0"/>
            <p:nvPr/>
          </p:nvPicPr>
          <p:blipFill rotWithShape="1">
            <a:blip r:embed="rId3">
              <a:alphaModFix/>
            </a:blip>
            <a:srcRect/>
            <a:stretch/>
          </p:blipFill>
          <p:spPr>
            <a:xfrm rot="5400000">
              <a:off x="1123699" y="1653164"/>
              <a:ext cx="3525313" cy="4710234"/>
            </a:xfrm>
            <a:prstGeom prst="rect">
              <a:avLst/>
            </a:prstGeom>
            <a:noFill/>
            <a:ln>
              <a:noFill/>
            </a:ln>
          </p:spPr>
        </p:pic>
        <p:sp>
          <p:nvSpPr>
            <p:cNvPr id="1277" name="Google Shape;1277;gee53f2d5ea_0_3063"/>
            <p:cNvSpPr/>
            <p:nvPr/>
          </p:nvSpPr>
          <p:spPr>
            <a:xfrm>
              <a:off x="1109749" y="2580941"/>
              <a:ext cx="3703200" cy="2826000"/>
            </a:xfrm>
            <a:prstGeom prst="rect">
              <a:avLst/>
            </a:prstGeom>
            <a:solidFill>
              <a:srgbClr val="FFCA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pic>
        <p:nvPicPr>
          <p:cNvPr id="1278" name="Google Shape;1278;gee53f2d5ea_0_3063"/>
          <p:cNvPicPr preferRelativeResize="0"/>
          <p:nvPr/>
        </p:nvPicPr>
        <p:blipFill rotWithShape="1">
          <a:blip r:embed="rId4">
            <a:alphaModFix/>
          </a:blip>
          <a:srcRect/>
          <a:stretch/>
        </p:blipFill>
        <p:spPr>
          <a:xfrm>
            <a:off x="827776" y="1032484"/>
            <a:ext cx="2352252" cy="3352647"/>
          </a:xfrm>
          <a:prstGeom prst="rect">
            <a:avLst/>
          </a:prstGeom>
          <a:noFill/>
          <a:ln>
            <a:noFill/>
          </a:ln>
        </p:spPr>
      </p:pic>
      <p:pic>
        <p:nvPicPr>
          <p:cNvPr id="1279" name="Google Shape;1279;gee53f2d5ea_0_3063"/>
          <p:cNvPicPr preferRelativeResize="0"/>
          <p:nvPr/>
        </p:nvPicPr>
        <p:blipFill rotWithShape="1">
          <a:blip r:embed="rId5">
            <a:alphaModFix/>
          </a:blip>
          <a:srcRect/>
          <a:stretch/>
        </p:blipFill>
        <p:spPr>
          <a:xfrm>
            <a:off x="146124" y="79781"/>
            <a:ext cx="2542006" cy="56204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sp>
        <p:nvSpPr>
          <p:cNvPr id="1284" name="Google Shape;1284;gee53f2d5ea_0_3315"/>
          <p:cNvSpPr/>
          <p:nvPr/>
        </p:nvSpPr>
        <p:spPr>
          <a:xfrm>
            <a:off x="1402794" y="141490"/>
            <a:ext cx="75069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endParaRPr sz="2000" b="1" i="0" u="none" strike="noStrike" cap="none">
              <a:solidFill>
                <a:srgbClr val="FF6600"/>
              </a:solidFill>
              <a:latin typeface="Montserrat"/>
              <a:ea typeface="Montserrat"/>
              <a:cs typeface="Montserrat"/>
              <a:sym typeface="Montserrat"/>
            </a:endParaRPr>
          </a:p>
        </p:txBody>
      </p:sp>
      <p:sp>
        <p:nvSpPr>
          <p:cNvPr id="1285" name="Google Shape;1285;gee53f2d5ea_0_3315"/>
          <p:cNvSpPr/>
          <p:nvPr/>
        </p:nvSpPr>
        <p:spPr>
          <a:xfrm>
            <a:off x="3880338" y="181937"/>
            <a:ext cx="5029200" cy="43860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0"/>
              </a:spcBef>
              <a:spcAft>
                <a:spcPts val="0"/>
              </a:spcAft>
              <a:buClr>
                <a:schemeClr val="dk1"/>
              </a:buClr>
              <a:buSzPts val="1100"/>
              <a:buFont typeface="Arial"/>
              <a:buNone/>
            </a:pPr>
            <a:r>
              <a:rPr lang="en-GB" sz="2200" b="1">
                <a:solidFill>
                  <a:srgbClr val="FE912A"/>
                </a:solidFill>
                <a:latin typeface="Montserrat"/>
                <a:ea typeface="Montserrat"/>
                <a:cs typeface="Montserrat"/>
                <a:sym typeface="Montserrat"/>
              </a:rPr>
              <a:t>Do Bholgán Scagaire a Phléascadh</a:t>
            </a:r>
            <a:endParaRPr sz="2200" b="1">
              <a:solidFill>
                <a:srgbClr val="FE912A"/>
              </a:solidFill>
              <a:latin typeface="Montserrat"/>
              <a:ea typeface="Montserrat"/>
              <a:cs typeface="Montserrat"/>
              <a:sym typeface="Montserrat"/>
            </a:endParaRPr>
          </a:p>
          <a:p>
            <a:pPr marL="0" marR="0" lvl="0" indent="0" algn="r" rtl="0">
              <a:lnSpc>
                <a:spcPct val="100000"/>
              </a:lnSpc>
              <a:spcBef>
                <a:spcPts val="0"/>
              </a:spcBef>
              <a:spcAft>
                <a:spcPts val="0"/>
              </a:spcAft>
              <a:buClr>
                <a:srgbClr val="000000"/>
              </a:buClr>
              <a:buSzPts val="2250"/>
              <a:buFont typeface="Arial"/>
              <a:buNone/>
            </a:pPr>
            <a:endParaRPr sz="2250" b="1">
              <a:solidFill>
                <a:srgbClr val="FF6600"/>
              </a:solidFill>
              <a:latin typeface="Montserrat"/>
              <a:ea typeface="Montserrat"/>
              <a:cs typeface="Montserrat"/>
              <a:sym typeface="Montserrat"/>
            </a:endParaRPr>
          </a:p>
        </p:txBody>
      </p:sp>
      <p:sp>
        <p:nvSpPr>
          <p:cNvPr id="1286" name="Google Shape;1286;gee53f2d5ea_0_3315"/>
          <p:cNvSpPr/>
          <p:nvPr/>
        </p:nvSpPr>
        <p:spPr>
          <a:xfrm>
            <a:off x="6018300" y="1078175"/>
            <a:ext cx="31485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https://youtu.be/pT-k1kDIRnw</a:t>
            </a:r>
            <a:endParaRPr sz="1400" b="1" i="0" u="none" strike="noStrike" cap="none">
              <a:solidFill>
                <a:srgbClr val="000000"/>
              </a:solidFill>
              <a:latin typeface="Montserrat"/>
              <a:ea typeface="Montserrat"/>
              <a:cs typeface="Montserrat"/>
              <a:sym typeface="Montserrat"/>
            </a:endParaRPr>
          </a:p>
        </p:txBody>
      </p:sp>
      <p:pic>
        <p:nvPicPr>
          <p:cNvPr id="1287" name="Google Shape;1287;gee53f2d5ea_0_3315"/>
          <p:cNvPicPr preferRelativeResize="0"/>
          <p:nvPr/>
        </p:nvPicPr>
        <p:blipFill rotWithShape="1">
          <a:blip r:embed="rId4">
            <a:alphaModFix/>
          </a:blip>
          <a:srcRect/>
          <a:stretch/>
        </p:blipFill>
        <p:spPr>
          <a:xfrm>
            <a:off x="1592403" y="1284674"/>
            <a:ext cx="4425894" cy="3858826"/>
          </a:xfrm>
          <a:prstGeom prst="rect">
            <a:avLst/>
          </a:prstGeom>
          <a:noFill/>
          <a:ln>
            <a:noFill/>
          </a:ln>
        </p:spPr>
      </p:pic>
      <p:pic>
        <p:nvPicPr>
          <p:cNvPr id="1288" name="Google Shape;1288;gee53f2d5ea_0_3315"/>
          <p:cNvPicPr preferRelativeResize="0"/>
          <p:nvPr/>
        </p:nvPicPr>
        <p:blipFill rotWithShape="1">
          <a:blip r:embed="rId5">
            <a:alphaModFix/>
          </a:blip>
          <a:srcRect/>
          <a:stretch/>
        </p:blipFill>
        <p:spPr>
          <a:xfrm>
            <a:off x="1740763" y="1504058"/>
            <a:ext cx="4129179" cy="2318557"/>
          </a:xfrm>
          <a:prstGeom prst="rect">
            <a:avLst/>
          </a:prstGeom>
          <a:noFill/>
          <a:ln>
            <a:noFill/>
          </a:ln>
        </p:spPr>
      </p:pic>
      <p:pic>
        <p:nvPicPr>
          <p:cNvPr id="1289" name="Google Shape;1289;gee53f2d5ea_0_3315"/>
          <p:cNvPicPr preferRelativeResize="0"/>
          <p:nvPr/>
        </p:nvPicPr>
        <p:blipFill rotWithShape="1">
          <a:blip r:embed="rId6">
            <a:alphaModFix/>
          </a:blip>
          <a:srcRect/>
          <a:stretch/>
        </p:blipFill>
        <p:spPr>
          <a:xfrm>
            <a:off x="602129" y="125821"/>
            <a:ext cx="2542005" cy="56204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sp>
        <p:nvSpPr>
          <p:cNvPr id="1294" name="Google Shape;1294;gee53f2d5ea_0_3563"/>
          <p:cNvSpPr/>
          <p:nvPr/>
        </p:nvSpPr>
        <p:spPr>
          <a:xfrm>
            <a:off x="1402794" y="141490"/>
            <a:ext cx="75069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endParaRPr sz="2000" b="1" i="0" u="none" strike="noStrike" cap="none">
              <a:solidFill>
                <a:srgbClr val="FF6600"/>
              </a:solidFill>
              <a:latin typeface="Montserrat"/>
              <a:ea typeface="Montserrat"/>
              <a:cs typeface="Montserrat"/>
              <a:sym typeface="Montserrat"/>
            </a:endParaRPr>
          </a:p>
        </p:txBody>
      </p:sp>
      <p:sp>
        <p:nvSpPr>
          <p:cNvPr id="1295" name="Google Shape;1295;gee53f2d5ea_0_3563"/>
          <p:cNvSpPr/>
          <p:nvPr/>
        </p:nvSpPr>
        <p:spPr>
          <a:xfrm>
            <a:off x="2286000" y="1021590"/>
            <a:ext cx="52578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96" name="Google Shape;1296;gee53f2d5ea_0_3563"/>
          <p:cNvPicPr preferRelativeResize="0"/>
          <p:nvPr/>
        </p:nvPicPr>
        <p:blipFill rotWithShape="1">
          <a:blip r:embed="rId3">
            <a:alphaModFix/>
          </a:blip>
          <a:srcRect/>
          <a:stretch/>
        </p:blipFill>
        <p:spPr>
          <a:xfrm>
            <a:off x="602129" y="125821"/>
            <a:ext cx="2542005" cy="562043"/>
          </a:xfrm>
          <a:prstGeom prst="rect">
            <a:avLst/>
          </a:prstGeom>
          <a:noFill/>
          <a:ln>
            <a:noFill/>
          </a:ln>
        </p:spPr>
      </p:pic>
      <p:graphicFrame>
        <p:nvGraphicFramePr>
          <p:cNvPr id="1297" name="Google Shape;1297;gee53f2d5ea_0_3563"/>
          <p:cNvGraphicFramePr/>
          <p:nvPr/>
        </p:nvGraphicFramePr>
        <p:xfrm>
          <a:off x="1228500" y="924967"/>
          <a:ext cx="7372800" cy="4154047"/>
        </p:xfrm>
        <a:graphic>
          <a:graphicData uri="http://schemas.openxmlformats.org/drawingml/2006/table">
            <a:tbl>
              <a:tblPr>
                <a:noFill/>
                <a:tableStyleId>{36C23544-DC77-41B1-97DD-CA55908171D2}</a:tableStyleId>
              </a:tblPr>
              <a:tblGrid>
                <a:gridCol w="3835050">
                  <a:extLst>
                    <a:ext uri="{9D8B030D-6E8A-4147-A177-3AD203B41FA5}">
                      <a16:colId xmlns:a16="http://schemas.microsoft.com/office/drawing/2014/main" val="20000"/>
                    </a:ext>
                  </a:extLst>
                </a:gridCol>
                <a:gridCol w="3537750">
                  <a:extLst>
                    <a:ext uri="{9D8B030D-6E8A-4147-A177-3AD203B41FA5}">
                      <a16:colId xmlns:a16="http://schemas.microsoft.com/office/drawing/2014/main" val="20001"/>
                    </a:ext>
                  </a:extLst>
                </a:gridCol>
              </a:tblGrid>
              <a:tr h="404425">
                <a:tc>
                  <a:txBody>
                    <a:bodyPr/>
                    <a:lstStyle/>
                    <a:p>
                      <a:pPr marL="0" lvl="0" indent="0" algn="ctr" rtl="0">
                        <a:lnSpc>
                          <a:spcPct val="115000"/>
                        </a:lnSpc>
                        <a:spcBef>
                          <a:spcPts val="0"/>
                        </a:spcBef>
                        <a:spcAft>
                          <a:spcPts val="0"/>
                        </a:spcAft>
                        <a:buClr>
                          <a:schemeClr val="dk1"/>
                        </a:buClr>
                        <a:buSzPts val="1100"/>
                        <a:buFont typeface="Arial"/>
                        <a:buNone/>
                      </a:pPr>
                      <a:r>
                        <a:rPr lang="en-GB" b="1">
                          <a:solidFill>
                            <a:schemeClr val="dk1"/>
                          </a:solidFill>
                          <a:latin typeface="Montserrat"/>
                          <a:ea typeface="Montserrat"/>
                          <a:cs typeface="Montserrat"/>
                          <a:sym typeface="Montserrat"/>
                        </a:rPr>
                        <a:t>Buntáistí</a:t>
                      </a:r>
                      <a:endParaRPr b="1">
                        <a:latin typeface="Montserrat"/>
                        <a:ea typeface="Montserrat"/>
                        <a:cs typeface="Montserrat"/>
                        <a:sym typeface="Montserrat"/>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100"/>
                        <a:buFont typeface="Arial"/>
                        <a:buNone/>
                      </a:pPr>
                      <a:r>
                        <a:rPr lang="en-GB" b="1">
                          <a:solidFill>
                            <a:schemeClr val="dk1"/>
                          </a:solidFill>
                          <a:latin typeface="Montserrat"/>
                          <a:ea typeface="Montserrat"/>
                          <a:cs typeface="Montserrat"/>
                          <a:sym typeface="Montserrat"/>
                        </a:rPr>
                        <a:t>Míbhuntáistí</a:t>
                      </a:r>
                      <a:endParaRPr b="1">
                        <a:latin typeface="Montserrat"/>
                        <a:ea typeface="Montserrat"/>
                        <a:cs typeface="Montserrat"/>
                        <a:sym typeface="Montserrat"/>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0"/>
                  </a:ext>
                </a:extLst>
              </a:tr>
              <a:tr h="3559700">
                <a:tc>
                  <a:txBody>
                    <a:bodyPr/>
                    <a:lstStyle/>
                    <a:p>
                      <a:pPr marL="457200" lvl="0" indent="-304800" algn="l" rtl="0">
                        <a:lnSpc>
                          <a:spcPct val="115000"/>
                        </a:lnSpc>
                        <a:spcBef>
                          <a:spcPts val="0"/>
                        </a:spcBef>
                        <a:spcAft>
                          <a:spcPts val="0"/>
                        </a:spcAft>
                        <a:buClr>
                          <a:schemeClr val="dk1"/>
                        </a:buClr>
                        <a:buSzPts val="1200"/>
                        <a:buFont typeface="Montserrat"/>
                        <a:buChar char="-"/>
                      </a:pPr>
                      <a:r>
                        <a:rPr lang="en-GB" sz="1200">
                          <a:solidFill>
                            <a:schemeClr val="dk1"/>
                          </a:solidFill>
                          <a:latin typeface="Montserrat"/>
                          <a:ea typeface="Montserrat"/>
                          <a:cs typeface="Montserrat"/>
                          <a:sym typeface="Montserrat"/>
                        </a:rPr>
                        <a:t>Is féidir le hinnill chuardaigh torthaí níos ábhartha a bhíonn uainn níos tapúla a thabhairt dúinn.</a:t>
                      </a:r>
                      <a:endParaRPr sz="1200">
                        <a:solidFill>
                          <a:schemeClr val="dk1"/>
                        </a:solidFill>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GB" sz="1200">
                          <a:solidFill>
                            <a:schemeClr val="dk1"/>
                          </a:solidFill>
                          <a:latin typeface="Montserrat"/>
                          <a:ea typeface="Montserrat"/>
                          <a:cs typeface="Montserrat"/>
                          <a:sym typeface="Montserrat"/>
                        </a:rPr>
                        <a:t>Taispeánann suíomhanna gréasáin, aipeanna, innill chuardaigh ábhar dúinn ar léiríomar spéis ann cheana féin.</a:t>
                      </a:r>
                      <a:endParaRPr sz="1200">
                        <a:solidFill>
                          <a:schemeClr val="dk1"/>
                        </a:solidFill>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GB" sz="1200">
                          <a:solidFill>
                            <a:schemeClr val="dk1"/>
                          </a:solidFill>
                          <a:latin typeface="Montserrat"/>
                          <a:ea typeface="Montserrat"/>
                          <a:cs typeface="Montserrat"/>
                          <a:sym typeface="Montserrat"/>
                        </a:rPr>
                        <a:t>Tá na suíomhanna gréasáin a dtéimid chucu go minic níos éasca a aimsiú, toisc go mbíonn siad níos airde ar na liostaí cuardaigh.</a:t>
                      </a:r>
                      <a:endParaRPr sz="1200">
                        <a:solidFill>
                          <a:schemeClr val="dk1"/>
                        </a:solidFill>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GB" sz="1200">
                          <a:solidFill>
                            <a:schemeClr val="dk1"/>
                          </a:solidFill>
                          <a:latin typeface="Montserrat"/>
                          <a:ea typeface="Montserrat"/>
                          <a:cs typeface="Montserrat"/>
                          <a:sym typeface="Montserrat"/>
                        </a:rPr>
                        <a:t>Cabhraíonn rianú suímh linn ár limistéar a chuardach le haghaidh siopaí/bialanna ábhartha etc.</a:t>
                      </a:r>
                      <a:endParaRPr sz="1200">
                        <a:solidFill>
                          <a:schemeClr val="dk1"/>
                        </a:solidFill>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GB" sz="1200">
                          <a:solidFill>
                            <a:schemeClr val="dk1"/>
                          </a:solidFill>
                          <a:latin typeface="Montserrat"/>
                          <a:ea typeface="Montserrat"/>
                          <a:cs typeface="Montserrat"/>
                          <a:sym typeface="Montserrat"/>
                        </a:rPr>
                        <a:t>Is féidir linn ár sonraí logála isteach a shábháil ar ár bhfearais ionas nach gcaithfimid iad a chur isteach arís.</a:t>
                      </a:r>
                      <a:endParaRPr sz="1200">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chemeClr val="dk1"/>
                        </a:buClr>
                        <a:buSzPts val="1100"/>
                        <a:buFont typeface="Arial"/>
                        <a:buNone/>
                      </a:pPr>
                      <a:endParaRPr sz="1200">
                        <a:solidFill>
                          <a:srgbClr val="F568A6"/>
                        </a:solidFill>
                        <a:latin typeface="Montserrat"/>
                        <a:ea typeface="Montserrat"/>
                        <a:cs typeface="Montserrat"/>
                        <a:sym typeface="Montserrat"/>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457200" lvl="0" indent="-304800" algn="l" rtl="0">
                        <a:lnSpc>
                          <a:spcPct val="115000"/>
                        </a:lnSpc>
                        <a:spcBef>
                          <a:spcPts val="0"/>
                        </a:spcBef>
                        <a:spcAft>
                          <a:spcPts val="0"/>
                        </a:spcAft>
                        <a:buClr>
                          <a:schemeClr val="dk1"/>
                        </a:buClr>
                        <a:buSzPts val="1200"/>
                        <a:buFont typeface="Montserrat"/>
                        <a:buChar char="-"/>
                      </a:pPr>
                      <a:r>
                        <a:rPr lang="en-GB" sz="1200">
                          <a:solidFill>
                            <a:schemeClr val="dk1"/>
                          </a:solidFill>
                          <a:latin typeface="Montserrat"/>
                          <a:ea typeface="Montserrat"/>
                          <a:cs typeface="Montserrat"/>
                          <a:sym typeface="Montserrat"/>
                        </a:rPr>
                        <a:t>Má tá na torthaí cuardaigh as a riocht agus murab eol dúinn é, cuireann sé sin isteach ar ár gcumas faisnéis a aimsiú, a mheas, agus a úsáid. Caithfimid fios a bheith againn má tá torthaí cuardaigh claonta ionas go mbeimid in ann a bheith géarchúiseach nuair a roghnaímid faisnéis.</a:t>
                      </a:r>
                      <a:endParaRPr sz="1200">
                        <a:solidFill>
                          <a:schemeClr val="dk1"/>
                        </a:solidFill>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GB" sz="1200">
                          <a:solidFill>
                            <a:schemeClr val="dk1"/>
                          </a:solidFill>
                          <a:latin typeface="Montserrat"/>
                          <a:ea typeface="Montserrat"/>
                          <a:cs typeface="Montserrat"/>
                          <a:sym typeface="Montserrat"/>
                        </a:rPr>
                        <a:t>Beidh tú níos caolaigeanta agus ní bheidh tú in ann rudaí a fheiceáil ó dhearcadh duine éigin eile.</a:t>
                      </a:r>
                      <a:endParaRPr sz="1200">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chemeClr val="dk1"/>
                        </a:buClr>
                        <a:buSzPts val="1100"/>
                        <a:buFont typeface="Arial"/>
                        <a:buNone/>
                      </a:pPr>
                      <a:endParaRPr sz="1200">
                        <a:solidFill>
                          <a:srgbClr val="F568A6"/>
                        </a:solidFill>
                        <a:latin typeface="Montserrat"/>
                        <a:ea typeface="Montserrat"/>
                        <a:cs typeface="Montserrat"/>
                        <a:sym typeface="Montserrat"/>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298" name="Google Shape;1298;gee53f2d5ea_0_3563"/>
          <p:cNvSpPr/>
          <p:nvPr/>
        </p:nvSpPr>
        <p:spPr>
          <a:xfrm>
            <a:off x="3289601" y="181925"/>
            <a:ext cx="5619900" cy="43860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0"/>
              </a:spcBef>
              <a:spcAft>
                <a:spcPts val="0"/>
              </a:spcAft>
              <a:buClr>
                <a:schemeClr val="dk1"/>
              </a:buClr>
              <a:buSzPts val="1100"/>
              <a:buFont typeface="Arial"/>
              <a:buNone/>
            </a:pPr>
            <a:r>
              <a:rPr lang="en-GB" sz="2200" b="1">
                <a:solidFill>
                  <a:srgbClr val="FE912A"/>
                </a:solidFill>
                <a:latin typeface="Montserrat"/>
                <a:ea typeface="Montserrat"/>
                <a:cs typeface="Montserrat"/>
                <a:sym typeface="Montserrat"/>
              </a:rPr>
              <a:t>Do Bholgán Scagaire a Phléascadh</a:t>
            </a:r>
            <a:endParaRPr sz="2200" b="1">
              <a:solidFill>
                <a:srgbClr val="FE912A"/>
              </a:solidFill>
              <a:latin typeface="Montserrat"/>
              <a:ea typeface="Montserrat"/>
              <a:cs typeface="Montserrat"/>
              <a:sym typeface="Montserrat"/>
            </a:endParaRPr>
          </a:p>
          <a:p>
            <a:pPr marL="0" marR="0" lvl="0" indent="0" algn="r" rtl="0">
              <a:lnSpc>
                <a:spcPct val="100000"/>
              </a:lnSpc>
              <a:spcBef>
                <a:spcPts val="0"/>
              </a:spcBef>
              <a:spcAft>
                <a:spcPts val="0"/>
              </a:spcAft>
              <a:buClr>
                <a:srgbClr val="000000"/>
              </a:buClr>
              <a:buSzPts val="2250"/>
              <a:buFont typeface="Arial"/>
              <a:buNone/>
            </a:pPr>
            <a:endParaRPr sz="2250" b="1">
              <a:solidFill>
                <a:srgbClr val="FF6600"/>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02"/>
        <p:cNvGrpSpPr/>
        <p:nvPr/>
      </p:nvGrpSpPr>
      <p:grpSpPr>
        <a:xfrm>
          <a:off x="0" y="0"/>
          <a:ext cx="0" cy="0"/>
          <a:chOff x="0" y="0"/>
          <a:chExt cx="0" cy="0"/>
        </a:xfrm>
      </p:grpSpPr>
      <p:sp>
        <p:nvSpPr>
          <p:cNvPr id="1303" name="Google Shape;1303;gee53f2d5ea_0_3810"/>
          <p:cNvSpPr/>
          <p:nvPr/>
        </p:nvSpPr>
        <p:spPr>
          <a:xfrm>
            <a:off x="1402794" y="141490"/>
            <a:ext cx="75069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endParaRPr sz="2000" b="1" i="0" u="none" strike="noStrike" cap="none">
              <a:solidFill>
                <a:srgbClr val="FF6600"/>
              </a:solidFill>
              <a:latin typeface="Montserrat"/>
              <a:ea typeface="Montserrat"/>
              <a:cs typeface="Montserrat"/>
              <a:sym typeface="Montserrat"/>
            </a:endParaRPr>
          </a:p>
        </p:txBody>
      </p:sp>
      <p:pic>
        <p:nvPicPr>
          <p:cNvPr id="1304" name="Google Shape;1304;gee53f2d5ea_0_3810"/>
          <p:cNvPicPr preferRelativeResize="0"/>
          <p:nvPr/>
        </p:nvPicPr>
        <p:blipFill rotWithShape="1">
          <a:blip r:embed="rId3">
            <a:alphaModFix/>
          </a:blip>
          <a:srcRect/>
          <a:stretch/>
        </p:blipFill>
        <p:spPr>
          <a:xfrm>
            <a:off x="2506550" y="714178"/>
            <a:ext cx="1117600" cy="901700"/>
          </a:xfrm>
          <a:prstGeom prst="rect">
            <a:avLst/>
          </a:prstGeom>
          <a:noFill/>
          <a:ln>
            <a:noFill/>
          </a:ln>
        </p:spPr>
      </p:pic>
      <p:pic>
        <p:nvPicPr>
          <p:cNvPr id="1305" name="Google Shape;1305;gee53f2d5ea_0_3810"/>
          <p:cNvPicPr preferRelativeResize="0"/>
          <p:nvPr/>
        </p:nvPicPr>
        <p:blipFill rotWithShape="1">
          <a:blip r:embed="rId4">
            <a:alphaModFix/>
          </a:blip>
          <a:srcRect/>
          <a:stretch/>
        </p:blipFill>
        <p:spPr>
          <a:xfrm>
            <a:off x="146124" y="1709551"/>
            <a:ext cx="3834775" cy="3343450"/>
          </a:xfrm>
          <a:prstGeom prst="rect">
            <a:avLst/>
          </a:prstGeom>
          <a:noFill/>
          <a:ln>
            <a:noFill/>
          </a:ln>
        </p:spPr>
      </p:pic>
      <p:pic>
        <p:nvPicPr>
          <p:cNvPr id="1306" name="Google Shape;1306;gee53f2d5ea_0_3810"/>
          <p:cNvPicPr preferRelativeResize="0"/>
          <p:nvPr/>
        </p:nvPicPr>
        <p:blipFill rotWithShape="1">
          <a:blip r:embed="rId5">
            <a:alphaModFix/>
          </a:blip>
          <a:srcRect/>
          <a:stretch/>
        </p:blipFill>
        <p:spPr>
          <a:xfrm>
            <a:off x="305900" y="1860875"/>
            <a:ext cx="3515224" cy="2083599"/>
          </a:xfrm>
          <a:prstGeom prst="rect">
            <a:avLst/>
          </a:prstGeom>
          <a:noFill/>
          <a:ln>
            <a:noFill/>
          </a:ln>
        </p:spPr>
      </p:pic>
      <p:sp>
        <p:nvSpPr>
          <p:cNvPr id="1307" name="Google Shape;1307;gee53f2d5ea_0_3810"/>
          <p:cNvSpPr txBox="1"/>
          <p:nvPr/>
        </p:nvSpPr>
        <p:spPr>
          <a:xfrm>
            <a:off x="4021500" y="1043200"/>
            <a:ext cx="4934100" cy="3389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GB" sz="1200" dirty="0" err="1">
                <a:solidFill>
                  <a:schemeClr val="dk1"/>
                </a:solidFill>
                <a:latin typeface="Montserrat"/>
                <a:ea typeface="Montserrat"/>
                <a:cs typeface="Montserrat"/>
                <a:sym typeface="Montserrat"/>
              </a:rPr>
              <a:t>Smaoinigh</a:t>
            </a:r>
            <a:r>
              <a:rPr lang="en-GB" sz="1200" dirty="0">
                <a:solidFill>
                  <a:schemeClr val="dk1"/>
                </a:solidFill>
                <a:latin typeface="Montserrat"/>
                <a:ea typeface="Montserrat"/>
                <a:cs typeface="Montserrat"/>
                <a:sym typeface="Montserrat"/>
              </a:rPr>
              <a:t> </a:t>
            </a:r>
            <a:r>
              <a:rPr lang="en-GB" sz="1200" dirty="0" err="1">
                <a:solidFill>
                  <a:schemeClr val="dk1"/>
                </a:solidFill>
                <a:latin typeface="Montserrat"/>
                <a:ea typeface="Montserrat"/>
                <a:cs typeface="Montserrat"/>
                <a:sym typeface="Montserrat"/>
              </a:rPr>
              <a:t>cén</a:t>
            </a:r>
            <a:r>
              <a:rPr lang="en-GB" sz="1200" dirty="0">
                <a:solidFill>
                  <a:schemeClr val="dk1"/>
                </a:solidFill>
                <a:latin typeface="Montserrat"/>
                <a:ea typeface="Montserrat"/>
                <a:cs typeface="Montserrat"/>
                <a:sym typeface="Montserrat"/>
              </a:rPr>
              <a:t> </a:t>
            </a:r>
            <a:r>
              <a:rPr lang="en-GB" sz="1200" dirty="0" err="1">
                <a:solidFill>
                  <a:schemeClr val="dk1"/>
                </a:solidFill>
                <a:latin typeface="Montserrat"/>
                <a:ea typeface="Montserrat"/>
                <a:cs typeface="Montserrat"/>
                <a:sym typeface="Montserrat"/>
              </a:rPr>
              <a:t>chaoi</a:t>
            </a:r>
            <a:r>
              <a:rPr lang="en-GB" sz="1200" dirty="0">
                <a:solidFill>
                  <a:schemeClr val="dk1"/>
                </a:solidFill>
                <a:latin typeface="Montserrat"/>
                <a:ea typeface="Montserrat"/>
                <a:cs typeface="Montserrat"/>
                <a:sym typeface="Montserrat"/>
              </a:rPr>
              <a:t> a </a:t>
            </a:r>
            <a:r>
              <a:rPr lang="en-GB" sz="1200" dirty="0" err="1">
                <a:solidFill>
                  <a:schemeClr val="dk1"/>
                </a:solidFill>
                <a:latin typeface="Montserrat"/>
                <a:ea typeface="Montserrat"/>
                <a:cs typeface="Montserrat"/>
                <a:sym typeface="Montserrat"/>
              </a:rPr>
              <a:t>bhféadfá</a:t>
            </a:r>
            <a:r>
              <a:rPr lang="en-GB" sz="1200" dirty="0">
                <a:solidFill>
                  <a:schemeClr val="dk1"/>
                </a:solidFill>
                <a:latin typeface="Montserrat"/>
                <a:ea typeface="Montserrat"/>
                <a:cs typeface="Montserrat"/>
                <a:sym typeface="Montserrat"/>
              </a:rPr>
              <a:t> </a:t>
            </a:r>
            <a:r>
              <a:rPr lang="en-GB" sz="1200" dirty="0" err="1">
                <a:solidFill>
                  <a:schemeClr val="dk1"/>
                </a:solidFill>
                <a:latin typeface="Montserrat"/>
                <a:ea typeface="Montserrat"/>
                <a:cs typeface="Montserrat"/>
                <a:sym typeface="Montserrat"/>
              </a:rPr>
              <a:t>briseadh</a:t>
            </a:r>
            <a:r>
              <a:rPr lang="en-GB" sz="1200" dirty="0">
                <a:solidFill>
                  <a:schemeClr val="dk1"/>
                </a:solidFill>
                <a:latin typeface="Montserrat"/>
                <a:ea typeface="Montserrat"/>
                <a:cs typeface="Montserrat"/>
                <a:sym typeface="Montserrat"/>
              </a:rPr>
              <a:t> </a:t>
            </a:r>
            <a:r>
              <a:rPr lang="en-GB" sz="1200" dirty="0" err="1">
                <a:solidFill>
                  <a:schemeClr val="dk1"/>
                </a:solidFill>
                <a:latin typeface="Montserrat"/>
                <a:ea typeface="Montserrat"/>
                <a:cs typeface="Montserrat"/>
                <a:sym typeface="Montserrat"/>
              </a:rPr>
              <a:t>amach</a:t>
            </a:r>
            <a:r>
              <a:rPr lang="en-GB" sz="1200" dirty="0">
                <a:solidFill>
                  <a:schemeClr val="dk1"/>
                </a:solidFill>
                <a:latin typeface="Montserrat"/>
                <a:ea typeface="Montserrat"/>
                <a:cs typeface="Montserrat"/>
                <a:sym typeface="Montserrat"/>
              </a:rPr>
              <a:t> as do </a:t>
            </a:r>
            <a:r>
              <a:rPr lang="en-GB" sz="1200" dirty="0" err="1">
                <a:solidFill>
                  <a:schemeClr val="dk1"/>
                </a:solidFill>
                <a:latin typeface="Montserrat"/>
                <a:ea typeface="Montserrat"/>
                <a:cs typeface="Montserrat"/>
                <a:sym typeface="Montserrat"/>
              </a:rPr>
              <a:t>bholgán</a:t>
            </a:r>
            <a:r>
              <a:rPr lang="en-GB" sz="1200" dirty="0">
                <a:solidFill>
                  <a:schemeClr val="dk1"/>
                </a:solidFill>
                <a:latin typeface="Montserrat"/>
                <a:ea typeface="Montserrat"/>
                <a:cs typeface="Montserrat"/>
                <a:sym typeface="Montserrat"/>
              </a:rPr>
              <a:t> </a:t>
            </a:r>
            <a:r>
              <a:rPr lang="en-GB" sz="1200" dirty="0" err="1">
                <a:solidFill>
                  <a:schemeClr val="dk1"/>
                </a:solidFill>
                <a:latin typeface="Montserrat"/>
                <a:ea typeface="Montserrat"/>
                <a:cs typeface="Montserrat"/>
                <a:sym typeface="Montserrat"/>
              </a:rPr>
              <a:t>scagaire</a:t>
            </a:r>
            <a:r>
              <a:rPr lang="en-GB" sz="1200" dirty="0">
                <a:solidFill>
                  <a:schemeClr val="dk1"/>
                </a:solidFill>
                <a:latin typeface="Montserrat"/>
                <a:ea typeface="Montserrat"/>
                <a:cs typeface="Montserrat"/>
                <a:sym typeface="Montserrat"/>
              </a:rPr>
              <a:t>? </a:t>
            </a:r>
            <a:r>
              <a:rPr lang="en-GB" sz="1200" dirty="0" err="1">
                <a:solidFill>
                  <a:schemeClr val="dk1"/>
                </a:solidFill>
                <a:latin typeface="Montserrat"/>
                <a:ea typeface="Montserrat"/>
                <a:cs typeface="Montserrat"/>
                <a:sym typeface="Montserrat"/>
              </a:rPr>
              <a:t>Cén</a:t>
            </a:r>
            <a:r>
              <a:rPr lang="en-GB" sz="1200" dirty="0">
                <a:solidFill>
                  <a:schemeClr val="dk1"/>
                </a:solidFill>
                <a:latin typeface="Montserrat"/>
                <a:ea typeface="Montserrat"/>
                <a:cs typeface="Montserrat"/>
                <a:sym typeface="Montserrat"/>
              </a:rPr>
              <a:t> </a:t>
            </a:r>
            <a:r>
              <a:rPr lang="en-GB" sz="1200" dirty="0" err="1">
                <a:solidFill>
                  <a:schemeClr val="dk1"/>
                </a:solidFill>
                <a:latin typeface="Montserrat"/>
                <a:ea typeface="Montserrat"/>
                <a:cs typeface="Montserrat"/>
                <a:sym typeface="Montserrat"/>
              </a:rPr>
              <a:t>sórt</a:t>
            </a:r>
            <a:r>
              <a:rPr lang="en-GB" sz="1200" dirty="0">
                <a:solidFill>
                  <a:schemeClr val="dk1"/>
                </a:solidFill>
                <a:latin typeface="Montserrat"/>
                <a:ea typeface="Montserrat"/>
                <a:cs typeface="Montserrat"/>
                <a:sym typeface="Montserrat"/>
              </a:rPr>
              <a:t> </a:t>
            </a:r>
            <a:r>
              <a:rPr lang="en-GB" sz="1200" dirty="0" err="1">
                <a:solidFill>
                  <a:schemeClr val="dk1"/>
                </a:solidFill>
                <a:latin typeface="Montserrat"/>
                <a:ea typeface="Montserrat"/>
                <a:cs typeface="Montserrat"/>
                <a:sym typeface="Montserrat"/>
              </a:rPr>
              <a:t>daoine</a:t>
            </a:r>
            <a:r>
              <a:rPr lang="en-GB" sz="1200" dirty="0">
                <a:solidFill>
                  <a:schemeClr val="dk1"/>
                </a:solidFill>
                <a:latin typeface="Montserrat"/>
                <a:ea typeface="Montserrat"/>
                <a:cs typeface="Montserrat"/>
                <a:sym typeface="Montserrat"/>
              </a:rPr>
              <a:t> </a:t>
            </a:r>
            <a:r>
              <a:rPr lang="en-GB" sz="1200" dirty="0" err="1">
                <a:solidFill>
                  <a:schemeClr val="dk1"/>
                </a:solidFill>
                <a:latin typeface="Montserrat"/>
                <a:ea typeface="Montserrat"/>
                <a:cs typeface="Montserrat"/>
                <a:sym typeface="Montserrat"/>
              </a:rPr>
              <a:t>agus</a:t>
            </a:r>
            <a:endParaRPr sz="1200"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sz="1200" dirty="0" err="1">
                <a:solidFill>
                  <a:schemeClr val="dk1"/>
                </a:solidFill>
                <a:latin typeface="Montserrat"/>
                <a:ea typeface="Montserrat"/>
                <a:cs typeface="Montserrat"/>
                <a:sym typeface="Montserrat"/>
              </a:rPr>
              <a:t>eagraíochtaí</a:t>
            </a:r>
            <a:r>
              <a:rPr lang="en-GB" sz="1200" dirty="0">
                <a:solidFill>
                  <a:schemeClr val="dk1"/>
                </a:solidFill>
                <a:latin typeface="Montserrat"/>
                <a:ea typeface="Montserrat"/>
                <a:cs typeface="Montserrat"/>
                <a:sym typeface="Montserrat"/>
              </a:rPr>
              <a:t> a </a:t>
            </a:r>
            <a:r>
              <a:rPr lang="en-GB" sz="1200" dirty="0" err="1">
                <a:solidFill>
                  <a:schemeClr val="dk1"/>
                </a:solidFill>
                <a:latin typeface="Montserrat"/>
                <a:ea typeface="Montserrat"/>
                <a:cs typeface="Montserrat"/>
                <a:sym typeface="Montserrat"/>
              </a:rPr>
              <a:t>d’fhéadfá</a:t>
            </a:r>
            <a:r>
              <a:rPr lang="en-GB" sz="1200" dirty="0">
                <a:solidFill>
                  <a:schemeClr val="dk1"/>
                </a:solidFill>
                <a:latin typeface="Montserrat"/>
                <a:ea typeface="Montserrat"/>
                <a:cs typeface="Montserrat"/>
                <a:sym typeface="Montserrat"/>
              </a:rPr>
              <a:t> a </a:t>
            </a:r>
            <a:r>
              <a:rPr lang="en-GB" sz="1200" dirty="0" err="1">
                <a:solidFill>
                  <a:schemeClr val="dk1"/>
                </a:solidFill>
                <a:latin typeface="Montserrat"/>
                <a:ea typeface="Montserrat"/>
                <a:cs typeface="Montserrat"/>
                <a:sym typeface="Montserrat"/>
              </a:rPr>
              <a:t>leanúint</a:t>
            </a:r>
            <a:r>
              <a:rPr lang="en-GB" sz="1200" dirty="0">
                <a:solidFill>
                  <a:schemeClr val="dk1"/>
                </a:solidFill>
                <a:latin typeface="Montserrat"/>
                <a:ea typeface="Montserrat"/>
                <a:cs typeface="Montserrat"/>
                <a:sym typeface="Montserrat"/>
              </a:rPr>
              <a:t>? </a:t>
            </a:r>
            <a:r>
              <a:rPr lang="en-GB" sz="1200" dirty="0" err="1">
                <a:solidFill>
                  <a:schemeClr val="dk1"/>
                </a:solidFill>
                <a:latin typeface="Montserrat"/>
                <a:ea typeface="Montserrat"/>
                <a:cs typeface="Montserrat"/>
                <a:sym typeface="Montserrat"/>
              </a:rPr>
              <a:t>Cén</a:t>
            </a:r>
            <a:r>
              <a:rPr lang="en-GB" sz="1200" dirty="0">
                <a:solidFill>
                  <a:schemeClr val="dk1"/>
                </a:solidFill>
                <a:latin typeface="Montserrat"/>
                <a:ea typeface="Montserrat"/>
                <a:cs typeface="Montserrat"/>
                <a:sym typeface="Montserrat"/>
              </a:rPr>
              <a:t> </a:t>
            </a:r>
            <a:r>
              <a:rPr lang="en-GB" sz="1200" dirty="0" err="1">
                <a:solidFill>
                  <a:schemeClr val="dk1"/>
                </a:solidFill>
                <a:latin typeface="Montserrat"/>
                <a:ea typeface="Montserrat"/>
                <a:cs typeface="Montserrat"/>
                <a:sym typeface="Montserrat"/>
              </a:rPr>
              <a:t>sórt</a:t>
            </a:r>
            <a:r>
              <a:rPr lang="en-GB" sz="1200" dirty="0">
                <a:solidFill>
                  <a:schemeClr val="dk1"/>
                </a:solidFill>
                <a:latin typeface="Montserrat"/>
                <a:ea typeface="Montserrat"/>
                <a:cs typeface="Montserrat"/>
                <a:sym typeface="Montserrat"/>
              </a:rPr>
              <a:t> </a:t>
            </a:r>
            <a:r>
              <a:rPr lang="en-GB" sz="1200" dirty="0" err="1">
                <a:solidFill>
                  <a:schemeClr val="dk1"/>
                </a:solidFill>
                <a:latin typeface="Montserrat"/>
                <a:ea typeface="Montserrat"/>
                <a:cs typeface="Montserrat"/>
                <a:sym typeface="Montserrat"/>
              </a:rPr>
              <a:t>dearcthaí</a:t>
            </a:r>
            <a:r>
              <a:rPr lang="en-GB" sz="1200" dirty="0">
                <a:solidFill>
                  <a:schemeClr val="dk1"/>
                </a:solidFill>
                <a:latin typeface="Montserrat"/>
                <a:ea typeface="Montserrat"/>
                <a:cs typeface="Montserrat"/>
                <a:sym typeface="Montserrat"/>
              </a:rPr>
              <a:t> </a:t>
            </a:r>
            <a:r>
              <a:rPr lang="en-GB" sz="1200" dirty="0" err="1">
                <a:solidFill>
                  <a:schemeClr val="dk1"/>
                </a:solidFill>
                <a:latin typeface="Montserrat"/>
                <a:ea typeface="Montserrat"/>
                <a:cs typeface="Montserrat"/>
                <a:sym typeface="Montserrat"/>
              </a:rPr>
              <a:t>nua</a:t>
            </a:r>
            <a:r>
              <a:rPr lang="en-GB" sz="1200" dirty="0">
                <a:solidFill>
                  <a:schemeClr val="dk1"/>
                </a:solidFill>
                <a:latin typeface="Montserrat"/>
                <a:ea typeface="Montserrat"/>
                <a:cs typeface="Montserrat"/>
                <a:sym typeface="Montserrat"/>
              </a:rPr>
              <a:t> a </a:t>
            </a:r>
            <a:r>
              <a:rPr lang="en-GB" sz="1200" dirty="0" err="1">
                <a:solidFill>
                  <a:schemeClr val="dk1"/>
                </a:solidFill>
                <a:latin typeface="Montserrat"/>
                <a:ea typeface="Montserrat"/>
                <a:cs typeface="Montserrat"/>
                <a:sym typeface="Montserrat"/>
              </a:rPr>
              <a:t>d’fhéadfá</a:t>
            </a:r>
            <a:r>
              <a:rPr lang="en-GB" sz="1200" dirty="0">
                <a:solidFill>
                  <a:schemeClr val="dk1"/>
                </a:solidFill>
                <a:latin typeface="Montserrat"/>
                <a:ea typeface="Montserrat"/>
                <a:cs typeface="Montserrat"/>
                <a:sym typeface="Montserrat"/>
              </a:rPr>
              <a:t> a </a:t>
            </a:r>
            <a:r>
              <a:rPr lang="en-GB" sz="1200" dirty="0" err="1">
                <a:solidFill>
                  <a:schemeClr val="dk1"/>
                </a:solidFill>
                <a:latin typeface="Montserrat"/>
                <a:ea typeface="Montserrat"/>
                <a:cs typeface="Montserrat"/>
                <a:sym typeface="Montserrat"/>
              </a:rPr>
              <a:t>lorg</a:t>
            </a:r>
            <a:r>
              <a:rPr lang="en-GB" sz="1200" dirty="0">
                <a:solidFill>
                  <a:schemeClr val="dk1"/>
                </a:solidFill>
                <a:latin typeface="Montserrat"/>
                <a:ea typeface="Montserrat"/>
                <a:cs typeface="Montserrat"/>
                <a:sym typeface="Montserrat"/>
              </a:rPr>
              <a:t>? </a:t>
            </a:r>
            <a:r>
              <a:rPr lang="en-GB" sz="1200" dirty="0" err="1">
                <a:solidFill>
                  <a:schemeClr val="dk1"/>
                </a:solidFill>
                <a:latin typeface="Montserrat"/>
                <a:ea typeface="Montserrat"/>
                <a:cs typeface="Montserrat"/>
                <a:sym typeface="Montserrat"/>
              </a:rPr>
              <a:t>Cén</a:t>
            </a:r>
            <a:r>
              <a:rPr lang="en-GB" sz="1200" dirty="0">
                <a:solidFill>
                  <a:schemeClr val="dk1"/>
                </a:solidFill>
                <a:latin typeface="Montserrat"/>
                <a:ea typeface="Montserrat"/>
                <a:cs typeface="Montserrat"/>
                <a:sym typeface="Montserrat"/>
              </a:rPr>
              <a:t> </a:t>
            </a:r>
            <a:r>
              <a:rPr lang="en-GB" sz="1200" dirty="0" err="1">
                <a:solidFill>
                  <a:schemeClr val="dk1"/>
                </a:solidFill>
                <a:latin typeface="Montserrat"/>
                <a:ea typeface="Montserrat"/>
                <a:cs typeface="Montserrat"/>
                <a:sym typeface="Montserrat"/>
              </a:rPr>
              <a:t>chaoi</a:t>
            </a:r>
            <a:r>
              <a:rPr lang="en-GB" sz="1200" dirty="0">
                <a:solidFill>
                  <a:schemeClr val="dk1"/>
                </a:solidFill>
                <a:latin typeface="Montserrat"/>
                <a:ea typeface="Montserrat"/>
                <a:cs typeface="Montserrat"/>
                <a:sym typeface="Montserrat"/>
              </a:rPr>
              <a:t> a n-</a:t>
            </a:r>
            <a:r>
              <a:rPr lang="en-GB" sz="1200" dirty="0" err="1">
                <a:solidFill>
                  <a:schemeClr val="dk1"/>
                </a:solidFill>
                <a:latin typeface="Montserrat"/>
                <a:ea typeface="Montserrat"/>
                <a:cs typeface="Montserrat"/>
                <a:sym typeface="Montserrat"/>
              </a:rPr>
              <a:t>aimseofá</a:t>
            </a:r>
            <a:r>
              <a:rPr lang="en-GB" sz="1200" dirty="0">
                <a:solidFill>
                  <a:schemeClr val="dk1"/>
                </a:solidFill>
                <a:latin typeface="Montserrat"/>
                <a:ea typeface="Montserrat"/>
                <a:cs typeface="Montserrat"/>
                <a:sym typeface="Montserrat"/>
              </a:rPr>
              <a:t> </a:t>
            </a:r>
            <a:r>
              <a:rPr lang="en-GB" sz="1200" dirty="0" err="1">
                <a:solidFill>
                  <a:schemeClr val="dk1"/>
                </a:solidFill>
                <a:latin typeface="Montserrat"/>
                <a:ea typeface="Montserrat"/>
                <a:cs typeface="Montserrat"/>
                <a:sym typeface="Montserrat"/>
              </a:rPr>
              <a:t>iad</a:t>
            </a:r>
            <a:r>
              <a:rPr lang="en-GB" sz="1200" dirty="0">
                <a:solidFill>
                  <a:schemeClr val="dk1"/>
                </a:solidFill>
                <a:latin typeface="Montserrat"/>
                <a:ea typeface="Montserrat"/>
                <a:cs typeface="Montserrat"/>
                <a:sym typeface="Montserrat"/>
              </a:rPr>
              <a:t>?</a:t>
            </a:r>
            <a:endParaRPr sz="1200"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sz="1200" dirty="0" err="1">
                <a:solidFill>
                  <a:schemeClr val="dk1"/>
                </a:solidFill>
                <a:latin typeface="Montserrat"/>
                <a:ea typeface="Montserrat"/>
                <a:cs typeface="Montserrat"/>
                <a:sym typeface="Montserrat"/>
              </a:rPr>
              <a:t>Roinnt</a:t>
            </a:r>
            <a:r>
              <a:rPr lang="en-GB" sz="1200" dirty="0">
                <a:solidFill>
                  <a:schemeClr val="dk1"/>
                </a:solidFill>
                <a:latin typeface="Montserrat"/>
                <a:ea typeface="Montserrat"/>
                <a:cs typeface="Montserrat"/>
                <a:sym typeface="Montserrat"/>
              </a:rPr>
              <a:t> </a:t>
            </a:r>
            <a:r>
              <a:rPr lang="en-GB" sz="1200" dirty="0" err="1">
                <a:solidFill>
                  <a:schemeClr val="dk1"/>
                </a:solidFill>
                <a:latin typeface="Montserrat"/>
                <a:ea typeface="Montserrat"/>
                <a:cs typeface="Montserrat"/>
                <a:sym typeface="Montserrat"/>
              </a:rPr>
              <a:t>moltaí</a:t>
            </a:r>
            <a:r>
              <a:rPr lang="en-GB" sz="1200" dirty="0">
                <a:solidFill>
                  <a:schemeClr val="dk1"/>
                </a:solidFill>
                <a:latin typeface="Montserrat"/>
                <a:ea typeface="Montserrat"/>
                <a:cs typeface="Montserrat"/>
                <a:sym typeface="Montserrat"/>
              </a:rPr>
              <a:t>:</a:t>
            </a:r>
            <a:endParaRPr sz="1200" dirty="0">
              <a:solidFill>
                <a:schemeClr val="dk1"/>
              </a:solidFill>
              <a:latin typeface="Montserrat"/>
              <a:ea typeface="Montserrat"/>
              <a:cs typeface="Montserrat"/>
              <a:sym typeface="Montserrat"/>
            </a:endParaRPr>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en-GB" sz="1200" b="1" dirty="0" err="1">
                <a:solidFill>
                  <a:schemeClr val="dk1"/>
                </a:solidFill>
                <a:latin typeface="Montserrat"/>
                <a:ea typeface="Montserrat"/>
                <a:cs typeface="Montserrat"/>
                <a:sym typeface="Montserrat"/>
              </a:rPr>
              <a:t>Déan</a:t>
            </a:r>
            <a:r>
              <a:rPr lang="en-GB" sz="1200" b="1" dirty="0">
                <a:solidFill>
                  <a:schemeClr val="dk1"/>
                </a:solidFill>
                <a:latin typeface="Montserrat"/>
                <a:ea typeface="Montserrat"/>
                <a:cs typeface="Montserrat"/>
                <a:sym typeface="Montserrat"/>
              </a:rPr>
              <a:t> </a:t>
            </a:r>
            <a:r>
              <a:rPr lang="en-GB" sz="1200" b="1" dirty="0" err="1">
                <a:solidFill>
                  <a:schemeClr val="dk1"/>
                </a:solidFill>
                <a:latin typeface="Montserrat"/>
                <a:ea typeface="Montserrat"/>
                <a:cs typeface="Montserrat"/>
                <a:sym typeface="Montserrat"/>
              </a:rPr>
              <a:t>iarracht</a:t>
            </a:r>
            <a:r>
              <a:rPr lang="en-GB" sz="1200" b="1" dirty="0">
                <a:solidFill>
                  <a:schemeClr val="dk1"/>
                </a:solidFill>
                <a:latin typeface="Montserrat"/>
                <a:ea typeface="Montserrat"/>
                <a:cs typeface="Montserrat"/>
                <a:sym typeface="Montserrat"/>
              </a:rPr>
              <a:t> </a:t>
            </a:r>
            <a:r>
              <a:rPr lang="en-GB" sz="1200" b="1" dirty="0" err="1">
                <a:solidFill>
                  <a:schemeClr val="dk1"/>
                </a:solidFill>
                <a:latin typeface="Montserrat"/>
                <a:ea typeface="Montserrat"/>
                <a:cs typeface="Montserrat"/>
                <a:sym typeface="Montserrat"/>
              </a:rPr>
              <a:t>cuardach</a:t>
            </a:r>
            <a:r>
              <a:rPr lang="en-GB" sz="1200" b="1" dirty="0">
                <a:solidFill>
                  <a:schemeClr val="dk1"/>
                </a:solidFill>
                <a:latin typeface="Montserrat"/>
                <a:ea typeface="Montserrat"/>
                <a:cs typeface="Montserrat"/>
                <a:sym typeface="Montserrat"/>
              </a:rPr>
              <a:t> a </a:t>
            </a:r>
            <a:r>
              <a:rPr lang="en-GB" sz="1200" b="1" dirty="0" err="1">
                <a:solidFill>
                  <a:schemeClr val="dk1"/>
                </a:solidFill>
                <a:latin typeface="Montserrat"/>
                <a:ea typeface="Montserrat"/>
                <a:cs typeface="Montserrat"/>
                <a:sym typeface="Montserrat"/>
              </a:rPr>
              <a:t>dhéanamh</a:t>
            </a:r>
            <a:r>
              <a:rPr lang="en-GB" sz="1200" b="1" dirty="0">
                <a:solidFill>
                  <a:schemeClr val="dk1"/>
                </a:solidFill>
                <a:latin typeface="Montserrat"/>
                <a:ea typeface="Montserrat"/>
                <a:cs typeface="Montserrat"/>
                <a:sym typeface="Montserrat"/>
              </a:rPr>
              <a:t> le </a:t>
            </a:r>
            <a:r>
              <a:rPr lang="en-GB" sz="1200" b="1" dirty="0" err="1">
                <a:solidFill>
                  <a:schemeClr val="dk1"/>
                </a:solidFill>
                <a:latin typeface="Montserrat"/>
                <a:ea typeface="Montserrat"/>
                <a:cs typeface="Montserrat"/>
                <a:sym typeface="Montserrat"/>
              </a:rPr>
              <a:t>hinneall</a:t>
            </a:r>
            <a:r>
              <a:rPr lang="en-GB" sz="1200" b="1" dirty="0">
                <a:solidFill>
                  <a:schemeClr val="dk1"/>
                </a:solidFill>
                <a:latin typeface="Montserrat"/>
                <a:ea typeface="Montserrat"/>
                <a:cs typeface="Montserrat"/>
                <a:sym typeface="Montserrat"/>
              </a:rPr>
              <a:t> </a:t>
            </a:r>
            <a:r>
              <a:rPr lang="en-GB" sz="1200" b="1" dirty="0" err="1">
                <a:solidFill>
                  <a:schemeClr val="dk1"/>
                </a:solidFill>
                <a:latin typeface="Montserrat"/>
                <a:ea typeface="Montserrat"/>
                <a:cs typeface="Montserrat"/>
                <a:sym typeface="Montserrat"/>
              </a:rPr>
              <a:t>cuardaigh</a:t>
            </a:r>
            <a:r>
              <a:rPr lang="en-GB" sz="1200" b="1" dirty="0">
                <a:solidFill>
                  <a:schemeClr val="dk1"/>
                </a:solidFill>
                <a:latin typeface="Montserrat"/>
                <a:ea typeface="Montserrat"/>
                <a:cs typeface="Montserrat"/>
                <a:sym typeface="Montserrat"/>
              </a:rPr>
              <a:t> </a:t>
            </a:r>
            <a:r>
              <a:rPr lang="en-GB" sz="1200" b="1" dirty="0" err="1">
                <a:solidFill>
                  <a:schemeClr val="dk1"/>
                </a:solidFill>
                <a:latin typeface="Montserrat"/>
                <a:ea typeface="Montserrat"/>
                <a:cs typeface="Montserrat"/>
                <a:sym typeface="Montserrat"/>
              </a:rPr>
              <a:t>nach</a:t>
            </a:r>
            <a:r>
              <a:rPr lang="en-GB" sz="1200" b="1" dirty="0">
                <a:solidFill>
                  <a:schemeClr val="dk1"/>
                </a:solidFill>
                <a:latin typeface="Montserrat"/>
                <a:ea typeface="Montserrat"/>
                <a:cs typeface="Montserrat"/>
                <a:sym typeface="Montserrat"/>
              </a:rPr>
              <a:t> n-</a:t>
            </a:r>
            <a:r>
              <a:rPr lang="en-GB" sz="1200" b="1" dirty="0" err="1">
                <a:solidFill>
                  <a:schemeClr val="dk1"/>
                </a:solidFill>
                <a:latin typeface="Montserrat"/>
                <a:ea typeface="Montserrat"/>
                <a:cs typeface="Montserrat"/>
                <a:sym typeface="Montserrat"/>
              </a:rPr>
              <a:t>úsáideann</a:t>
            </a:r>
            <a:r>
              <a:rPr lang="en-GB" sz="1200" b="1" dirty="0">
                <a:solidFill>
                  <a:schemeClr val="dk1"/>
                </a:solidFill>
                <a:latin typeface="Montserrat"/>
                <a:ea typeface="Montserrat"/>
                <a:cs typeface="Montserrat"/>
                <a:sym typeface="Montserrat"/>
              </a:rPr>
              <a:t> </a:t>
            </a:r>
            <a:r>
              <a:rPr lang="en-GB" sz="1200" b="1" dirty="0" err="1">
                <a:solidFill>
                  <a:schemeClr val="dk1"/>
                </a:solidFill>
                <a:latin typeface="Montserrat"/>
                <a:ea typeface="Montserrat"/>
                <a:cs typeface="Montserrat"/>
                <a:sym typeface="Montserrat"/>
              </a:rPr>
              <a:t>tú</a:t>
            </a:r>
            <a:r>
              <a:rPr lang="en-GB" sz="1200" b="1" dirty="0">
                <a:solidFill>
                  <a:schemeClr val="dk1"/>
                </a:solidFill>
                <a:latin typeface="Montserrat"/>
                <a:ea typeface="Montserrat"/>
                <a:cs typeface="Montserrat"/>
                <a:sym typeface="Montserrat"/>
              </a:rPr>
              <a:t> de </a:t>
            </a:r>
            <a:r>
              <a:rPr lang="en-GB" sz="1200" b="1" dirty="0" err="1">
                <a:solidFill>
                  <a:schemeClr val="dk1"/>
                </a:solidFill>
                <a:latin typeface="Montserrat"/>
                <a:ea typeface="Montserrat"/>
                <a:cs typeface="Montserrat"/>
                <a:sym typeface="Montserrat"/>
              </a:rPr>
              <a:t>ghnáth</a:t>
            </a:r>
            <a:r>
              <a:rPr lang="en-GB" sz="1200" b="1" dirty="0">
                <a:solidFill>
                  <a:schemeClr val="dk1"/>
                </a:solidFill>
                <a:latin typeface="Montserrat"/>
                <a:ea typeface="Montserrat"/>
                <a:cs typeface="Montserrat"/>
                <a:sym typeface="Montserrat"/>
              </a:rPr>
              <a:t> e.g. DuckDuckGo, </a:t>
            </a:r>
            <a:r>
              <a:rPr lang="en-GB" sz="1200" b="1" dirty="0" err="1">
                <a:solidFill>
                  <a:schemeClr val="dk1"/>
                </a:solidFill>
                <a:latin typeface="Montserrat"/>
                <a:ea typeface="Montserrat"/>
                <a:cs typeface="Montserrat"/>
                <a:sym typeface="Montserrat"/>
              </a:rPr>
              <a:t>sweetsearch</a:t>
            </a:r>
            <a:r>
              <a:rPr lang="en-GB" sz="1200" b="1" dirty="0">
                <a:solidFill>
                  <a:schemeClr val="dk1"/>
                </a:solidFill>
                <a:latin typeface="Montserrat"/>
                <a:ea typeface="Montserrat"/>
                <a:cs typeface="Montserrat"/>
                <a:sym typeface="Montserrat"/>
              </a:rPr>
              <a:t>,</a:t>
            </a:r>
            <a:endParaRPr sz="1200" b="1" dirty="0">
              <a:solidFill>
                <a:schemeClr val="dk1"/>
              </a:solidFill>
              <a:latin typeface="Montserrat"/>
              <a:ea typeface="Montserrat"/>
              <a:cs typeface="Montserrat"/>
              <a:sym typeface="Montserrat"/>
            </a:endParaRPr>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en-GB" sz="1200" b="1" dirty="0" err="1">
                <a:solidFill>
                  <a:schemeClr val="dk1"/>
                </a:solidFill>
                <a:latin typeface="Montserrat"/>
                <a:ea typeface="Montserrat"/>
                <a:cs typeface="Montserrat"/>
                <a:sym typeface="Montserrat"/>
              </a:rPr>
              <a:t>Múch</a:t>
            </a:r>
            <a:r>
              <a:rPr lang="en-GB" sz="1200" b="1" dirty="0">
                <a:solidFill>
                  <a:schemeClr val="dk1"/>
                </a:solidFill>
                <a:latin typeface="Montserrat"/>
                <a:ea typeface="Montserrat"/>
                <a:cs typeface="Montserrat"/>
                <a:sym typeface="Montserrat"/>
              </a:rPr>
              <a:t> </a:t>
            </a:r>
            <a:r>
              <a:rPr lang="en-GB" sz="1200" b="1" dirty="0" err="1">
                <a:solidFill>
                  <a:schemeClr val="dk1"/>
                </a:solidFill>
                <a:latin typeface="Montserrat"/>
                <a:ea typeface="Montserrat"/>
                <a:cs typeface="Montserrat"/>
                <a:sym typeface="Montserrat"/>
              </a:rPr>
              <a:t>fógraí</a:t>
            </a:r>
            <a:r>
              <a:rPr lang="en-GB" sz="1200" b="1" dirty="0">
                <a:solidFill>
                  <a:schemeClr val="dk1"/>
                </a:solidFill>
                <a:latin typeface="Montserrat"/>
                <a:ea typeface="Montserrat"/>
                <a:cs typeface="Montserrat"/>
                <a:sym typeface="Montserrat"/>
              </a:rPr>
              <a:t> </a:t>
            </a:r>
            <a:r>
              <a:rPr lang="en-GB" sz="1200" b="1" dirty="0" err="1">
                <a:solidFill>
                  <a:schemeClr val="dk1"/>
                </a:solidFill>
                <a:latin typeface="Montserrat"/>
                <a:ea typeface="Montserrat"/>
                <a:cs typeface="Montserrat"/>
                <a:sym typeface="Montserrat"/>
              </a:rPr>
              <a:t>spriocdhírithe</a:t>
            </a:r>
            <a:r>
              <a:rPr lang="en-GB" sz="1200" b="1" dirty="0">
                <a:solidFill>
                  <a:schemeClr val="dk1"/>
                </a:solidFill>
                <a:latin typeface="Montserrat"/>
                <a:ea typeface="Montserrat"/>
                <a:cs typeface="Montserrat"/>
                <a:sym typeface="Montserrat"/>
              </a:rPr>
              <a:t>,</a:t>
            </a:r>
            <a:endParaRPr sz="1200" b="1" dirty="0">
              <a:solidFill>
                <a:schemeClr val="dk1"/>
              </a:solidFill>
              <a:latin typeface="Montserrat"/>
              <a:ea typeface="Montserrat"/>
              <a:cs typeface="Montserrat"/>
              <a:sym typeface="Montserrat"/>
            </a:endParaRPr>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en-GB" sz="1200" b="1" dirty="0" err="1">
                <a:solidFill>
                  <a:schemeClr val="dk1"/>
                </a:solidFill>
                <a:latin typeface="Montserrat"/>
                <a:ea typeface="Montserrat"/>
                <a:cs typeface="Montserrat"/>
                <a:sym typeface="Montserrat"/>
              </a:rPr>
              <a:t>Scrios</a:t>
            </a:r>
            <a:r>
              <a:rPr lang="en-GB" sz="1200" b="1" dirty="0">
                <a:solidFill>
                  <a:schemeClr val="dk1"/>
                </a:solidFill>
                <a:latin typeface="Montserrat"/>
                <a:ea typeface="Montserrat"/>
                <a:cs typeface="Montserrat"/>
                <a:sym typeface="Montserrat"/>
              </a:rPr>
              <a:t> do stair </a:t>
            </a:r>
            <a:r>
              <a:rPr lang="en-GB" sz="1200" b="1" dirty="0" err="1">
                <a:solidFill>
                  <a:schemeClr val="dk1"/>
                </a:solidFill>
                <a:latin typeface="Montserrat"/>
                <a:ea typeface="Montserrat"/>
                <a:cs typeface="Montserrat"/>
                <a:sym typeface="Montserrat"/>
              </a:rPr>
              <a:t>bhrabhsála</a:t>
            </a:r>
            <a:r>
              <a:rPr lang="en-GB" sz="1200" b="1" dirty="0">
                <a:solidFill>
                  <a:schemeClr val="dk1"/>
                </a:solidFill>
                <a:latin typeface="Montserrat"/>
                <a:ea typeface="Montserrat"/>
                <a:cs typeface="Montserrat"/>
                <a:sym typeface="Montserrat"/>
              </a:rPr>
              <a:t> go </a:t>
            </a:r>
            <a:r>
              <a:rPr lang="en-GB" sz="1200" b="1" dirty="0" err="1">
                <a:solidFill>
                  <a:schemeClr val="dk1"/>
                </a:solidFill>
                <a:latin typeface="Montserrat"/>
                <a:ea typeface="Montserrat"/>
                <a:cs typeface="Montserrat"/>
                <a:sym typeface="Montserrat"/>
              </a:rPr>
              <a:t>rialta</a:t>
            </a:r>
            <a:r>
              <a:rPr lang="en-GB" sz="1200" b="1" dirty="0">
                <a:solidFill>
                  <a:schemeClr val="dk1"/>
                </a:solidFill>
                <a:latin typeface="Montserrat"/>
                <a:ea typeface="Montserrat"/>
                <a:cs typeface="Montserrat"/>
                <a:sym typeface="Montserrat"/>
              </a:rPr>
              <a:t>,</a:t>
            </a:r>
            <a:endParaRPr sz="1200" b="1" dirty="0">
              <a:solidFill>
                <a:schemeClr val="dk1"/>
              </a:solidFill>
              <a:latin typeface="Montserrat"/>
              <a:ea typeface="Montserrat"/>
              <a:cs typeface="Montserrat"/>
              <a:sym typeface="Montserrat"/>
            </a:endParaRPr>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en-GB" sz="1200" b="1" dirty="0">
                <a:solidFill>
                  <a:schemeClr val="dk1"/>
                </a:solidFill>
                <a:latin typeface="Montserrat"/>
                <a:ea typeface="Montserrat"/>
                <a:cs typeface="Montserrat"/>
                <a:sym typeface="Montserrat"/>
              </a:rPr>
              <a:t>Lean </a:t>
            </a:r>
            <a:r>
              <a:rPr lang="en-GB" sz="1200" b="1" dirty="0" err="1">
                <a:solidFill>
                  <a:schemeClr val="dk1"/>
                </a:solidFill>
                <a:latin typeface="Montserrat"/>
                <a:ea typeface="Montserrat"/>
                <a:cs typeface="Montserrat"/>
                <a:sym typeface="Montserrat"/>
              </a:rPr>
              <a:t>foinsí</a:t>
            </a:r>
            <a:r>
              <a:rPr lang="en-GB" sz="1200" b="1" dirty="0">
                <a:solidFill>
                  <a:schemeClr val="dk1"/>
                </a:solidFill>
                <a:latin typeface="Montserrat"/>
                <a:ea typeface="Montserrat"/>
                <a:cs typeface="Montserrat"/>
                <a:sym typeface="Montserrat"/>
              </a:rPr>
              <a:t> </a:t>
            </a:r>
            <a:r>
              <a:rPr lang="en-GB" sz="1200" b="1" dirty="0" err="1">
                <a:solidFill>
                  <a:schemeClr val="dk1"/>
                </a:solidFill>
                <a:latin typeface="Montserrat"/>
                <a:ea typeface="Montserrat"/>
                <a:cs typeface="Montserrat"/>
                <a:sym typeface="Montserrat"/>
              </a:rPr>
              <a:t>nuachta</a:t>
            </a:r>
            <a:r>
              <a:rPr lang="en-GB" sz="1200" b="1" dirty="0">
                <a:solidFill>
                  <a:schemeClr val="dk1"/>
                </a:solidFill>
                <a:latin typeface="Montserrat"/>
                <a:ea typeface="Montserrat"/>
                <a:cs typeface="Montserrat"/>
                <a:sym typeface="Montserrat"/>
              </a:rPr>
              <a:t>, </a:t>
            </a:r>
            <a:r>
              <a:rPr lang="en-GB" sz="1200" b="1" dirty="0" err="1">
                <a:solidFill>
                  <a:schemeClr val="dk1"/>
                </a:solidFill>
                <a:latin typeface="Montserrat"/>
                <a:ea typeface="Montserrat"/>
                <a:cs typeface="Montserrat"/>
                <a:sym typeface="Montserrat"/>
              </a:rPr>
              <a:t>iriseoirí</a:t>
            </a:r>
            <a:r>
              <a:rPr lang="en-GB" sz="1200" b="1" dirty="0">
                <a:solidFill>
                  <a:schemeClr val="dk1"/>
                </a:solidFill>
                <a:latin typeface="Montserrat"/>
                <a:ea typeface="Montserrat"/>
                <a:cs typeface="Montserrat"/>
                <a:sym typeface="Montserrat"/>
              </a:rPr>
              <a:t>, </a:t>
            </a:r>
            <a:r>
              <a:rPr lang="en-GB" sz="1200" b="1" dirty="0" err="1">
                <a:solidFill>
                  <a:schemeClr val="dk1"/>
                </a:solidFill>
                <a:latin typeface="Montserrat"/>
                <a:ea typeface="Montserrat"/>
                <a:cs typeface="Montserrat"/>
                <a:sym typeface="Montserrat"/>
              </a:rPr>
              <a:t>saineolaithe</a:t>
            </a:r>
            <a:r>
              <a:rPr lang="en-GB" sz="1200" b="1" dirty="0">
                <a:solidFill>
                  <a:schemeClr val="dk1"/>
                </a:solidFill>
                <a:latin typeface="Montserrat"/>
                <a:ea typeface="Montserrat"/>
                <a:cs typeface="Montserrat"/>
                <a:sym typeface="Montserrat"/>
              </a:rPr>
              <a:t> </a:t>
            </a:r>
            <a:r>
              <a:rPr lang="en-GB" sz="1200" b="1" dirty="0" err="1">
                <a:solidFill>
                  <a:schemeClr val="dk1"/>
                </a:solidFill>
                <a:latin typeface="Montserrat"/>
                <a:ea typeface="Montserrat"/>
                <a:cs typeface="Montserrat"/>
                <a:sym typeface="Montserrat"/>
              </a:rPr>
              <a:t>iontaofa</a:t>
            </a:r>
            <a:endParaRPr sz="1200" b="1" dirty="0">
              <a:solidFill>
                <a:schemeClr val="dk1"/>
              </a:solidFill>
              <a:latin typeface="Montserrat"/>
              <a:ea typeface="Montserrat"/>
              <a:cs typeface="Montserrat"/>
              <a:sym typeface="Montserrat"/>
            </a:endParaRPr>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en-GB" sz="1200" b="1" dirty="0" err="1">
                <a:solidFill>
                  <a:schemeClr val="dk1"/>
                </a:solidFill>
                <a:latin typeface="Montserrat"/>
                <a:ea typeface="Montserrat"/>
                <a:cs typeface="Montserrat"/>
                <a:sym typeface="Montserrat"/>
              </a:rPr>
              <a:t>Babhtáil</a:t>
            </a:r>
            <a:r>
              <a:rPr lang="en-GB" sz="1200" b="1" dirty="0">
                <a:solidFill>
                  <a:schemeClr val="dk1"/>
                </a:solidFill>
                <a:latin typeface="Montserrat"/>
                <a:ea typeface="Montserrat"/>
                <a:cs typeface="Montserrat"/>
                <a:sym typeface="Montserrat"/>
              </a:rPr>
              <a:t> </a:t>
            </a:r>
            <a:r>
              <a:rPr lang="en-GB" sz="1200" b="1" dirty="0" err="1">
                <a:solidFill>
                  <a:schemeClr val="dk1"/>
                </a:solidFill>
                <a:latin typeface="Montserrat"/>
                <a:ea typeface="Montserrat"/>
                <a:cs typeface="Montserrat"/>
                <a:sym typeface="Montserrat"/>
              </a:rPr>
              <a:t>ceann</a:t>
            </a:r>
            <a:r>
              <a:rPr lang="en-GB" sz="1200" b="1" dirty="0">
                <a:solidFill>
                  <a:schemeClr val="dk1"/>
                </a:solidFill>
                <a:latin typeface="Montserrat"/>
                <a:ea typeface="Montserrat"/>
                <a:cs typeface="Montserrat"/>
                <a:sym typeface="Montserrat"/>
              </a:rPr>
              <a:t> de </a:t>
            </a:r>
            <a:r>
              <a:rPr lang="en-GB" sz="1200" b="1" dirty="0" err="1">
                <a:solidFill>
                  <a:schemeClr val="dk1"/>
                </a:solidFill>
                <a:latin typeface="Montserrat"/>
                <a:ea typeface="Montserrat"/>
                <a:cs typeface="Montserrat"/>
                <a:sym typeface="Montserrat"/>
              </a:rPr>
              <a:t>d’fhoinsí</a:t>
            </a:r>
            <a:r>
              <a:rPr lang="en-GB" sz="1200" b="1" dirty="0">
                <a:solidFill>
                  <a:schemeClr val="dk1"/>
                </a:solidFill>
                <a:latin typeface="Montserrat"/>
                <a:ea typeface="Montserrat"/>
                <a:cs typeface="Montserrat"/>
                <a:sym typeface="Montserrat"/>
              </a:rPr>
              <a:t> </a:t>
            </a:r>
            <a:r>
              <a:rPr lang="en-GB" sz="1200" b="1" dirty="0" err="1">
                <a:solidFill>
                  <a:schemeClr val="dk1"/>
                </a:solidFill>
                <a:latin typeface="Montserrat"/>
                <a:ea typeface="Montserrat"/>
                <a:cs typeface="Montserrat"/>
                <a:sym typeface="Montserrat"/>
              </a:rPr>
              <a:t>iontaofa</a:t>
            </a:r>
            <a:r>
              <a:rPr lang="en-GB" sz="1200" b="1" dirty="0">
                <a:solidFill>
                  <a:schemeClr val="dk1"/>
                </a:solidFill>
                <a:latin typeface="Montserrat"/>
                <a:ea typeface="Montserrat"/>
                <a:cs typeface="Montserrat"/>
                <a:sym typeface="Montserrat"/>
              </a:rPr>
              <a:t> le </a:t>
            </a:r>
            <a:r>
              <a:rPr lang="en-GB" sz="1200" b="1" dirty="0" err="1">
                <a:solidFill>
                  <a:schemeClr val="dk1"/>
                </a:solidFill>
                <a:latin typeface="Montserrat"/>
                <a:ea typeface="Montserrat"/>
                <a:cs typeface="Montserrat"/>
                <a:sym typeface="Montserrat"/>
              </a:rPr>
              <a:t>ceann</a:t>
            </a:r>
            <a:r>
              <a:rPr lang="en-GB" sz="1200" b="1" dirty="0">
                <a:solidFill>
                  <a:schemeClr val="dk1"/>
                </a:solidFill>
                <a:latin typeface="Montserrat"/>
                <a:ea typeface="Montserrat"/>
                <a:cs typeface="Montserrat"/>
                <a:sym typeface="Montserrat"/>
              </a:rPr>
              <a:t> </a:t>
            </a:r>
            <a:r>
              <a:rPr lang="en-GB" sz="1200" b="1" dirty="0" err="1">
                <a:solidFill>
                  <a:schemeClr val="dk1"/>
                </a:solidFill>
                <a:latin typeface="Montserrat"/>
                <a:ea typeface="Montserrat"/>
                <a:cs typeface="Montserrat"/>
                <a:sym typeface="Montserrat"/>
              </a:rPr>
              <a:t>nach</a:t>
            </a:r>
            <a:r>
              <a:rPr lang="en-GB" sz="1200" b="1" dirty="0">
                <a:solidFill>
                  <a:schemeClr val="dk1"/>
                </a:solidFill>
                <a:latin typeface="Montserrat"/>
                <a:ea typeface="Montserrat"/>
                <a:cs typeface="Montserrat"/>
                <a:sym typeface="Montserrat"/>
              </a:rPr>
              <a:t> n-</a:t>
            </a:r>
            <a:r>
              <a:rPr lang="en-GB" sz="1200" b="1" dirty="0" err="1">
                <a:solidFill>
                  <a:schemeClr val="dk1"/>
                </a:solidFill>
                <a:latin typeface="Montserrat"/>
                <a:ea typeface="Montserrat"/>
                <a:cs typeface="Montserrat"/>
                <a:sym typeface="Montserrat"/>
              </a:rPr>
              <a:t>úsáideann</a:t>
            </a:r>
            <a:r>
              <a:rPr lang="en-GB" sz="1200" b="1" dirty="0">
                <a:solidFill>
                  <a:schemeClr val="dk1"/>
                </a:solidFill>
                <a:latin typeface="Montserrat"/>
                <a:ea typeface="Montserrat"/>
                <a:cs typeface="Montserrat"/>
                <a:sym typeface="Montserrat"/>
              </a:rPr>
              <a:t> </a:t>
            </a:r>
            <a:r>
              <a:rPr lang="en-GB" sz="1200" b="1" dirty="0" err="1">
                <a:solidFill>
                  <a:schemeClr val="dk1"/>
                </a:solidFill>
                <a:latin typeface="Montserrat"/>
                <a:ea typeface="Montserrat"/>
                <a:cs typeface="Montserrat"/>
                <a:sym typeface="Montserrat"/>
              </a:rPr>
              <a:t>tú</a:t>
            </a:r>
            <a:r>
              <a:rPr lang="en-GB" sz="1200" b="1" dirty="0">
                <a:solidFill>
                  <a:schemeClr val="dk1"/>
                </a:solidFill>
                <a:latin typeface="Montserrat"/>
                <a:ea typeface="Montserrat"/>
                <a:cs typeface="Montserrat"/>
                <a:sym typeface="Montserrat"/>
              </a:rPr>
              <a:t> </a:t>
            </a:r>
            <a:r>
              <a:rPr lang="en-GB" sz="1200" b="1" dirty="0" err="1">
                <a:solidFill>
                  <a:schemeClr val="dk1"/>
                </a:solidFill>
                <a:latin typeface="Montserrat"/>
                <a:ea typeface="Montserrat"/>
                <a:cs typeface="Montserrat"/>
                <a:sym typeface="Montserrat"/>
              </a:rPr>
              <a:t>ach</a:t>
            </a:r>
            <a:r>
              <a:rPr lang="en-GB" sz="1200" b="1" dirty="0">
                <a:solidFill>
                  <a:schemeClr val="dk1"/>
                </a:solidFill>
                <a:latin typeface="Montserrat"/>
                <a:ea typeface="Montserrat"/>
                <a:cs typeface="Montserrat"/>
                <a:sym typeface="Montserrat"/>
              </a:rPr>
              <a:t> go </a:t>
            </a:r>
            <a:r>
              <a:rPr lang="en-GB" sz="1200" b="1" dirty="0" err="1">
                <a:solidFill>
                  <a:schemeClr val="dk1"/>
                </a:solidFill>
                <a:latin typeface="Montserrat"/>
                <a:ea typeface="Montserrat"/>
                <a:cs typeface="Montserrat"/>
                <a:sym typeface="Montserrat"/>
              </a:rPr>
              <a:t>hannamh</a:t>
            </a:r>
            <a:r>
              <a:rPr lang="en-GB" sz="1200" b="1" dirty="0">
                <a:solidFill>
                  <a:schemeClr val="dk1"/>
                </a:solidFill>
                <a:latin typeface="Montserrat"/>
                <a:ea typeface="Montserrat"/>
                <a:cs typeface="Montserrat"/>
                <a:sym typeface="Montserrat"/>
              </a:rPr>
              <a:t>, </a:t>
            </a:r>
            <a:r>
              <a:rPr lang="en-GB" sz="1200" b="1" dirty="0" err="1">
                <a:solidFill>
                  <a:schemeClr val="dk1"/>
                </a:solidFill>
                <a:latin typeface="Montserrat"/>
                <a:ea typeface="Montserrat"/>
                <a:cs typeface="Montserrat"/>
                <a:sym typeface="Montserrat"/>
              </a:rPr>
              <a:t>ar</a:t>
            </a:r>
            <a:r>
              <a:rPr lang="en-GB" sz="1200" b="1" dirty="0">
                <a:solidFill>
                  <a:schemeClr val="dk1"/>
                </a:solidFill>
                <a:latin typeface="Montserrat"/>
                <a:ea typeface="Montserrat"/>
                <a:cs typeface="Montserrat"/>
                <a:sym typeface="Montserrat"/>
              </a:rPr>
              <a:t> </a:t>
            </a:r>
            <a:r>
              <a:rPr lang="en-GB" sz="1200" b="1" dirty="0" err="1">
                <a:solidFill>
                  <a:schemeClr val="dk1"/>
                </a:solidFill>
                <a:latin typeface="Montserrat"/>
                <a:ea typeface="Montserrat"/>
                <a:cs typeface="Montserrat"/>
                <a:sym typeface="Montserrat"/>
              </a:rPr>
              <a:t>feadh</a:t>
            </a:r>
            <a:r>
              <a:rPr lang="en-GB" sz="1200" b="1" dirty="0">
                <a:solidFill>
                  <a:schemeClr val="dk1"/>
                </a:solidFill>
                <a:latin typeface="Montserrat"/>
                <a:ea typeface="Montserrat"/>
                <a:cs typeface="Montserrat"/>
                <a:sym typeface="Montserrat"/>
              </a:rPr>
              <a:t> </a:t>
            </a:r>
            <a:r>
              <a:rPr lang="en-GB" sz="1200" b="1" dirty="0" err="1">
                <a:solidFill>
                  <a:schemeClr val="dk1"/>
                </a:solidFill>
                <a:latin typeface="Montserrat"/>
                <a:ea typeface="Montserrat"/>
                <a:cs typeface="Montserrat"/>
                <a:sym typeface="Montserrat"/>
              </a:rPr>
              <a:t>tréimhse</a:t>
            </a:r>
            <a:r>
              <a:rPr lang="en-GB" sz="1200" b="1" dirty="0">
                <a:solidFill>
                  <a:schemeClr val="dk1"/>
                </a:solidFill>
                <a:latin typeface="Montserrat"/>
                <a:ea typeface="Montserrat"/>
                <a:cs typeface="Montserrat"/>
                <a:sym typeface="Montserrat"/>
              </a:rPr>
              <a:t> </a:t>
            </a:r>
            <a:r>
              <a:rPr lang="en-GB" sz="1200" b="1" dirty="0" err="1">
                <a:solidFill>
                  <a:schemeClr val="dk1"/>
                </a:solidFill>
                <a:latin typeface="Montserrat"/>
                <a:ea typeface="Montserrat"/>
                <a:cs typeface="Montserrat"/>
                <a:sym typeface="Montserrat"/>
              </a:rPr>
              <a:t>ghairid</a:t>
            </a:r>
            <a:r>
              <a:rPr lang="en-GB" sz="1200" b="1" dirty="0">
                <a:solidFill>
                  <a:schemeClr val="dk1"/>
                </a:solidFill>
                <a:latin typeface="Montserrat"/>
                <a:ea typeface="Montserrat"/>
                <a:cs typeface="Montserrat"/>
                <a:sym typeface="Montserrat"/>
              </a:rPr>
              <a:t> </a:t>
            </a:r>
            <a:r>
              <a:rPr lang="en-GB" sz="1200" b="1" dirty="0" err="1">
                <a:solidFill>
                  <a:schemeClr val="dk1"/>
                </a:solidFill>
                <a:latin typeface="Montserrat"/>
                <a:ea typeface="Montserrat"/>
                <a:cs typeface="Montserrat"/>
                <a:sym typeface="Montserrat"/>
              </a:rPr>
              <a:t>ama</a:t>
            </a:r>
            <a:r>
              <a:rPr lang="en-GB" sz="1200" b="1" dirty="0">
                <a:solidFill>
                  <a:schemeClr val="dk1"/>
                </a:solidFill>
                <a:latin typeface="Montserrat"/>
                <a:ea typeface="Montserrat"/>
                <a:cs typeface="Montserrat"/>
                <a:sym typeface="Montserrat"/>
              </a:rPr>
              <a:t> </a:t>
            </a:r>
            <a:r>
              <a:rPr lang="en-GB" sz="1200" b="1" dirty="0" err="1">
                <a:solidFill>
                  <a:schemeClr val="dk1"/>
                </a:solidFill>
                <a:latin typeface="Montserrat"/>
                <a:ea typeface="Montserrat"/>
                <a:cs typeface="Montserrat"/>
                <a:sym typeface="Montserrat"/>
              </a:rPr>
              <a:t>fiú</a:t>
            </a:r>
            <a:endParaRPr sz="1200" b="1" dirty="0">
              <a:solidFill>
                <a:schemeClr val="dk1"/>
              </a:solidFill>
              <a:latin typeface="Montserrat"/>
              <a:ea typeface="Montserrat"/>
              <a:cs typeface="Montserrat"/>
              <a:sym typeface="Montserrat"/>
            </a:endParaRPr>
          </a:p>
          <a:p>
            <a:pPr marL="457200" marR="0" lvl="0" indent="0" algn="l" rtl="0">
              <a:lnSpc>
                <a:spcPct val="100000"/>
              </a:lnSpc>
              <a:spcBef>
                <a:spcPts val="0"/>
              </a:spcBef>
              <a:spcAft>
                <a:spcPts val="0"/>
              </a:spcAft>
              <a:buNone/>
            </a:pPr>
            <a:endParaRPr sz="1500" dirty="0">
              <a:solidFill>
                <a:schemeClr val="dk1"/>
              </a:solidFill>
              <a:latin typeface="Montserrat"/>
              <a:ea typeface="Montserrat"/>
              <a:cs typeface="Montserrat"/>
              <a:sym typeface="Montserrat"/>
            </a:endParaRPr>
          </a:p>
        </p:txBody>
      </p:sp>
      <p:pic>
        <p:nvPicPr>
          <p:cNvPr id="1308" name="Google Shape;1308;gee53f2d5ea_0_3810"/>
          <p:cNvPicPr preferRelativeResize="0"/>
          <p:nvPr/>
        </p:nvPicPr>
        <p:blipFill rotWithShape="1">
          <a:blip r:embed="rId6">
            <a:alphaModFix/>
          </a:blip>
          <a:srcRect/>
          <a:stretch/>
        </p:blipFill>
        <p:spPr>
          <a:xfrm>
            <a:off x="602129" y="125821"/>
            <a:ext cx="2542005" cy="562043"/>
          </a:xfrm>
          <a:prstGeom prst="rect">
            <a:avLst/>
          </a:prstGeom>
          <a:noFill/>
          <a:ln>
            <a:noFill/>
          </a:ln>
        </p:spPr>
      </p:pic>
      <p:sp>
        <p:nvSpPr>
          <p:cNvPr id="1309" name="Google Shape;1309;gee53f2d5ea_0_3810"/>
          <p:cNvSpPr/>
          <p:nvPr/>
        </p:nvSpPr>
        <p:spPr>
          <a:xfrm>
            <a:off x="3289601" y="181925"/>
            <a:ext cx="5619900" cy="43860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0"/>
              </a:spcBef>
              <a:spcAft>
                <a:spcPts val="0"/>
              </a:spcAft>
              <a:buClr>
                <a:schemeClr val="dk1"/>
              </a:buClr>
              <a:buSzPts val="1100"/>
              <a:buFont typeface="Arial"/>
              <a:buNone/>
            </a:pPr>
            <a:r>
              <a:rPr lang="en-GB" sz="2200" b="1">
                <a:solidFill>
                  <a:srgbClr val="FE912A"/>
                </a:solidFill>
                <a:latin typeface="Montserrat"/>
                <a:ea typeface="Montserrat"/>
                <a:cs typeface="Montserrat"/>
                <a:sym typeface="Montserrat"/>
              </a:rPr>
              <a:t>Céard atá in ann do bholgán scagaire a phléascadh?</a:t>
            </a:r>
            <a:endParaRPr sz="2200" b="1">
              <a:solidFill>
                <a:srgbClr val="FE912A"/>
              </a:solidFill>
              <a:latin typeface="Montserrat"/>
              <a:ea typeface="Montserrat"/>
              <a:cs typeface="Montserrat"/>
              <a:sym typeface="Montserrat"/>
            </a:endParaRPr>
          </a:p>
          <a:p>
            <a:pPr marL="0" lvl="0" indent="0" algn="r" rtl="0">
              <a:lnSpc>
                <a:spcPct val="115000"/>
              </a:lnSpc>
              <a:spcBef>
                <a:spcPts val="0"/>
              </a:spcBef>
              <a:spcAft>
                <a:spcPts val="0"/>
              </a:spcAft>
              <a:buClr>
                <a:schemeClr val="dk1"/>
              </a:buClr>
              <a:buSzPts val="1100"/>
              <a:buFont typeface="Arial"/>
              <a:buNone/>
            </a:pPr>
            <a:endParaRPr sz="2200" b="1">
              <a:solidFill>
                <a:srgbClr val="FE912A"/>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sp>
        <p:nvSpPr>
          <p:cNvPr id="1314" name="Google Shape;1314;p2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GB"/>
              <a:t>18</a:t>
            </a:fld>
            <a:endParaRPr/>
          </a:p>
        </p:txBody>
      </p:sp>
      <p:sp>
        <p:nvSpPr>
          <p:cNvPr id="1315" name="Google Shape;1315;p20"/>
          <p:cNvSpPr txBox="1"/>
          <p:nvPr/>
        </p:nvSpPr>
        <p:spPr>
          <a:xfrm>
            <a:off x="1795745" y="144148"/>
            <a:ext cx="6722700" cy="708900"/>
          </a:xfrm>
          <a:prstGeom prst="rect">
            <a:avLst/>
          </a:prstGeom>
          <a:noFill/>
          <a:ln>
            <a:noFill/>
          </a:ln>
        </p:spPr>
        <p:txBody>
          <a:bodyPr spcFirstLastPara="1" wrap="square" lIns="91425" tIns="91425" rIns="91425" bIns="91425" anchor="t" anchorCtr="0">
            <a:noAutofit/>
          </a:bodyPr>
          <a:lstStyle/>
          <a:p>
            <a:pPr marL="0" marR="0" lvl="0" indent="0" algn="r" rtl="0">
              <a:lnSpc>
                <a:spcPct val="90000"/>
              </a:lnSpc>
              <a:spcBef>
                <a:spcPts val="0"/>
              </a:spcBef>
              <a:spcAft>
                <a:spcPts val="0"/>
              </a:spcAft>
              <a:buClr>
                <a:schemeClr val="dk1"/>
              </a:buClr>
              <a:buSzPts val="1100"/>
              <a:buFont typeface="Arial"/>
              <a:buNone/>
            </a:pPr>
            <a:r>
              <a:rPr lang="en-GB" sz="3000" b="1" i="0" u="none" strike="noStrike" cap="none" dirty="0" err="1">
                <a:solidFill>
                  <a:srgbClr val="FFA400"/>
                </a:solidFill>
                <a:latin typeface="Montserrat"/>
                <a:ea typeface="Montserrat"/>
                <a:cs typeface="Montserrat"/>
                <a:sym typeface="Montserrat"/>
              </a:rPr>
              <a:t>Féinphic</a:t>
            </a:r>
            <a:r>
              <a:rPr lang="en-GB" sz="3000" b="1" i="0" u="none" strike="noStrike" cap="none" dirty="0">
                <a:solidFill>
                  <a:srgbClr val="FFA400"/>
                </a:solidFill>
                <a:latin typeface="Montserrat"/>
                <a:ea typeface="Montserrat"/>
                <a:cs typeface="Montserrat"/>
                <a:sym typeface="Montserrat"/>
              </a:rPr>
              <a:t> </a:t>
            </a:r>
            <a:r>
              <a:rPr lang="en-GB" sz="3000" b="1" i="0" u="none" strike="noStrike" cap="none" dirty="0" err="1">
                <a:solidFill>
                  <a:srgbClr val="FFA400"/>
                </a:solidFill>
                <a:latin typeface="Montserrat"/>
                <a:ea typeface="Montserrat"/>
                <a:cs typeface="Montserrat"/>
                <a:sym typeface="Montserrat"/>
              </a:rPr>
              <a:t>Lá</a:t>
            </a:r>
            <a:r>
              <a:rPr lang="en-GB" sz="3000" b="1" i="0" u="none" strike="noStrike" cap="none" dirty="0">
                <a:solidFill>
                  <a:srgbClr val="FFA400"/>
                </a:solidFill>
                <a:latin typeface="Montserrat"/>
                <a:ea typeface="Montserrat"/>
                <a:cs typeface="Montserrat"/>
                <a:sym typeface="Montserrat"/>
              </a:rPr>
              <a:t> </a:t>
            </a:r>
            <a:r>
              <a:rPr lang="en-GB" sz="3000" b="1" i="0" u="none" strike="noStrike" cap="none" dirty="0" err="1">
                <a:solidFill>
                  <a:srgbClr val="FFA400"/>
                </a:solidFill>
                <a:latin typeface="Montserrat"/>
                <a:ea typeface="Montserrat"/>
                <a:cs typeface="Montserrat"/>
                <a:sym typeface="Montserrat"/>
              </a:rPr>
              <a:t>na</a:t>
            </a:r>
            <a:r>
              <a:rPr lang="en-GB" sz="3000" b="1" i="0" u="none" strike="noStrike" cap="none" dirty="0">
                <a:solidFill>
                  <a:srgbClr val="FFA400"/>
                </a:solidFill>
                <a:latin typeface="Montserrat"/>
                <a:ea typeface="Montserrat"/>
                <a:cs typeface="Montserrat"/>
                <a:sym typeface="Montserrat"/>
              </a:rPr>
              <a:t> </a:t>
            </a:r>
          </a:p>
          <a:p>
            <a:pPr marL="0" marR="0" lvl="0" indent="0" algn="r" rtl="0">
              <a:lnSpc>
                <a:spcPct val="90000"/>
              </a:lnSpc>
              <a:spcBef>
                <a:spcPts val="0"/>
              </a:spcBef>
              <a:spcAft>
                <a:spcPts val="0"/>
              </a:spcAft>
              <a:buClr>
                <a:schemeClr val="dk1"/>
              </a:buClr>
              <a:buSzPts val="1100"/>
              <a:buFont typeface="Arial"/>
              <a:buNone/>
            </a:pPr>
            <a:r>
              <a:rPr lang="en-GB" sz="3000" b="1" i="0" u="none" strike="noStrike" cap="none" dirty="0" err="1">
                <a:solidFill>
                  <a:srgbClr val="FFA400"/>
                </a:solidFill>
                <a:latin typeface="Montserrat"/>
                <a:ea typeface="Montserrat"/>
                <a:cs typeface="Montserrat"/>
                <a:sym typeface="Montserrat"/>
              </a:rPr>
              <a:t>Sábháilteachta</a:t>
            </a:r>
            <a:r>
              <a:rPr lang="en-GB" sz="3000" b="1" i="0" u="none" strike="noStrike" cap="none" dirty="0">
                <a:solidFill>
                  <a:srgbClr val="FFA400"/>
                </a:solidFill>
                <a:latin typeface="Montserrat"/>
                <a:ea typeface="Montserrat"/>
                <a:cs typeface="Montserrat"/>
                <a:sym typeface="Montserrat"/>
              </a:rPr>
              <a:t> </a:t>
            </a:r>
            <a:r>
              <a:rPr lang="en-GB" sz="3000" b="1" i="0" u="none" strike="noStrike" cap="none" dirty="0" err="1">
                <a:solidFill>
                  <a:srgbClr val="FFA400"/>
                </a:solidFill>
                <a:latin typeface="Montserrat"/>
                <a:ea typeface="Montserrat"/>
                <a:cs typeface="Montserrat"/>
                <a:sym typeface="Montserrat"/>
              </a:rPr>
              <a:t>Idirlín</a:t>
            </a:r>
            <a:endParaRPr sz="3000" b="0" i="0" u="none" strike="noStrike" cap="none" dirty="0">
              <a:solidFill>
                <a:srgbClr val="FFA400"/>
              </a:solidFill>
              <a:latin typeface="Montserrat Light"/>
              <a:ea typeface="Montserrat Light"/>
              <a:cs typeface="Montserrat Light"/>
              <a:sym typeface="Montserrat Light"/>
            </a:endParaRPr>
          </a:p>
        </p:txBody>
      </p:sp>
      <p:pic>
        <p:nvPicPr>
          <p:cNvPr id="1316" name="Google Shape;1316;p20"/>
          <p:cNvPicPr preferRelativeResize="0"/>
          <p:nvPr/>
        </p:nvPicPr>
        <p:blipFill rotWithShape="1">
          <a:blip r:embed="rId3">
            <a:alphaModFix/>
          </a:blip>
          <a:srcRect/>
          <a:stretch/>
        </p:blipFill>
        <p:spPr>
          <a:xfrm>
            <a:off x="1369834" y="-337054"/>
            <a:ext cx="2617073" cy="1869912"/>
          </a:xfrm>
          <a:prstGeom prst="rect">
            <a:avLst/>
          </a:prstGeom>
          <a:noFill/>
          <a:ln>
            <a:noFill/>
          </a:ln>
        </p:spPr>
      </p:pic>
      <p:pic>
        <p:nvPicPr>
          <p:cNvPr id="1317" name="Google Shape;1317;p20"/>
          <p:cNvPicPr preferRelativeResize="0"/>
          <p:nvPr/>
        </p:nvPicPr>
        <p:blipFill rotWithShape="1">
          <a:blip r:embed="rId4">
            <a:alphaModFix/>
          </a:blip>
          <a:srcRect/>
          <a:stretch/>
        </p:blipFill>
        <p:spPr>
          <a:xfrm>
            <a:off x="5023417" y="4489514"/>
            <a:ext cx="2355000" cy="520674"/>
          </a:xfrm>
          <a:prstGeom prst="rect">
            <a:avLst/>
          </a:prstGeom>
          <a:noFill/>
          <a:ln>
            <a:noFill/>
          </a:ln>
        </p:spPr>
      </p:pic>
      <p:pic>
        <p:nvPicPr>
          <p:cNvPr id="1318" name="Google Shape;1318;p20"/>
          <p:cNvPicPr preferRelativeResize="0"/>
          <p:nvPr/>
        </p:nvPicPr>
        <p:blipFill rotWithShape="1">
          <a:blip r:embed="rId5">
            <a:alphaModFix/>
          </a:blip>
          <a:srcRect t="13410"/>
          <a:stretch/>
        </p:blipFill>
        <p:spPr>
          <a:xfrm>
            <a:off x="111125" y="0"/>
            <a:ext cx="1778838" cy="1540294"/>
          </a:xfrm>
          <a:prstGeom prst="rect">
            <a:avLst/>
          </a:prstGeom>
          <a:noFill/>
          <a:ln>
            <a:noFill/>
          </a:ln>
        </p:spPr>
      </p:pic>
      <p:sp>
        <p:nvSpPr>
          <p:cNvPr id="1319" name="Google Shape;1319;p20"/>
          <p:cNvSpPr txBox="1"/>
          <p:nvPr/>
        </p:nvSpPr>
        <p:spPr>
          <a:xfrm>
            <a:off x="407775" y="1334250"/>
            <a:ext cx="4004700" cy="12375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600"/>
              <a:buFont typeface="Arial"/>
              <a:buNone/>
            </a:pPr>
            <a:r>
              <a:rPr lang="en-GB" sz="1600" b="1" i="0" u="none" strike="noStrike" cap="none">
                <a:solidFill>
                  <a:schemeClr val="dk1"/>
                </a:solidFill>
                <a:latin typeface="Montserrat"/>
                <a:ea typeface="Montserrat"/>
                <a:cs typeface="Montserrat"/>
                <a:sym typeface="Montserrat"/>
              </a:rPr>
              <a:t>Is breá le Webwise bhur ngrianghraif ar fad ó bhur bhfeachtais maidir le sábháilteacht ar líne agus bhur ngníomhaíochtaí do Lá na Sábháilteachta Idirlín a fheiceáil. </a:t>
            </a:r>
            <a:endParaRPr sz="1600" b="1" i="0" u="none" strike="noStrike" cap="none">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600"/>
              <a:buFont typeface="Arial"/>
              <a:buNone/>
            </a:pPr>
            <a:endParaRPr sz="1600" b="1" i="0" u="none" strike="noStrike" cap="none">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600"/>
              <a:buFont typeface="Arial"/>
              <a:buNone/>
            </a:pPr>
            <a:r>
              <a:rPr lang="en-GB" sz="1600" b="1" i="0" u="none" strike="noStrike" cap="none">
                <a:solidFill>
                  <a:schemeClr val="dk1"/>
                </a:solidFill>
                <a:latin typeface="Montserrat"/>
                <a:ea typeface="Montserrat"/>
                <a:cs typeface="Montserrat"/>
                <a:sym typeface="Montserrat"/>
              </a:rPr>
              <a:t>Seolaigí isteach bhur ngrianghraif, bhfíseáin agus bpóstaeir chuig Webwise agus d’fhéadfadh sibh duaiseanna iontacha a bhuachan. </a:t>
            </a:r>
            <a:endParaRPr sz="1600" b="1" i="0" u="none" strike="noStrike" cap="none">
              <a:solidFill>
                <a:srgbClr val="000000"/>
              </a:solidFill>
              <a:latin typeface="Montserrat"/>
              <a:ea typeface="Montserrat"/>
              <a:cs typeface="Montserrat"/>
              <a:sym typeface="Montserrat"/>
            </a:endParaRPr>
          </a:p>
        </p:txBody>
      </p:sp>
      <p:pic>
        <p:nvPicPr>
          <p:cNvPr id="1320" name="Google Shape;1320;p20" descr="29512738_757665944429053_7189551503153978920_n.jpg"/>
          <p:cNvPicPr preferRelativeResize="0"/>
          <p:nvPr/>
        </p:nvPicPr>
        <p:blipFill rotWithShape="1">
          <a:blip r:embed="rId6">
            <a:alphaModFix/>
          </a:blip>
          <a:srcRect/>
          <a:stretch/>
        </p:blipFill>
        <p:spPr>
          <a:xfrm>
            <a:off x="4771004" y="1636311"/>
            <a:ext cx="3965221" cy="223043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Google Shape;1325;p21"/>
          <p:cNvSpPr txBox="1">
            <a:spLocks noGrp="1"/>
          </p:cNvSpPr>
          <p:nvPr>
            <p:ph type="title"/>
          </p:nvPr>
        </p:nvSpPr>
        <p:spPr>
          <a:xfrm>
            <a:off x="2206515" y="196151"/>
            <a:ext cx="8976600" cy="6681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GB" sz="2600" b="1" i="0" u="none"/>
              <a:t>Bígí páirteach sa chomhrá </a:t>
            </a:r>
            <a:endParaRPr sz="2600"/>
          </a:p>
        </p:txBody>
      </p:sp>
      <p:sp>
        <p:nvSpPr>
          <p:cNvPr id="1326" name="Google Shape;1326;p21"/>
          <p:cNvSpPr txBox="1">
            <a:spLocks noGrp="1"/>
          </p:cNvSpPr>
          <p:nvPr>
            <p:ph type="body" idx="1"/>
          </p:nvPr>
        </p:nvSpPr>
        <p:spPr>
          <a:xfrm>
            <a:off x="566140" y="1897588"/>
            <a:ext cx="5513100" cy="2902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800" b="1" i="0" u="none">
                <a:solidFill>
                  <a:schemeClr val="dk1"/>
                </a:solidFill>
                <a:latin typeface="Montserrat"/>
                <a:ea typeface="Montserrat"/>
                <a:cs typeface="Montserrat"/>
                <a:sym typeface="Montserrat"/>
              </a:rPr>
              <a:t>Ceanglaígí le Webwise ar:</a:t>
            </a:r>
            <a:endParaRPr/>
          </a:p>
          <a:p>
            <a:pPr marL="0" lvl="0" indent="0" algn="l" rtl="0">
              <a:lnSpc>
                <a:spcPct val="115000"/>
              </a:lnSpc>
              <a:spcBef>
                <a:spcPts val="0"/>
              </a:spcBef>
              <a:spcAft>
                <a:spcPts val="0"/>
              </a:spcAft>
              <a:buClr>
                <a:schemeClr val="dk1"/>
              </a:buClr>
              <a:buSzPts val="1100"/>
              <a:buFont typeface="Arial"/>
              <a:buNone/>
            </a:pPr>
            <a:endParaRPr sz="18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sz="1800" b="1" i="0" u="none">
                <a:solidFill>
                  <a:schemeClr val="dk1"/>
                </a:solidFill>
                <a:latin typeface="Montserrat"/>
                <a:ea typeface="Montserrat"/>
                <a:cs typeface="Montserrat"/>
                <a:sym typeface="Montserrat"/>
              </a:rPr>
              <a:t>Twitter: @Webwise_Ireland</a:t>
            </a:r>
            <a:endParaRPr sz="18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8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sz="1800" b="1" i="0" u="none">
                <a:solidFill>
                  <a:schemeClr val="dk1"/>
                </a:solidFill>
                <a:latin typeface="Montserrat"/>
                <a:ea typeface="Montserrat"/>
                <a:cs typeface="Montserrat"/>
                <a:sym typeface="Montserrat"/>
              </a:rPr>
              <a:t>Facebook: facebook.com/webwise_Ireland</a:t>
            </a:r>
            <a:endParaRPr sz="18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8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sz="1800" b="1" i="0" u="none">
                <a:solidFill>
                  <a:schemeClr val="dk1"/>
                </a:solidFill>
                <a:latin typeface="Montserrat"/>
                <a:ea typeface="Montserrat"/>
                <a:cs typeface="Montserrat"/>
                <a:sym typeface="Montserrat"/>
              </a:rPr>
              <a:t>Instagram: webwiseireland</a:t>
            </a:r>
            <a:endParaRPr sz="18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8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600" b="1">
              <a:solidFill>
                <a:schemeClr val="dk1"/>
              </a:solidFill>
              <a:latin typeface="Montserrat"/>
              <a:ea typeface="Montserrat"/>
              <a:cs typeface="Montserrat"/>
              <a:sym typeface="Montserrat"/>
            </a:endParaRPr>
          </a:p>
        </p:txBody>
      </p:sp>
      <p:sp>
        <p:nvSpPr>
          <p:cNvPr id="1327" name="Google Shape;1327;p2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GB"/>
              <a:t>19</a:t>
            </a:fld>
            <a:endParaRPr/>
          </a:p>
        </p:txBody>
      </p:sp>
      <p:pic>
        <p:nvPicPr>
          <p:cNvPr id="1328" name="Google Shape;1328;p21"/>
          <p:cNvPicPr preferRelativeResize="0"/>
          <p:nvPr/>
        </p:nvPicPr>
        <p:blipFill rotWithShape="1">
          <a:blip r:embed="rId3">
            <a:alphaModFix/>
          </a:blip>
          <a:srcRect/>
          <a:stretch/>
        </p:blipFill>
        <p:spPr>
          <a:xfrm>
            <a:off x="383537" y="407474"/>
            <a:ext cx="2196028" cy="485526"/>
          </a:xfrm>
          <a:prstGeom prst="rect">
            <a:avLst/>
          </a:prstGeom>
          <a:noFill/>
          <a:ln>
            <a:noFill/>
          </a:ln>
        </p:spPr>
      </p:pic>
      <p:pic>
        <p:nvPicPr>
          <p:cNvPr id="1329" name="Google Shape;1329;p21"/>
          <p:cNvPicPr preferRelativeResize="0"/>
          <p:nvPr/>
        </p:nvPicPr>
        <p:blipFill rotWithShape="1">
          <a:blip r:embed="rId4">
            <a:alphaModFix/>
          </a:blip>
          <a:srcRect/>
          <a:stretch/>
        </p:blipFill>
        <p:spPr>
          <a:xfrm>
            <a:off x="2320924" y="-94094"/>
            <a:ext cx="2491393" cy="1780111"/>
          </a:xfrm>
          <a:prstGeom prst="rect">
            <a:avLst/>
          </a:prstGeom>
          <a:noFill/>
          <a:ln>
            <a:noFill/>
          </a:ln>
        </p:spPr>
      </p:pic>
      <p:sp>
        <p:nvSpPr>
          <p:cNvPr id="1330" name="Google Shape;1330;p21"/>
          <p:cNvSpPr/>
          <p:nvPr/>
        </p:nvSpPr>
        <p:spPr>
          <a:xfrm>
            <a:off x="4788274" y="1300285"/>
            <a:ext cx="4041900" cy="4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a:solidFill>
                  <a:srgbClr val="FF0000"/>
                </a:solidFill>
                <a:latin typeface="Montserrat"/>
                <a:ea typeface="Montserrat"/>
                <a:cs typeface="Montserrat"/>
                <a:sym typeface="Montserrat"/>
              </a:rPr>
              <a:t>#SaferInternetDay #Webwise</a:t>
            </a:r>
            <a:endParaRPr sz="2200" b="0" i="0" u="none" strike="noStrike" cap="none">
              <a:solidFill>
                <a:srgbClr val="FF0000"/>
              </a:solidFill>
              <a:latin typeface="Arial"/>
              <a:ea typeface="Arial"/>
              <a:cs typeface="Arial"/>
              <a:sym typeface="Arial"/>
            </a:endParaRPr>
          </a:p>
        </p:txBody>
      </p:sp>
      <p:pic>
        <p:nvPicPr>
          <p:cNvPr id="1331" name="Google Shape;1331;p21" descr="Screen Shot 2020-02-01 at 14.50.48.png"/>
          <p:cNvPicPr preferRelativeResize="0"/>
          <p:nvPr/>
        </p:nvPicPr>
        <p:blipFill rotWithShape="1">
          <a:blip r:embed="rId5">
            <a:alphaModFix/>
          </a:blip>
          <a:srcRect/>
          <a:stretch/>
        </p:blipFill>
        <p:spPr>
          <a:xfrm>
            <a:off x="4367864" y="2569171"/>
            <a:ext cx="2326951" cy="2574328"/>
          </a:xfrm>
          <a:prstGeom prst="rect">
            <a:avLst/>
          </a:prstGeom>
          <a:noFill/>
          <a:ln>
            <a:noFill/>
          </a:ln>
        </p:spPr>
      </p:pic>
      <p:pic>
        <p:nvPicPr>
          <p:cNvPr id="1332" name="Google Shape;1332;p21" descr="Screen Shot 2020-02-01 at 14.50.48.png"/>
          <p:cNvPicPr preferRelativeResize="0"/>
          <p:nvPr/>
        </p:nvPicPr>
        <p:blipFill rotWithShape="1">
          <a:blip r:embed="rId6">
            <a:alphaModFix/>
          </a:blip>
          <a:srcRect/>
          <a:stretch/>
        </p:blipFill>
        <p:spPr>
          <a:xfrm>
            <a:off x="6694816" y="2412999"/>
            <a:ext cx="2671435" cy="273045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Google Shape;1120;p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GB"/>
              <a:t>2</a:t>
            </a:fld>
            <a:endParaRPr/>
          </a:p>
        </p:txBody>
      </p:sp>
      <p:pic>
        <p:nvPicPr>
          <p:cNvPr id="1121" name="Google Shape;1121;p2"/>
          <p:cNvPicPr preferRelativeResize="0"/>
          <p:nvPr/>
        </p:nvPicPr>
        <p:blipFill rotWithShape="1">
          <a:blip r:embed="rId3">
            <a:alphaModFix/>
          </a:blip>
          <a:srcRect/>
          <a:stretch/>
        </p:blipFill>
        <p:spPr>
          <a:xfrm>
            <a:off x="602129" y="125821"/>
            <a:ext cx="2542006" cy="562043"/>
          </a:xfrm>
          <a:prstGeom prst="rect">
            <a:avLst/>
          </a:prstGeom>
          <a:noFill/>
          <a:ln>
            <a:noFill/>
          </a:ln>
        </p:spPr>
      </p:pic>
      <p:sp>
        <p:nvSpPr>
          <p:cNvPr id="1122" name="Google Shape;1122;p2"/>
          <p:cNvSpPr/>
          <p:nvPr/>
        </p:nvSpPr>
        <p:spPr>
          <a:xfrm>
            <a:off x="3144135" y="1494145"/>
            <a:ext cx="6000000" cy="3060000"/>
          </a:xfrm>
          <a:prstGeom prst="rect">
            <a:avLst/>
          </a:prstGeom>
          <a:noFill/>
          <a:ln>
            <a:noFill/>
          </a:ln>
        </p:spPr>
        <p:txBody>
          <a:bodyPr spcFirstLastPara="1" wrap="square" lIns="91425" tIns="45700" rIns="91425" bIns="45700" anchor="t" anchorCtr="0">
            <a:noAutofit/>
          </a:bodyPr>
          <a:lstStyle/>
          <a:p>
            <a:pPr marL="457200" marR="0" lvl="0" indent="-330200" algn="l" rtl="0">
              <a:lnSpc>
                <a:spcPct val="115000"/>
              </a:lnSpc>
              <a:spcBef>
                <a:spcPts val="0"/>
              </a:spcBef>
              <a:spcAft>
                <a:spcPts val="0"/>
              </a:spcAft>
              <a:buClr>
                <a:schemeClr val="dk1"/>
              </a:buClr>
              <a:buSzPts val="1600"/>
              <a:buFont typeface="Montserrat"/>
              <a:buAutoNum type="arabicPeriod"/>
            </a:pPr>
            <a:r>
              <a:rPr lang="en-GB" sz="1300" b="0" i="0" u="none" strike="noStrike" cap="none">
                <a:solidFill>
                  <a:schemeClr val="dk1"/>
                </a:solidFill>
                <a:latin typeface="Montserrat"/>
                <a:ea typeface="Montserrat"/>
                <a:cs typeface="Montserrat"/>
                <a:sym typeface="Montserrat"/>
              </a:rPr>
              <a:t>Freagrach as Lá na Sábháilteachta Idirlín a chur chun cinn agus a chomhordú in Éirinn </a:t>
            </a:r>
            <a:endParaRPr sz="13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chemeClr val="dk1"/>
              </a:buClr>
              <a:buSzPts val="1600"/>
              <a:buFont typeface="Montserrat"/>
              <a:buAutoNum type="arabicPeriod"/>
            </a:pPr>
            <a:r>
              <a:rPr lang="en-GB" sz="1300" b="0" i="0" u="none" strike="noStrike" cap="none">
                <a:solidFill>
                  <a:schemeClr val="dk1"/>
                </a:solidFill>
                <a:latin typeface="Montserrat"/>
                <a:ea typeface="Montserrat"/>
                <a:cs typeface="Montserrat"/>
                <a:sym typeface="Montserrat"/>
              </a:rPr>
              <a:t>Acmhainní agus cláir oideachais a fhorbairt do scoileanna chun aghaidh a thabhairt ar réimse tionscnamh a bhaineann le sábháilteacht ar líne</a:t>
            </a:r>
            <a:endParaRPr sz="13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chemeClr val="dk1"/>
              </a:buClr>
              <a:buSzPts val="1600"/>
              <a:buFont typeface="Montserrat"/>
              <a:buAutoNum type="arabicPeriod"/>
            </a:pPr>
            <a:r>
              <a:rPr lang="en-GB" sz="1300" b="0" i="0" u="none" strike="noStrike" cap="none">
                <a:solidFill>
                  <a:schemeClr val="dk1"/>
                </a:solidFill>
                <a:latin typeface="Montserrat"/>
                <a:ea typeface="Montserrat"/>
                <a:cs typeface="Montserrat"/>
                <a:sym typeface="Montserrat"/>
              </a:rPr>
              <a:t>Tacaíonn Painéal Comhairleach don Óige a chuimsíonn scoláirí dara leibhéal ar fud na hÉireann le Webwise</a:t>
            </a:r>
            <a:endParaRPr sz="13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chemeClr val="dk1"/>
              </a:buClr>
              <a:buSzPts val="1600"/>
              <a:buFont typeface="Montserrat"/>
              <a:buAutoNum type="arabicPeriod"/>
            </a:pPr>
            <a:r>
              <a:rPr lang="en-GB" sz="1300" b="0" i="0" u="none" strike="noStrike" cap="none">
                <a:solidFill>
                  <a:schemeClr val="dk1"/>
                </a:solidFill>
                <a:latin typeface="Montserrat"/>
                <a:ea typeface="Montserrat"/>
                <a:cs typeface="Montserrat"/>
                <a:sym typeface="Montserrat"/>
              </a:rPr>
              <a:t>Cuirimid cláir thraenála saor in aisce ar fáil do scoláirí dara leibhéal chun tacú le scoileanna a ghlacann páirt i Lá na Sábháilteachta Idirlín</a:t>
            </a:r>
            <a:endParaRPr sz="13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chemeClr val="dk1"/>
              </a:buClr>
              <a:buSzPts val="1600"/>
              <a:buFont typeface="Montserrat"/>
              <a:buAutoNum type="arabicPeriod"/>
            </a:pPr>
            <a:r>
              <a:rPr lang="en-GB" sz="1300" b="0" i="0" u="none" strike="noStrike" cap="none">
                <a:solidFill>
                  <a:schemeClr val="dk1"/>
                </a:solidFill>
                <a:latin typeface="Montserrat"/>
                <a:ea typeface="Montserrat"/>
                <a:cs typeface="Montserrat"/>
                <a:sym typeface="Montserrat"/>
              </a:rPr>
              <a:t>Cuirimid faisnéis, comhairle agus uirlisí ar fáil do thuismitheoirí chun tacú leo a bheith páirteach i saol a bpáistí ar líne</a:t>
            </a:r>
            <a:endParaRPr sz="1300" b="0" i="0" u="none" strike="noStrike" cap="none">
              <a:solidFill>
                <a:schemeClr val="dk1"/>
              </a:solidFill>
              <a:latin typeface="Montserrat"/>
              <a:ea typeface="Montserrat"/>
              <a:cs typeface="Montserrat"/>
              <a:sym typeface="Montserrat"/>
            </a:endParaRPr>
          </a:p>
          <a:p>
            <a:pPr marL="457200" marR="0" lvl="0" indent="-330200" algn="l" rtl="0">
              <a:lnSpc>
                <a:spcPct val="115000"/>
              </a:lnSpc>
              <a:spcBef>
                <a:spcPts val="0"/>
              </a:spcBef>
              <a:spcAft>
                <a:spcPts val="0"/>
              </a:spcAft>
              <a:buClr>
                <a:schemeClr val="dk1"/>
              </a:buClr>
              <a:buSzPts val="1600"/>
              <a:buFont typeface="Montserrat"/>
              <a:buAutoNum type="arabicPeriod"/>
            </a:pPr>
            <a:r>
              <a:rPr lang="en-GB" sz="1300" b="0" i="0" u="none" strike="noStrike" cap="none">
                <a:solidFill>
                  <a:schemeClr val="dk1"/>
                </a:solidFill>
                <a:latin typeface="Montserrat"/>
                <a:ea typeface="Montserrat"/>
                <a:cs typeface="Montserrat"/>
                <a:sym typeface="Montserrat"/>
              </a:rPr>
              <a:t>Is féidir le scoláirí tuilleadh eolais a fháil ar an mol óige tiomnaithe: https://www.webwise.ie/ga/youth-ga/</a:t>
            </a:r>
            <a:endParaRPr sz="1300" b="0" i="0" u="none" strike="noStrike" cap="none">
              <a:solidFill>
                <a:schemeClr val="dk1"/>
              </a:solidFill>
              <a:latin typeface="Montserrat"/>
              <a:ea typeface="Montserrat"/>
              <a:cs typeface="Montserrat"/>
              <a:sym typeface="Montserrat"/>
            </a:endParaRPr>
          </a:p>
        </p:txBody>
      </p:sp>
      <p:sp>
        <p:nvSpPr>
          <p:cNvPr id="1123" name="Google Shape;1123;p2"/>
          <p:cNvSpPr/>
          <p:nvPr/>
        </p:nvSpPr>
        <p:spPr>
          <a:xfrm>
            <a:off x="3653347" y="715839"/>
            <a:ext cx="5338500" cy="5826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Ionad na hÉireann um Fheasacht ar Shábháilteacht Idirlín a chuireann úsáid níos sábháilte an idirlín i measc daoine óga chun cinn</a:t>
            </a:r>
            <a:endParaRPr sz="1400" b="0" i="0" u="none" strike="noStrike" cap="none">
              <a:solidFill>
                <a:srgbClr val="000000"/>
              </a:solidFill>
              <a:latin typeface="Arial"/>
              <a:ea typeface="Arial"/>
              <a:cs typeface="Arial"/>
              <a:sym typeface="Arial"/>
            </a:endParaRPr>
          </a:p>
        </p:txBody>
      </p:sp>
      <p:grpSp>
        <p:nvGrpSpPr>
          <p:cNvPr id="1124" name="Google Shape;1124;p2"/>
          <p:cNvGrpSpPr/>
          <p:nvPr/>
        </p:nvGrpSpPr>
        <p:grpSpPr>
          <a:xfrm rot="5400000">
            <a:off x="-347770" y="1333961"/>
            <a:ext cx="4131817" cy="3092405"/>
            <a:chOff x="531239" y="2245624"/>
            <a:chExt cx="4710234" cy="3525313"/>
          </a:xfrm>
        </p:grpSpPr>
        <p:pic>
          <p:nvPicPr>
            <p:cNvPr id="1125" name="Google Shape;1125;p2"/>
            <p:cNvPicPr preferRelativeResize="0"/>
            <p:nvPr/>
          </p:nvPicPr>
          <p:blipFill rotWithShape="1">
            <a:blip r:embed="rId4">
              <a:alphaModFix/>
            </a:blip>
            <a:srcRect/>
            <a:stretch/>
          </p:blipFill>
          <p:spPr>
            <a:xfrm rot="5400000">
              <a:off x="1123699" y="1653164"/>
              <a:ext cx="3525313" cy="4710234"/>
            </a:xfrm>
            <a:prstGeom prst="rect">
              <a:avLst/>
            </a:prstGeom>
            <a:noFill/>
            <a:ln>
              <a:noFill/>
            </a:ln>
          </p:spPr>
        </p:pic>
        <p:sp>
          <p:nvSpPr>
            <p:cNvPr id="1126" name="Google Shape;1126;p2"/>
            <p:cNvSpPr/>
            <p:nvPr/>
          </p:nvSpPr>
          <p:spPr>
            <a:xfrm>
              <a:off x="1109749" y="2580941"/>
              <a:ext cx="3703200" cy="2826000"/>
            </a:xfrm>
            <a:prstGeom prst="rect">
              <a:avLst/>
            </a:prstGeom>
            <a:solidFill>
              <a:srgbClr val="FFCA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sp>
        <p:nvSpPr>
          <p:cNvPr id="1127" name="Google Shape;1127;p2"/>
          <p:cNvSpPr/>
          <p:nvPr/>
        </p:nvSpPr>
        <p:spPr>
          <a:xfrm>
            <a:off x="748747" y="170590"/>
            <a:ext cx="82431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r>
              <a:rPr lang="en-GB" sz="2250" b="1" i="0" u="none" strike="noStrike" cap="none">
                <a:solidFill>
                  <a:srgbClr val="FF0000"/>
                </a:solidFill>
                <a:latin typeface="Montserrat"/>
                <a:ea typeface="Montserrat"/>
                <a:cs typeface="Montserrat"/>
                <a:sym typeface="Montserrat"/>
              </a:rPr>
              <a:t>MAIDIR LE WEBWISE</a:t>
            </a:r>
            <a:endParaRPr sz="2250" b="1" i="0" u="none" strike="noStrike" cap="none">
              <a:solidFill>
                <a:srgbClr val="FF0000"/>
              </a:solidFill>
              <a:latin typeface="Montserrat"/>
              <a:ea typeface="Montserrat"/>
              <a:cs typeface="Montserrat"/>
              <a:sym typeface="Montserrat"/>
            </a:endParaRPr>
          </a:p>
        </p:txBody>
      </p:sp>
      <p:pic>
        <p:nvPicPr>
          <p:cNvPr id="1128" name="Google Shape;1128;p2"/>
          <p:cNvPicPr preferRelativeResize="0"/>
          <p:nvPr/>
        </p:nvPicPr>
        <p:blipFill rotWithShape="1">
          <a:blip r:embed="rId5">
            <a:alphaModFix/>
          </a:blip>
          <a:srcRect/>
          <a:stretch/>
        </p:blipFill>
        <p:spPr>
          <a:xfrm>
            <a:off x="491215" y="1125908"/>
            <a:ext cx="2479038" cy="362394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sp>
        <p:nvSpPr>
          <p:cNvPr id="1337" name="Google Shape;1337;p22"/>
          <p:cNvSpPr txBox="1"/>
          <p:nvPr/>
        </p:nvSpPr>
        <p:spPr>
          <a:xfrm>
            <a:off x="2661303" y="1420652"/>
            <a:ext cx="8589900" cy="47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250"/>
              <a:buFont typeface="Arial"/>
              <a:buNone/>
            </a:pPr>
            <a:r>
              <a:rPr lang="en-GB" sz="2250" b="1" i="0" u="none" strike="noStrike" cap="none">
                <a:solidFill>
                  <a:srgbClr val="00B0F0"/>
                </a:solidFill>
                <a:latin typeface="Montserrat"/>
                <a:ea typeface="Montserrat"/>
                <a:cs typeface="Montserrat"/>
                <a:sym typeface="Montserrat"/>
              </a:rPr>
              <a:t>GO RAIBH MAITH AGAIBH!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900"/>
              </a:spcBef>
              <a:spcAft>
                <a:spcPts val="0"/>
              </a:spcAft>
              <a:buClr>
                <a:srgbClr val="000000"/>
              </a:buClr>
              <a:buSzPts val="2250"/>
              <a:buFont typeface="Arial"/>
              <a:buNone/>
            </a:pPr>
            <a:r>
              <a:rPr lang="en-GB" sz="2250" b="1" i="0" u="none" strike="noStrike" cap="none">
                <a:solidFill>
                  <a:schemeClr val="dk1"/>
                </a:solidFill>
                <a:latin typeface="Montserrat"/>
                <a:ea typeface="Montserrat"/>
                <a:cs typeface="Montserrat"/>
                <a:sym typeface="Montserrat"/>
              </a:rPr>
              <a:t>CEISTEANNA? </a:t>
            </a:r>
            <a:endParaRPr sz="2250" b="1" i="0" u="none" strike="noStrike" cap="none">
              <a:solidFill>
                <a:srgbClr val="00B0F0"/>
              </a:solidFill>
              <a:latin typeface="Montserrat"/>
              <a:ea typeface="Montserrat"/>
              <a:cs typeface="Montserrat"/>
              <a:sym typeface="Montserrat"/>
            </a:endParaRPr>
          </a:p>
        </p:txBody>
      </p:sp>
      <p:pic>
        <p:nvPicPr>
          <p:cNvPr id="1338" name="Google Shape;1338;p22"/>
          <p:cNvPicPr preferRelativeResize="0"/>
          <p:nvPr/>
        </p:nvPicPr>
        <p:blipFill rotWithShape="1">
          <a:blip r:embed="rId3">
            <a:alphaModFix/>
          </a:blip>
          <a:srcRect/>
          <a:stretch/>
        </p:blipFill>
        <p:spPr>
          <a:xfrm>
            <a:off x="5345495" y="2488576"/>
            <a:ext cx="3221516" cy="712284"/>
          </a:xfrm>
          <a:prstGeom prst="rect">
            <a:avLst/>
          </a:prstGeom>
          <a:noFill/>
          <a:ln>
            <a:noFill/>
          </a:ln>
        </p:spPr>
      </p:pic>
      <p:pic>
        <p:nvPicPr>
          <p:cNvPr id="1339" name="Google Shape;1339;p22"/>
          <p:cNvPicPr preferRelativeResize="0"/>
          <p:nvPr/>
        </p:nvPicPr>
        <p:blipFill rotWithShape="1">
          <a:blip r:embed="rId4">
            <a:alphaModFix/>
          </a:blip>
          <a:srcRect/>
          <a:stretch/>
        </p:blipFill>
        <p:spPr>
          <a:xfrm>
            <a:off x="1574032" y="3906575"/>
            <a:ext cx="1228199" cy="429899"/>
          </a:xfrm>
          <a:prstGeom prst="rect">
            <a:avLst/>
          </a:prstGeom>
          <a:noFill/>
          <a:ln>
            <a:noFill/>
          </a:ln>
        </p:spPr>
      </p:pic>
      <p:sp>
        <p:nvSpPr>
          <p:cNvPr id="1340" name="Google Shape;1340;p22"/>
          <p:cNvSpPr txBox="1"/>
          <p:nvPr/>
        </p:nvSpPr>
        <p:spPr>
          <a:xfrm>
            <a:off x="3473712" y="4000997"/>
            <a:ext cx="5112600" cy="369300"/>
          </a:xfrm>
          <a:prstGeom prst="rect">
            <a:avLst/>
          </a:prstGeom>
          <a:noFill/>
          <a:ln>
            <a:noFill/>
          </a:ln>
        </p:spPr>
        <p:txBody>
          <a:bodyPr spcFirstLastPara="1" wrap="square" lIns="91400" tIns="45675" rIns="91400" bIns="456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 Webwise_Ireland</a:t>
            </a:r>
            <a:endParaRPr sz="1400" b="1" i="0" u="none" strike="noStrike" cap="none">
              <a:solidFill>
                <a:srgbClr val="000000"/>
              </a:solidFill>
              <a:latin typeface="Arial"/>
              <a:ea typeface="Arial"/>
              <a:cs typeface="Arial"/>
              <a:sym typeface="Arial"/>
            </a:endParaRPr>
          </a:p>
        </p:txBody>
      </p:sp>
      <p:sp>
        <p:nvSpPr>
          <p:cNvPr id="1341" name="Google Shape;1341;p22"/>
          <p:cNvSpPr txBox="1"/>
          <p:nvPr/>
        </p:nvSpPr>
        <p:spPr>
          <a:xfrm>
            <a:off x="122856" y="4353666"/>
            <a:ext cx="8898287" cy="504000"/>
          </a:xfrm>
          <a:prstGeom prst="rect">
            <a:avLst/>
          </a:prstGeom>
          <a:noFill/>
          <a:ln>
            <a:noFill/>
          </a:ln>
        </p:spPr>
        <p:txBody>
          <a:bodyPr spcFirstLastPara="1" wrap="square" lIns="91400" tIns="45675" rIns="91400" bIns="456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Cuirtear an saothar seo ar fáil faoi théarmaí Cheadúnas Aitreabúideachta-Comhroinnte 3.0 Creative Commons </a:t>
            </a:r>
            <a:r>
              <a:rPr lang="en-GB" sz="1200" b="0" i="0" u="sng" strike="noStrike" cap="none">
                <a:solidFill>
                  <a:srgbClr val="0000FF"/>
                </a:solidFill>
                <a:latin typeface="Arial"/>
                <a:ea typeface="Arial"/>
                <a:cs typeface="Arial"/>
                <a:sym typeface="Arial"/>
                <a:hlinkClick r:id="rId5">
                  <a:extLst>
                    <a:ext uri="{A12FA001-AC4F-418D-AE19-62706E023703}">
                      <ahyp:hlinkClr xmlns:ahyp="http://schemas.microsoft.com/office/drawing/2018/hyperlinkcolor" val="tx"/>
                    </a:ext>
                  </a:extLst>
                </a:hlinkClick>
              </a:rPr>
              <a:t>http://creativecommons.org/licenses/by-sa/3.0/ie/</a:t>
            </a:r>
            <a:r>
              <a:rPr lang="en-GB" sz="1200" b="0" i="0" u="none" strike="noStrike" cap="none">
                <a:solidFill>
                  <a:srgbClr val="000000"/>
                </a:solidFill>
                <a:latin typeface="Arial"/>
                <a:ea typeface="Arial"/>
                <a:cs typeface="Arial"/>
                <a:sym typeface="Arial"/>
              </a:rPr>
              <a:t>. Féadfaidh tú an t-ábhar seo a úsáid agus a athúsáid (ní áirítear íomhánna agus lógónna) saor in aisce in aon fhormáid nó meán is mian leat, faoi théarmaí Cheadúnas Aitreabúideachta-Comhroinnte Creative Commons.</a:t>
            </a:r>
            <a:endParaRPr sz="1400" b="0" i="0" u="none" strike="noStrike" cap="none">
              <a:solidFill>
                <a:srgbClr val="000000"/>
              </a:solidFill>
              <a:latin typeface="Arial"/>
              <a:ea typeface="Arial"/>
              <a:cs typeface="Arial"/>
              <a:sym typeface="Arial"/>
            </a:endParaRPr>
          </a:p>
        </p:txBody>
      </p:sp>
      <p:pic>
        <p:nvPicPr>
          <p:cNvPr id="1342" name="Google Shape;1342;p22"/>
          <p:cNvPicPr preferRelativeResize="0"/>
          <p:nvPr/>
        </p:nvPicPr>
        <p:blipFill rotWithShape="1">
          <a:blip r:embed="rId6">
            <a:alphaModFix/>
          </a:blip>
          <a:srcRect/>
          <a:stretch/>
        </p:blipFill>
        <p:spPr>
          <a:xfrm>
            <a:off x="6171242" y="285834"/>
            <a:ext cx="1570021" cy="219244"/>
          </a:xfrm>
          <a:prstGeom prst="rect">
            <a:avLst/>
          </a:prstGeom>
          <a:noFill/>
          <a:ln>
            <a:noFill/>
          </a:ln>
        </p:spPr>
      </p:pic>
      <p:pic>
        <p:nvPicPr>
          <p:cNvPr id="1343" name="Google Shape;1343;p22"/>
          <p:cNvPicPr preferRelativeResize="0"/>
          <p:nvPr/>
        </p:nvPicPr>
        <p:blipFill rotWithShape="1">
          <a:blip r:embed="rId7">
            <a:alphaModFix/>
          </a:blip>
          <a:srcRect/>
          <a:stretch/>
        </p:blipFill>
        <p:spPr>
          <a:xfrm>
            <a:off x="5243278" y="234445"/>
            <a:ext cx="755178" cy="328865"/>
          </a:xfrm>
          <a:prstGeom prst="rect">
            <a:avLst/>
          </a:prstGeom>
          <a:noFill/>
          <a:ln>
            <a:noFill/>
          </a:ln>
        </p:spPr>
      </p:pic>
      <p:pic>
        <p:nvPicPr>
          <p:cNvPr id="1344" name="Google Shape;1344;p22"/>
          <p:cNvPicPr preferRelativeResize="0"/>
          <p:nvPr/>
        </p:nvPicPr>
        <p:blipFill rotWithShape="1">
          <a:blip r:embed="rId8">
            <a:alphaModFix/>
          </a:blip>
          <a:srcRect/>
          <a:stretch/>
        </p:blipFill>
        <p:spPr>
          <a:xfrm>
            <a:off x="7741263" y="182232"/>
            <a:ext cx="1183949" cy="432466"/>
          </a:xfrm>
          <a:prstGeom prst="rect">
            <a:avLst/>
          </a:prstGeom>
          <a:noFill/>
          <a:ln>
            <a:noFill/>
          </a:ln>
        </p:spPr>
      </p:pic>
      <p:pic>
        <p:nvPicPr>
          <p:cNvPr id="1345" name="Google Shape;1345;p22"/>
          <p:cNvPicPr preferRelativeResize="0"/>
          <p:nvPr/>
        </p:nvPicPr>
        <p:blipFill rotWithShape="1">
          <a:blip r:embed="rId9">
            <a:alphaModFix/>
          </a:blip>
          <a:srcRect/>
          <a:stretch/>
        </p:blipFill>
        <p:spPr>
          <a:xfrm>
            <a:off x="473932" y="830135"/>
            <a:ext cx="4007353" cy="266781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GB"/>
              <a:t>3</a:t>
            </a:fld>
            <a:endParaRPr/>
          </a:p>
        </p:txBody>
      </p:sp>
      <p:pic>
        <p:nvPicPr>
          <p:cNvPr id="1134" name="Google Shape;1134;p3" descr="SID2.png"/>
          <p:cNvPicPr preferRelativeResize="0"/>
          <p:nvPr/>
        </p:nvPicPr>
        <p:blipFill rotWithShape="1">
          <a:blip r:embed="rId3">
            <a:alphaModFix/>
          </a:blip>
          <a:srcRect/>
          <a:stretch/>
        </p:blipFill>
        <p:spPr>
          <a:xfrm>
            <a:off x="-1" y="0"/>
            <a:ext cx="9247463" cy="5201698"/>
          </a:xfrm>
          <a:prstGeom prst="rect">
            <a:avLst/>
          </a:prstGeom>
          <a:noFill/>
          <a:ln>
            <a:noFill/>
          </a:ln>
        </p:spPr>
      </p:pic>
      <p:sp>
        <p:nvSpPr>
          <p:cNvPr id="1135" name="Google Shape;1135;p3"/>
          <p:cNvSpPr/>
          <p:nvPr/>
        </p:nvSpPr>
        <p:spPr>
          <a:xfrm>
            <a:off x="2536672" y="1541612"/>
            <a:ext cx="6336132" cy="3499379"/>
          </a:xfrm>
          <a:prstGeom prst="rect">
            <a:avLst/>
          </a:prstGeom>
          <a:noFill/>
          <a:ln>
            <a:noFill/>
          </a:ln>
        </p:spPr>
        <p:txBody>
          <a:bodyPr spcFirstLastPara="1" wrap="square" lIns="91425" tIns="45700" rIns="91425" bIns="45700" anchor="t" anchorCtr="0">
            <a:spAutoFit/>
          </a:bodyPr>
          <a:lstStyle/>
          <a:p>
            <a:pPr marL="0" marR="0" lvl="0" indent="457200" algn="l" rtl="0">
              <a:lnSpc>
                <a:spcPct val="115000"/>
              </a:lnSpc>
              <a:spcBef>
                <a:spcPts val="0"/>
              </a:spcBef>
              <a:spcAft>
                <a:spcPts val="0"/>
              </a:spcAft>
              <a:buClr>
                <a:srgbClr val="000000"/>
              </a:buClr>
              <a:buSzPts val="1800"/>
              <a:buFont typeface="Arial"/>
              <a:buNone/>
            </a:pPr>
            <a:r>
              <a:rPr lang="en-GB" sz="1800" b="1" i="0" u="none" strike="noStrike" cap="none">
                <a:solidFill>
                  <a:srgbClr val="FFFFFF"/>
                </a:solidFill>
                <a:latin typeface="Montserrat"/>
                <a:ea typeface="Montserrat"/>
                <a:cs typeface="Montserrat"/>
                <a:sym typeface="Montserrat"/>
              </a:rPr>
              <a:t>       Cad é Lá na Sábháilteachta Idirlín?</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1800" b="1" i="0" u="none" strike="noStrike" cap="none">
              <a:solidFill>
                <a:srgbClr val="FFFFFF"/>
              </a:solidFill>
              <a:latin typeface="Montserrat"/>
              <a:ea typeface="Montserrat"/>
              <a:cs typeface="Montserrat"/>
              <a:sym typeface="Montserrat"/>
            </a:endParaRPr>
          </a:p>
          <a:p>
            <a:pPr marL="914400" marR="0" lvl="0" indent="-342900" algn="l" rtl="0">
              <a:lnSpc>
                <a:spcPct val="100000"/>
              </a:lnSpc>
              <a:spcBef>
                <a:spcPts val="0"/>
              </a:spcBef>
              <a:spcAft>
                <a:spcPts val="0"/>
              </a:spcAft>
              <a:buClr>
                <a:srgbClr val="FFFFFF"/>
              </a:buClr>
              <a:buSzPts val="1800"/>
              <a:buFont typeface="Montserrat"/>
              <a:buChar char="●"/>
            </a:pPr>
            <a:r>
              <a:rPr lang="en-GB" sz="1800" b="0" i="0" u="none" strike="noStrike" cap="none">
                <a:solidFill>
                  <a:srgbClr val="FFFFFF"/>
                </a:solidFill>
                <a:latin typeface="Montserrat"/>
                <a:ea typeface="Montserrat"/>
                <a:cs typeface="Montserrat"/>
                <a:sym typeface="Montserrat"/>
              </a:rPr>
              <a:t>Lá chun feasacht a mhúscailt ar idirlíon níos fearr do </a:t>
            </a:r>
            <a:r>
              <a:rPr lang="en-GB" sz="1800" b="1" i="0" u="none" strike="noStrike" cap="none">
                <a:solidFill>
                  <a:srgbClr val="FFFFFF"/>
                </a:solidFill>
                <a:latin typeface="Montserrat"/>
                <a:ea typeface="Montserrat"/>
                <a:cs typeface="Montserrat"/>
                <a:sym typeface="Montserrat"/>
              </a:rPr>
              <a:t>GACH AON</a:t>
            </a:r>
            <a:r>
              <a:rPr lang="en-GB" sz="1800" b="0" i="0" u="none" strike="noStrike" cap="none">
                <a:solidFill>
                  <a:srgbClr val="FFFFFF"/>
                </a:solidFill>
                <a:latin typeface="Montserrat"/>
                <a:ea typeface="Montserrat"/>
                <a:cs typeface="Montserrat"/>
                <a:sym typeface="Montserrat"/>
              </a:rPr>
              <a:t> úsáideoir</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Montserrat"/>
              <a:ea typeface="Montserrat"/>
              <a:cs typeface="Montserrat"/>
              <a:sym typeface="Montserrat"/>
            </a:endParaRPr>
          </a:p>
          <a:p>
            <a:pPr marL="914400" marR="0" lvl="0" indent="-342900" algn="l" rtl="0">
              <a:lnSpc>
                <a:spcPct val="100000"/>
              </a:lnSpc>
              <a:spcBef>
                <a:spcPts val="0"/>
              </a:spcBef>
              <a:spcAft>
                <a:spcPts val="0"/>
              </a:spcAft>
              <a:buClr>
                <a:srgbClr val="FFFFFF"/>
              </a:buClr>
              <a:buSzPts val="1800"/>
              <a:buFont typeface="Montserrat"/>
              <a:buChar char="●"/>
            </a:pPr>
            <a:r>
              <a:rPr lang="en-GB" sz="1800" b="0" i="0" u="none" strike="noStrike" cap="none">
                <a:solidFill>
                  <a:srgbClr val="FFFFFF"/>
                </a:solidFill>
                <a:latin typeface="Montserrat"/>
                <a:ea typeface="Montserrat"/>
                <a:cs typeface="Montserrat"/>
                <a:sym typeface="Montserrat"/>
              </a:rPr>
              <a:t>Is é téama Lá na Sábháilteachta Idirlín ná</a:t>
            </a:r>
            <a:r>
              <a:rPr lang="en-GB" sz="1800" b="1" i="1" u="none" strike="noStrike" cap="none">
                <a:solidFill>
                  <a:srgbClr val="FFFFFF"/>
                </a:solidFill>
                <a:latin typeface="Montserrat"/>
                <a:ea typeface="Montserrat"/>
                <a:cs typeface="Montserrat"/>
                <a:sym typeface="Montserrat"/>
              </a:rPr>
              <a:t>“Ag obair le chéile le haghaidh Idirlíon Níos Fearr” </a:t>
            </a:r>
            <a:endParaRPr sz="1800" b="0" i="0" u="none" strike="noStrike" cap="none">
              <a:solidFill>
                <a:srgbClr val="FFFFFF"/>
              </a:solidFill>
              <a:latin typeface="Montserrat"/>
              <a:ea typeface="Montserrat"/>
              <a:cs typeface="Montserrat"/>
              <a:sym typeface="Montserrat"/>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Montserrat"/>
              <a:ea typeface="Montserrat"/>
              <a:cs typeface="Montserrat"/>
              <a:sym typeface="Montserrat"/>
            </a:endParaRPr>
          </a:p>
          <a:p>
            <a:pPr marL="914400" marR="0" lvl="0" indent="-342900" algn="l" rtl="0">
              <a:lnSpc>
                <a:spcPct val="100000"/>
              </a:lnSpc>
              <a:spcBef>
                <a:spcPts val="0"/>
              </a:spcBef>
              <a:spcAft>
                <a:spcPts val="0"/>
              </a:spcAft>
              <a:buClr>
                <a:srgbClr val="FFFFFF"/>
              </a:buClr>
              <a:buSzPts val="1800"/>
              <a:buFont typeface="Montserrat"/>
              <a:buChar char="●"/>
            </a:pPr>
            <a:r>
              <a:rPr lang="en-GB" sz="1800" b="0" i="0" u="none" strike="noStrike" cap="none">
                <a:solidFill>
                  <a:srgbClr val="FFFFFF"/>
                </a:solidFill>
                <a:latin typeface="Montserrat"/>
                <a:ea typeface="Montserrat"/>
                <a:cs typeface="Montserrat"/>
                <a:sym typeface="Montserrat"/>
              </a:rPr>
              <a:t>Déantar ceiliúradh ar Lá na Sábháilteachta Idirlín ar fud na hEorpa ar an dara Máirt, den dara mí, gach bliain.</a:t>
            </a:r>
            <a:endParaRPr sz="1800" b="0" i="0" u="none" strike="noStrike" cap="none">
              <a:solidFill>
                <a:srgbClr val="FFFFFF"/>
              </a:solidFill>
              <a:latin typeface="Montserrat Light"/>
              <a:ea typeface="Montserrat Light"/>
              <a:cs typeface="Montserrat Light"/>
              <a:sym typeface="Montserrat Light"/>
            </a:endParaRPr>
          </a:p>
        </p:txBody>
      </p:sp>
      <p:pic>
        <p:nvPicPr>
          <p:cNvPr id="1136" name="Google Shape;1136;p3" descr="50051923_2178198305577176_3469331361729347584_o.jpg"/>
          <p:cNvPicPr preferRelativeResize="0"/>
          <p:nvPr/>
        </p:nvPicPr>
        <p:blipFill rotWithShape="1">
          <a:blip r:embed="rId4">
            <a:alphaModFix/>
          </a:blip>
          <a:srcRect l="21037" r="9240"/>
          <a:stretch/>
        </p:blipFill>
        <p:spPr>
          <a:xfrm rot="-472466">
            <a:off x="420249" y="2133853"/>
            <a:ext cx="2452118" cy="234467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sp>
        <p:nvSpPr>
          <p:cNvPr id="1141" name="Google Shape;1141;p4"/>
          <p:cNvSpPr txBox="1">
            <a:spLocks noGrp="1"/>
          </p:cNvSpPr>
          <p:nvPr>
            <p:ph type="title" idx="4294967295"/>
          </p:nvPr>
        </p:nvSpPr>
        <p:spPr>
          <a:xfrm>
            <a:off x="2103528" y="144969"/>
            <a:ext cx="7164800" cy="513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GB" sz="2200" b="1" i="0" u="none">
                <a:solidFill>
                  <a:srgbClr val="4C4C4C"/>
                </a:solidFill>
              </a:rPr>
              <a:t>Páirt a ghlacadh i Lá na Sábháilteachta Idirlín </a:t>
            </a:r>
            <a:endParaRPr sz="2200">
              <a:solidFill>
                <a:srgbClr val="4C4C4C"/>
              </a:solidFill>
            </a:endParaRPr>
          </a:p>
        </p:txBody>
      </p:sp>
      <p:sp>
        <p:nvSpPr>
          <p:cNvPr id="1142" name="Google Shape;1142;p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GB"/>
              <a:t>4</a:t>
            </a:fld>
            <a:endParaRPr/>
          </a:p>
        </p:txBody>
      </p:sp>
      <p:grpSp>
        <p:nvGrpSpPr>
          <p:cNvPr id="1143" name="Google Shape;1143;p4"/>
          <p:cNvGrpSpPr/>
          <p:nvPr/>
        </p:nvGrpSpPr>
        <p:grpSpPr>
          <a:xfrm>
            <a:off x="-503674" y="1237018"/>
            <a:ext cx="5657921" cy="3192451"/>
            <a:chOff x="-5715543" y="207647"/>
            <a:chExt cx="6625200" cy="3762907"/>
          </a:xfrm>
        </p:grpSpPr>
        <p:sp>
          <p:nvSpPr>
            <p:cNvPr id="1144" name="Google Shape;1144;p4"/>
            <p:cNvSpPr/>
            <p:nvPr/>
          </p:nvSpPr>
          <p:spPr>
            <a:xfrm>
              <a:off x="-2427524" y="282449"/>
              <a:ext cx="45000" cy="438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145" name="Google Shape;1145;p4"/>
            <p:cNvSpPr/>
            <p:nvPr/>
          </p:nvSpPr>
          <p:spPr>
            <a:xfrm>
              <a:off x="-5081178" y="207647"/>
              <a:ext cx="5372700" cy="3681600"/>
            </a:xfrm>
            <a:prstGeom prst="roundRect">
              <a:avLst>
                <a:gd name="adj" fmla="val 5106"/>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146" name="Google Shape;1146;p4"/>
            <p:cNvSpPr/>
            <p:nvPr/>
          </p:nvSpPr>
          <p:spPr>
            <a:xfrm>
              <a:off x="-2441390" y="280974"/>
              <a:ext cx="36000" cy="360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nvGrpSpPr>
            <p:cNvPr id="1147" name="Google Shape;1147;p4"/>
            <p:cNvGrpSpPr/>
            <p:nvPr/>
          </p:nvGrpSpPr>
          <p:grpSpPr>
            <a:xfrm>
              <a:off x="-5715543" y="3770615"/>
              <a:ext cx="6625200" cy="199939"/>
              <a:chOff x="-5715543" y="3770615"/>
              <a:chExt cx="6625200" cy="199939"/>
            </a:xfrm>
          </p:grpSpPr>
          <p:sp>
            <p:nvSpPr>
              <p:cNvPr id="1148" name="Google Shape;1148;p4"/>
              <p:cNvSpPr/>
              <p:nvPr/>
            </p:nvSpPr>
            <p:spPr>
              <a:xfrm>
                <a:off x="-5706018" y="3849586"/>
                <a:ext cx="6603820" cy="120968"/>
              </a:xfrm>
              <a:custGeom>
                <a:avLst/>
                <a:gdLst/>
                <a:ahLst/>
                <a:cxnLst/>
                <a:rect l="l" t="t" r="r" b="b"/>
                <a:pathLst>
                  <a:path w="6570965" h="76200" extrusionOk="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gradFill>
                <a:gsLst>
                  <a:gs pos="0">
                    <a:srgbClr val="868B90"/>
                  </a:gs>
                  <a:gs pos="8000">
                    <a:srgbClr val="868B90"/>
                  </a:gs>
                  <a:gs pos="50000">
                    <a:srgbClr val="868B90"/>
                  </a:gs>
                  <a:gs pos="95000">
                    <a:srgbClr val="A5A9AD"/>
                  </a:gs>
                  <a:gs pos="100000">
                    <a:srgbClr val="A5A9AD"/>
                  </a:gs>
                </a:gsLst>
                <a:lin ang="16200038" scaled="0"/>
              </a:gradFill>
              <a:ln>
                <a:noFill/>
              </a:ln>
              <a:effectLst>
                <a:outerShdw blurRad="12700" dist="25400" dir="5400000" algn="t" rotWithShape="0">
                  <a:srgbClr val="262626"/>
                </a:outerShdw>
                <a:reflection stA="50000" endA="300" endPos="90000" dist="50800" dir="5400000" fadeDir="5400012"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149" name="Google Shape;1149;p4"/>
              <p:cNvSpPr/>
              <p:nvPr/>
            </p:nvSpPr>
            <p:spPr>
              <a:xfrm>
                <a:off x="-5715543" y="3770615"/>
                <a:ext cx="6625200" cy="129600"/>
              </a:xfrm>
              <a:prstGeom prst="roundRect">
                <a:avLst>
                  <a:gd name="adj" fmla="val 23977"/>
                </a:avLst>
              </a:prstGeom>
              <a:gradFill>
                <a:gsLst>
                  <a:gs pos="0">
                    <a:srgbClr val="868B90"/>
                  </a:gs>
                  <a:gs pos="2000">
                    <a:srgbClr val="FBF9FA"/>
                  </a:gs>
                  <a:gs pos="5000">
                    <a:srgbClr val="868B90"/>
                  </a:gs>
                  <a:gs pos="10000">
                    <a:srgbClr val="FBF9FA"/>
                  </a:gs>
                  <a:gs pos="39000">
                    <a:srgbClr val="FBF9FA"/>
                  </a:gs>
                  <a:gs pos="63000">
                    <a:srgbClr val="FBF9FA"/>
                  </a:gs>
                  <a:gs pos="90000">
                    <a:srgbClr val="FAF9FB"/>
                  </a:gs>
                  <a:gs pos="95000">
                    <a:srgbClr val="868B90"/>
                  </a:gs>
                  <a:gs pos="98000">
                    <a:srgbClr val="FFFFFF"/>
                  </a:gs>
                  <a:gs pos="100000">
                    <a:srgbClr val="868B90"/>
                  </a:gs>
                </a:gsLst>
                <a:lin ang="21593863" scaled="0"/>
              </a:gradFill>
              <a:ln>
                <a:noFill/>
              </a:ln>
              <a:effectLst>
                <a:reflection stA="50000" endA="300" endPos="90000" dist="50800" dir="5400000" fadeDir="5400012"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sp>
          <p:nvSpPr>
            <p:cNvPr id="1150" name="Google Shape;1150;p4"/>
            <p:cNvSpPr/>
            <p:nvPr/>
          </p:nvSpPr>
          <p:spPr>
            <a:xfrm>
              <a:off x="-2857566" y="3771797"/>
              <a:ext cx="923491" cy="82550"/>
            </a:xfrm>
            <a:custGeom>
              <a:avLst/>
              <a:gdLst/>
              <a:ahLst/>
              <a:cxnLst/>
              <a:rect l="l" t="t" r="r" b="b"/>
              <a:pathLst>
                <a:path w="923491" h="82550" extrusionOk="0">
                  <a:moveTo>
                    <a:pt x="0" y="0"/>
                  </a:moveTo>
                  <a:lnTo>
                    <a:pt x="923491" y="0"/>
                  </a:lnTo>
                  <a:cubicBezTo>
                    <a:pt x="920296" y="46402"/>
                    <a:pt x="881273" y="82550"/>
                    <a:pt x="833807" y="82550"/>
                  </a:cubicBezTo>
                  <a:lnTo>
                    <a:pt x="89683" y="82550"/>
                  </a:lnTo>
                  <a:cubicBezTo>
                    <a:pt x="42218" y="82550"/>
                    <a:pt x="3194" y="46402"/>
                    <a:pt x="0" y="0"/>
                  </a:cubicBezTo>
                  <a:close/>
                </a:path>
              </a:pathLst>
            </a:custGeom>
            <a:solidFill>
              <a:srgbClr val="F7F5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151" name="Google Shape;1151;p4"/>
            <p:cNvSpPr/>
            <p:nvPr/>
          </p:nvSpPr>
          <p:spPr>
            <a:xfrm>
              <a:off x="-5080279" y="207647"/>
              <a:ext cx="2070313" cy="3020732"/>
            </a:xfrm>
            <a:custGeom>
              <a:avLst/>
              <a:gdLst/>
              <a:ahLst/>
              <a:cxnLst/>
              <a:rect l="l" t="t" r="r" b="b"/>
              <a:pathLst>
                <a:path w="2070313" h="3020732" extrusionOk="0">
                  <a:moveTo>
                    <a:pt x="187976" y="0"/>
                  </a:moveTo>
                  <a:lnTo>
                    <a:pt x="2070313" y="0"/>
                  </a:lnTo>
                  <a:lnTo>
                    <a:pt x="1928420" y="207031"/>
                  </a:lnTo>
                  <a:lnTo>
                    <a:pt x="183453" y="207031"/>
                  </a:lnTo>
                  <a:lnTo>
                    <a:pt x="183453" y="2753062"/>
                  </a:lnTo>
                  <a:lnTo>
                    <a:pt x="0" y="3020732"/>
                  </a:lnTo>
                  <a:lnTo>
                    <a:pt x="0" y="187976"/>
                  </a:lnTo>
                  <a:cubicBezTo>
                    <a:pt x="0" y="84160"/>
                    <a:pt x="84160" y="0"/>
                    <a:pt x="187976" y="0"/>
                  </a:cubicBezTo>
                  <a:close/>
                </a:path>
              </a:pathLst>
            </a:custGeom>
            <a:gradFill>
              <a:gsLst>
                <a:gs pos="0">
                  <a:srgbClr val="FFFFFF">
                    <a:alpha val="0"/>
                  </a:srgbClr>
                </a:gs>
                <a:gs pos="86000">
                  <a:srgbClr val="FFFFFF">
                    <a:alpha val="40000"/>
                  </a:srgbClr>
                </a:gs>
                <a:gs pos="100000">
                  <a:srgbClr val="FFFFFF">
                    <a:alpha val="40000"/>
                  </a:srgbClr>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sp>
        <p:nvSpPr>
          <p:cNvPr id="1152" name="Google Shape;1152;p4"/>
          <p:cNvSpPr/>
          <p:nvPr/>
        </p:nvSpPr>
        <p:spPr>
          <a:xfrm>
            <a:off x="4921802" y="2209466"/>
            <a:ext cx="3321000" cy="362284"/>
          </a:xfrm>
          <a:prstGeom prst="rect">
            <a:avLst/>
          </a:prstGeom>
          <a:noFill/>
          <a:ln>
            <a:noFill/>
          </a:ln>
        </p:spPr>
        <p:txBody>
          <a:bodyPr spcFirstLastPara="1" wrap="square" lIns="67950" tIns="33975" rIns="67950" bIns="33975" anchor="t" anchorCtr="0">
            <a:noAutofit/>
          </a:bodyPr>
          <a:lstStyle/>
          <a:p>
            <a:pPr marL="0" marR="0" lvl="0" indent="0" algn="l" rtl="0">
              <a:lnSpc>
                <a:spcPct val="125000"/>
              </a:lnSpc>
              <a:spcBef>
                <a:spcPts val="0"/>
              </a:spcBef>
              <a:spcAft>
                <a:spcPts val="0"/>
              </a:spcAft>
              <a:buClr>
                <a:srgbClr val="000000"/>
              </a:buClr>
              <a:buSzPts val="1800"/>
              <a:buFont typeface="Arial"/>
              <a:buNone/>
            </a:pPr>
            <a:r>
              <a:rPr lang="en-GB" sz="1800" b="0" i="0" u="none" strike="noStrike" cap="none">
                <a:solidFill>
                  <a:srgbClr val="616161"/>
                </a:solidFill>
                <a:latin typeface="Verdana"/>
                <a:ea typeface="Verdana"/>
                <a:cs typeface="Verdana"/>
                <a:sym typeface="Verdana"/>
              </a:rPr>
              <a:t>PLEANÁIL D’FHEACHTAS</a:t>
            </a:r>
            <a:endParaRPr sz="1800" b="0" i="0" u="none" strike="noStrike" cap="none">
              <a:solidFill>
                <a:srgbClr val="616161"/>
              </a:solidFill>
              <a:latin typeface="Verdana"/>
              <a:ea typeface="Verdana"/>
              <a:cs typeface="Verdana"/>
              <a:sym typeface="Verdana"/>
            </a:endParaRPr>
          </a:p>
        </p:txBody>
      </p:sp>
      <p:sp>
        <p:nvSpPr>
          <p:cNvPr id="1153" name="Google Shape;1153;p4"/>
          <p:cNvSpPr/>
          <p:nvPr/>
        </p:nvSpPr>
        <p:spPr>
          <a:xfrm>
            <a:off x="4921802" y="2688359"/>
            <a:ext cx="3844500" cy="376200"/>
          </a:xfrm>
          <a:prstGeom prst="rect">
            <a:avLst/>
          </a:prstGeom>
          <a:noFill/>
          <a:ln>
            <a:noFill/>
          </a:ln>
        </p:spPr>
        <p:txBody>
          <a:bodyPr spcFirstLastPara="1" wrap="square" lIns="67950" tIns="33975" rIns="67950" bIns="33975" anchor="t" anchorCtr="0">
            <a:noAutofit/>
          </a:bodyPr>
          <a:lstStyle/>
          <a:p>
            <a:pPr marL="0" marR="0" lvl="0" indent="0" algn="l" rtl="0">
              <a:lnSpc>
                <a:spcPct val="125000"/>
              </a:lnSpc>
              <a:spcBef>
                <a:spcPts val="0"/>
              </a:spcBef>
              <a:spcAft>
                <a:spcPts val="0"/>
              </a:spcAft>
              <a:buClr>
                <a:srgbClr val="000000"/>
              </a:buClr>
              <a:buSzPts val="1800"/>
              <a:buFont typeface="Arial"/>
              <a:buNone/>
            </a:pPr>
            <a:r>
              <a:rPr lang="en-GB" sz="1800" b="0" i="0" u="none" strike="noStrike" cap="none">
                <a:solidFill>
                  <a:srgbClr val="34B2E4"/>
                </a:solidFill>
                <a:latin typeface="Verdana"/>
                <a:ea typeface="Verdana"/>
                <a:cs typeface="Verdana"/>
                <a:sym typeface="Verdana"/>
              </a:rPr>
              <a:t>ACMHAINNÍ SAOR IN AISCE</a:t>
            </a:r>
            <a:endParaRPr sz="1800" b="0" i="0" u="none" strike="noStrike" cap="none">
              <a:solidFill>
                <a:srgbClr val="34B2E4"/>
              </a:solidFill>
              <a:latin typeface="Verdana"/>
              <a:ea typeface="Verdana"/>
              <a:cs typeface="Verdana"/>
              <a:sym typeface="Verdana"/>
            </a:endParaRPr>
          </a:p>
        </p:txBody>
      </p:sp>
      <p:sp>
        <p:nvSpPr>
          <p:cNvPr id="1154" name="Google Shape;1154;p4"/>
          <p:cNvSpPr/>
          <p:nvPr/>
        </p:nvSpPr>
        <p:spPr>
          <a:xfrm>
            <a:off x="4921801" y="3239591"/>
            <a:ext cx="3844499" cy="461700"/>
          </a:xfrm>
          <a:prstGeom prst="rect">
            <a:avLst/>
          </a:prstGeom>
          <a:noFill/>
          <a:ln>
            <a:noFill/>
          </a:ln>
        </p:spPr>
        <p:txBody>
          <a:bodyPr spcFirstLastPara="1" wrap="square" lIns="67950" tIns="33975" rIns="67950" bIns="33975" anchor="t" anchorCtr="0">
            <a:noAutofit/>
          </a:bodyPr>
          <a:lstStyle/>
          <a:p>
            <a:pPr marL="0" marR="0" lvl="0" indent="0" algn="l" rtl="0">
              <a:lnSpc>
                <a:spcPct val="125000"/>
              </a:lnSpc>
              <a:spcBef>
                <a:spcPts val="0"/>
              </a:spcBef>
              <a:spcAft>
                <a:spcPts val="0"/>
              </a:spcAft>
              <a:buClr>
                <a:srgbClr val="000000"/>
              </a:buClr>
              <a:buSzPts val="1600"/>
              <a:buFont typeface="Arial"/>
              <a:buNone/>
            </a:pPr>
            <a:r>
              <a:rPr lang="en-GB" sz="1600" b="0" i="0" u="none" strike="noStrike" cap="none">
                <a:solidFill>
                  <a:srgbClr val="FE912A"/>
                </a:solidFill>
                <a:latin typeface="Verdana"/>
                <a:ea typeface="Verdana"/>
                <a:cs typeface="Verdana"/>
                <a:sym typeface="Verdana"/>
              </a:rPr>
              <a:t>BANDAÍ ROSTA LSI SAOR IN AISCE</a:t>
            </a:r>
            <a:endParaRPr sz="500" b="0" i="0" u="none" strike="noStrike" cap="none">
              <a:solidFill>
                <a:srgbClr val="616161"/>
              </a:solidFill>
              <a:latin typeface="Verdana"/>
              <a:ea typeface="Verdana"/>
              <a:cs typeface="Verdana"/>
              <a:sym typeface="Verdana"/>
            </a:endParaRPr>
          </a:p>
        </p:txBody>
      </p:sp>
      <p:sp>
        <p:nvSpPr>
          <p:cNvPr id="1155" name="Google Shape;1155;p4"/>
          <p:cNvSpPr/>
          <p:nvPr/>
        </p:nvSpPr>
        <p:spPr>
          <a:xfrm>
            <a:off x="4921802" y="3747079"/>
            <a:ext cx="3321000" cy="342000"/>
          </a:xfrm>
          <a:prstGeom prst="rect">
            <a:avLst/>
          </a:prstGeom>
          <a:noFill/>
          <a:ln>
            <a:noFill/>
          </a:ln>
        </p:spPr>
        <p:txBody>
          <a:bodyPr spcFirstLastPara="1" wrap="square" lIns="67950" tIns="33975" rIns="67950" bIns="33975" anchor="t" anchorCtr="0">
            <a:noAutofit/>
          </a:bodyPr>
          <a:lstStyle/>
          <a:p>
            <a:pPr marL="0" marR="0" lvl="0" indent="0" algn="just" rtl="0">
              <a:lnSpc>
                <a:spcPct val="125000"/>
              </a:lnSpc>
              <a:spcBef>
                <a:spcPts val="0"/>
              </a:spcBef>
              <a:spcAft>
                <a:spcPts val="0"/>
              </a:spcAft>
              <a:buClr>
                <a:srgbClr val="000000"/>
              </a:buClr>
              <a:buSzPts val="1600"/>
              <a:buFont typeface="Arial"/>
              <a:buNone/>
            </a:pPr>
            <a:r>
              <a:rPr lang="en-GB" sz="1600" b="0" i="0" u="none" strike="noStrike" cap="none">
                <a:solidFill>
                  <a:srgbClr val="5142BB"/>
                </a:solidFill>
                <a:latin typeface="Verdana"/>
                <a:ea typeface="Verdana"/>
                <a:cs typeface="Verdana"/>
                <a:sym typeface="Verdana"/>
              </a:rPr>
              <a:t>FÍSEÁIN &amp; CUIR I LÁTHAIR</a:t>
            </a:r>
            <a:endParaRPr sz="1600" b="0" i="0" u="none" strike="noStrike" cap="none">
              <a:solidFill>
                <a:srgbClr val="5142BB"/>
              </a:solidFill>
              <a:latin typeface="Verdana"/>
              <a:ea typeface="Verdana"/>
              <a:cs typeface="Verdana"/>
              <a:sym typeface="Verdana"/>
            </a:endParaRPr>
          </a:p>
        </p:txBody>
      </p:sp>
      <p:sp>
        <p:nvSpPr>
          <p:cNvPr id="1156" name="Google Shape;1156;p4"/>
          <p:cNvSpPr/>
          <p:nvPr/>
        </p:nvSpPr>
        <p:spPr>
          <a:xfrm>
            <a:off x="4921803" y="1729569"/>
            <a:ext cx="2856300" cy="342000"/>
          </a:xfrm>
          <a:prstGeom prst="rect">
            <a:avLst/>
          </a:prstGeom>
          <a:noFill/>
          <a:ln>
            <a:noFill/>
          </a:ln>
        </p:spPr>
        <p:txBody>
          <a:bodyPr spcFirstLastPara="1" wrap="square" lIns="67950" tIns="33975" rIns="67950" bIns="33975" anchor="t" anchorCtr="0">
            <a:noAutofit/>
          </a:bodyPr>
          <a:lstStyle/>
          <a:p>
            <a:pPr marL="0" marR="0" lvl="0" indent="0" algn="just" rtl="0">
              <a:lnSpc>
                <a:spcPct val="125000"/>
              </a:lnSpc>
              <a:spcBef>
                <a:spcPts val="0"/>
              </a:spcBef>
              <a:spcAft>
                <a:spcPts val="0"/>
              </a:spcAft>
              <a:buClr>
                <a:srgbClr val="000000"/>
              </a:buClr>
              <a:buSzPts val="1600"/>
              <a:buFont typeface="Arial"/>
              <a:buNone/>
            </a:pPr>
            <a:r>
              <a:rPr lang="en-GB" sz="1600" b="0" i="0" u="none" strike="noStrike" cap="none">
                <a:solidFill>
                  <a:srgbClr val="076097"/>
                </a:solidFill>
                <a:latin typeface="Verdana"/>
                <a:ea typeface="Verdana"/>
                <a:cs typeface="Verdana"/>
                <a:sym typeface="Verdana"/>
              </a:rPr>
              <a:t>SMAOINTE &amp; SPREAGADH </a:t>
            </a:r>
            <a:endParaRPr sz="1400" b="0" i="0" u="none" strike="noStrike" cap="none">
              <a:solidFill>
                <a:srgbClr val="000000"/>
              </a:solidFill>
              <a:latin typeface="Arial"/>
              <a:ea typeface="Arial"/>
              <a:cs typeface="Arial"/>
              <a:sym typeface="Arial"/>
            </a:endParaRPr>
          </a:p>
        </p:txBody>
      </p:sp>
      <p:pic>
        <p:nvPicPr>
          <p:cNvPr id="1157" name="Google Shape;1157;p4"/>
          <p:cNvPicPr preferRelativeResize="0"/>
          <p:nvPr/>
        </p:nvPicPr>
        <p:blipFill rotWithShape="1">
          <a:blip r:embed="rId3">
            <a:alphaModFix/>
          </a:blip>
          <a:srcRect t="8143" b="6835"/>
          <a:stretch/>
        </p:blipFill>
        <p:spPr>
          <a:xfrm>
            <a:off x="191467" y="1419817"/>
            <a:ext cx="4202215" cy="2708471"/>
          </a:xfrm>
          <a:prstGeom prst="rect">
            <a:avLst/>
          </a:prstGeom>
          <a:noFill/>
          <a:ln>
            <a:noFill/>
          </a:ln>
        </p:spPr>
      </p:pic>
      <p:grpSp>
        <p:nvGrpSpPr>
          <p:cNvPr id="1158" name="Google Shape;1158;p4"/>
          <p:cNvGrpSpPr/>
          <p:nvPr/>
        </p:nvGrpSpPr>
        <p:grpSpPr>
          <a:xfrm rot="10800000" flipH="1">
            <a:off x="4183537" y="1683048"/>
            <a:ext cx="599784" cy="515009"/>
            <a:chOff x="21793163" y="6498754"/>
            <a:chExt cx="1848903" cy="1371527"/>
          </a:xfrm>
        </p:grpSpPr>
        <p:sp>
          <p:nvSpPr>
            <p:cNvPr id="1159" name="Google Shape;1159;p4"/>
            <p:cNvSpPr/>
            <p:nvPr/>
          </p:nvSpPr>
          <p:spPr>
            <a:xfrm rot="5400000">
              <a:off x="23292866" y="6365554"/>
              <a:ext cx="216000" cy="482400"/>
            </a:xfrm>
            <a:prstGeom prst="triangle">
              <a:avLst>
                <a:gd name="adj" fmla="val 100000"/>
              </a:avLst>
            </a:prstGeom>
            <a:solidFill>
              <a:srgbClr val="1C405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1160" name="Google Shape;1160;p4"/>
            <p:cNvSpPr/>
            <p:nvPr/>
          </p:nvSpPr>
          <p:spPr>
            <a:xfrm rot="10800000" flipH="1">
              <a:off x="21793163" y="6710781"/>
              <a:ext cx="1836300" cy="1159500"/>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FFFFFF"/>
                  </a:solidFill>
                  <a:latin typeface="Oswald"/>
                  <a:ea typeface="Oswald"/>
                  <a:cs typeface="Oswald"/>
                  <a:sym typeface="Oswald"/>
                </a:rPr>
                <a:t>01</a:t>
              </a:r>
              <a:endParaRPr sz="1400" b="0" i="0" u="none" strike="noStrike" cap="none">
                <a:solidFill>
                  <a:srgbClr val="000000"/>
                </a:solidFill>
                <a:latin typeface="Arial"/>
                <a:ea typeface="Arial"/>
                <a:cs typeface="Arial"/>
                <a:sym typeface="Arial"/>
              </a:endParaRPr>
            </a:p>
          </p:txBody>
        </p:sp>
      </p:grpSp>
      <p:grpSp>
        <p:nvGrpSpPr>
          <p:cNvPr id="1161" name="Google Shape;1161;p4"/>
          <p:cNvGrpSpPr/>
          <p:nvPr/>
        </p:nvGrpSpPr>
        <p:grpSpPr>
          <a:xfrm rot="10800000" flipH="1">
            <a:off x="4183520" y="2185922"/>
            <a:ext cx="599783" cy="515009"/>
            <a:chOff x="21793167" y="6498754"/>
            <a:chExt cx="1848898" cy="1371527"/>
          </a:xfrm>
        </p:grpSpPr>
        <p:sp>
          <p:nvSpPr>
            <p:cNvPr id="1162" name="Google Shape;1162;p4"/>
            <p:cNvSpPr/>
            <p:nvPr/>
          </p:nvSpPr>
          <p:spPr>
            <a:xfrm rot="5400000">
              <a:off x="23292866" y="6365554"/>
              <a:ext cx="216000" cy="482400"/>
            </a:xfrm>
            <a:prstGeom prst="triangle">
              <a:avLst>
                <a:gd name="adj" fmla="val 100000"/>
              </a:avLst>
            </a:prstGeom>
            <a:solidFill>
              <a:srgbClr val="72511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1163" name="Google Shape;1163;p4"/>
            <p:cNvSpPr/>
            <p:nvPr/>
          </p:nvSpPr>
          <p:spPr>
            <a:xfrm rot="10800000" flipH="1">
              <a:off x="21793167" y="6710781"/>
              <a:ext cx="1836300" cy="1159500"/>
            </a:xfrm>
            <a:prstGeom prst="rect">
              <a:avLst/>
            </a:prstGeom>
            <a:solidFill>
              <a:schemeClr val="accen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FFFFFF"/>
                  </a:solidFill>
                  <a:latin typeface="Oswald"/>
                  <a:ea typeface="Oswald"/>
                  <a:cs typeface="Oswald"/>
                  <a:sym typeface="Oswald"/>
                </a:rPr>
                <a:t>02</a:t>
              </a:r>
              <a:endParaRPr sz="1400" b="0" i="0" u="none" strike="noStrike" cap="none">
                <a:solidFill>
                  <a:srgbClr val="000000"/>
                </a:solidFill>
                <a:latin typeface="Arial"/>
                <a:ea typeface="Arial"/>
                <a:cs typeface="Arial"/>
                <a:sym typeface="Arial"/>
              </a:endParaRPr>
            </a:p>
          </p:txBody>
        </p:sp>
      </p:grpSp>
      <p:grpSp>
        <p:nvGrpSpPr>
          <p:cNvPr id="1164" name="Google Shape;1164;p4"/>
          <p:cNvGrpSpPr/>
          <p:nvPr/>
        </p:nvGrpSpPr>
        <p:grpSpPr>
          <a:xfrm rot="10800000" flipH="1">
            <a:off x="4183520" y="3191670"/>
            <a:ext cx="599783" cy="515009"/>
            <a:chOff x="21793167" y="6498754"/>
            <a:chExt cx="1848898" cy="1371527"/>
          </a:xfrm>
        </p:grpSpPr>
        <p:sp>
          <p:nvSpPr>
            <p:cNvPr id="1165" name="Google Shape;1165;p4"/>
            <p:cNvSpPr/>
            <p:nvPr/>
          </p:nvSpPr>
          <p:spPr>
            <a:xfrm rot="5400000">
              <a:off x="23292866" y="6365554"/>
              <a:ext cx="216000" cy="482400"/>
            </a:xfrm>
            <a:prstGeom prst="triangle">
              <a:avLst>
                <a:gd name="adj" fmla="val 100000"/>
              </a:avLst>
            </a:prstGeom>
            <a:solidFill>
              <a:srgbClr val="28555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1166" name="Google Shape;1166;p4"/>
            <p:cNvSpPr/>
            <p:nvPr/>
          </p:nvSpPr>
          <p:spPr>
            <a:xfrm rot="10800000" flipH="1">
              <a:off x="21793167" y="6710781"/>
              <a:ext cx="1836300" cy="1159500"/>
            </a:xfrm>
            <a:prstGeom prst="rect">
              <a:avLst/>
            </a:prstGeom>
            <a:solidFill>
              <a:schemeClr val="accent4"/>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FFFFFF"/>
                  </a:solidFill>
                  <a:latin typeface="Oswald"/>
                  <a:ea typeface="Oswald"/>
                  <a:cs typeface="Oswald"/>
                  <a:sym typeface="Oswald"/>
                </a:rPr>
                <a:t>04</a:t>
              </a:r>
              <a:endParaRPr sz="1400" b="0" i="0" u="none" strike="noStrike" cap="none">
                <a:solidFill>
                  <a:srgbClr val="000000"/>
                </a:solidFill>
                <a:latin typeface="Arial"/>
                <a:ea typeface="Arial"/>
                <a:cs typeface="Arial"/>
                <a:sym typeface="Arial"/>
              </a:endParaRPr>
            </a:p>
          </p:txBody>
        </p:sp>
      </p:grpSp>
      <p:grpSp>
        <p:nvGrpSpPr>
          <p:cNvPr id="1167" name="Google Shape;1167;p4"/>
          <p:cNvGrpSpPr/>
          <p:nvPr/>
        </p:nvGrpSpPr>
        <p:grpSpPr>
          <a:xfrm rot="10800000" flipH="1">
            <a:off x="4183520" y="3694545"/>
            <a:ext cx="599783" cy="515009"/>
            <a:chOff x="21793167" y="6498754"/>
            <a:chExt cx="1848898" cy="1371527"/>
          </a:xfrm>
        </p:grpSpPr>
        <p:sp>
          <p:nvSpPr>
            <p:cNvPr id="1168" name="Google Shape;1168;p4"/>
            <p:cNvSpPr/>
            <p:nvPr/>
          </p:nvSpPr>
          <p:spPr>
            <a:xfrm rot="5400000">
              <a:off x="23292866" y="6365554"/>
              <a:ext cx="216000" cy="482400"/>
            </a:xfrm>
            <a:prstGeom prst="triangle">
              <a:avLst>
                <a:gd name="adj" fmla="val 100000"/>
              </a:avLst>
            </a:prstGeom>
            <a:solidFill>
              <a:srgbClr val="45552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1169" name="Google Shape;1169;p4"/>
            <p:cNvSpPr/>
            <p:nvPr/>
          </p:nvSpPr>
          <p:spPr>
            <a:xfrm rot="10800000" flipH="1">
              <a:off x="21793167" y="6710781"/>
              <a:ext cx="1836300" cy="1159500"/>
            </a:xfrm>
            <a:prstGeom prst="rect">
              <a:avLst/>
            </a:prstGeom>
            <a:solidFill>
              <a:schemeClr val="accent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FFFFFF"/>
                  </a:solidFill>
                  <a:latin typeface="Oswald"/>
                  <a:ea typeface="Oswald"/>
                  <a:cs typeface="Oswald"/>
                  <a:sym typeface="Oswald"/>
                </a:rPr>
                <a:t>05</a:t>
              </a:r>
              <a:endParaRPr sz="1400" b="0" i="0" u="none" strike="noStrike" cap="none">
                <a:solidFill>
                  <a:srgbClr val="000000"/>
                </a:solidFill>
                <a:latin typeface="Arial"/>
                <a:ea typeface="Arial"/>
                <a:cs typeface="Arial"/>
                <a:sym typeface="Arial"/>
              </a:endParaRPr>
            </a:p>
          </p:txBody>
        </p:sp>
      </p:grpSp>
      <p:grpSp>
        <p:nvGrpSpPr>
          <p:cNvPr id="1170" name="Google Shape;1170;p4"/>
          <p:cNvGrpSpPr/>
          <p:nvPr/>
        </p:nvGrpSpPr>
        <p:grpSpPr>
          <a:xfrm rot="10800000" flipH="1">
            <a:off x="4183520" y="2688797"/>
            <a:ext cx="599783" cy="515009"/>
            <a:chOff x="21793167" y="6498754"/>
            <a:chExt cx="1848898" cy="1371527"/>
          </a:xfrm>
        </p:grpSpPr>
        <p:sp>
          <p:nvSpPr>
            <p:cNvPr id="1171" name="Google Shape;1171;p4"/>
            <p:cNvSpPr/>
            <p:nvPr/>
          </p:nvSpPr>
          <p:spPr>
            <a:xfrm rot="5400000">
              <a:off x="23292866" y="6365554"/>
              <a:ext cx="216000" cy="482400"/>
            </a:xfrm>
            <a:prstGeom prst="triangle">
              <a:avLst>
                <a:gd name="adj" fmla="val 100000"/>
              </a:avLst>
            </a:prstGeom>
            <a:solidFill>
              <a:srgbClr val="4B191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1172" name="Google Shape;1172;p4"/>
            <p:cNvSpPr/>
            <p:nvPr/>
          </p:nvSpPr>
          <p:spPr>
            <a:xfrm rot="10800000" flipH="1">
              <a:off x="21793167" y="6710781"/>
              <a:ext cx="1836300" cy="1159500"/>
            </a:xfrm>
            <a:prstGeom prst="rect">
              <a:avLst/>
            </a:prstGeom>
            <a:solidFill>
              <a:schemeClr val="accent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FFFFFF"/>
                  </a:solidFill>
                  <a:latin typeface="Oswald"/>
                  <a:ea typeface="Oswald"/>
                  <a:cs typeface="Oswald"/>
                  <a:sym typeface="Oswald"/>
                </a:rPr>
                <a:t>03</a:t>
              </a:r>
              <a:endParaRPr sz="1400" b="0" i="0" u="none" strike="noStrike" cap="none">
                <a:solidFill>
                  <a:srgbClr val="000000"/>
                </a:solidFill>
                <a:latin typeface="Arial"/>
                <a:ea typeface="Arial"/>
                <a:cs typeface="Arial"/>
                <a:sym typeface="Arial"/>
              </a:endParaRPr>
            </a:p>
          </p:txBody>
        </p:sp>
      </p:grpSp>
      <p:sp>
        <p:nvSpPr>
          <p:cNvPr id="1173" name="Google Shape;1173;p4"/>
          <p:cNvSpPr/>
          <p:nvPr/>
        </p:nvSpPr>
        <p:spPr>
          <a:xfrm>
            <a:off x="4963944" y="676087"/>
            <a:ext cx="3236700" cy="3720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400"/>
              <a:buFont typeface="Arial"/>
              <a:buNone/>
            </a:pPr>
            <a:r>
              <a:rPr lang="en-GB" sz="1600" b="1" i="0" u="none" strike="noStrike" cap="none">
                <a:solidFill>
                  <a:srgbClr val="FFC000"/>
                </a:solidFill>
                <a:latin typeface="Montserrat"/>
                <a:ea typeface="Montserrat"/>
                <a:cs typeface="Montserrat"/>
                <a:sym typeface="Montserrat"/>
              </a:rPr>
              <a:t>webwise.ie/saferinternetday</a:t>
            </a:r>
            <a:endParaRPr sz="1600" b="0" i="0" u="none" strike="noStrike" cap="none">
              <a:solidFill>
                <a:srgbClr val="000000"/>
              </a:solidFill>
              <a:latin typeface="Montserrat"/>
              <a:ea typeface="Montserrat"/>
              <a:cs typeface="Montserrat"/>
              <a:sym typeface="Montserrat"/>
            </a:endParaRPr>
          </a:p>
        </p:txBody>
      </p:sp>
      <p:pic>
        <p:nvPicPr>
          <p:cNvPr id="1174" name="Google Shape;1174;p4"/>
          <p:cNvPicPr preferRelativeResize="0"/>
          <p:nvPr/>
        </p:nvPicPr>
        <p:blipFill rotWithShape="1">
          <a:blip r:embed="rId4">
            <a:alphaModFix/>
          </a:blip>
          <a:srcRect/>
          <a:stretch/>
        </p:blipFill>
        <p:spPr>
          <a:xfrm>
            <a:off x="211437" y="4627537"/>
            <a:ext cx="1825707" cy="40400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43"/>
                                        </p:tgtEl>
                                        <p:attrNameLst>
                                          <p:attrName>style.visibility</p:attrName>
                                        </p:attrNameLst>
                                      </p:cBhvr>
                                      <p:to>
                                        <p:strVal val="visible"/>
                                      </p:to>
                                    </p:set>
                                    <p:animEffect transition="in" filter="fade">
                                      <p:cBhvr>
                                        <p:cTn id="7" dur="750"/>
                                        <p:tgtEl>
                                          <p:spTgt spid="1143"/>
                                        </p:tgtEl>
                                      </p:cBhvr>
                                    </p:animEffect>
                                  </p:childTnLst>
                                </p:cTn>
                              </p:par>
                            </p:childTnLst>
                          </p:cTn>
                        </p:par>
                        <p:par>
                          <p:cTn id="8" fill="hold">
                            <p:stCondLst>
                              <p:cond delay="750"/>
                            </p:stCondLst>
                            <p:childTnLst>
                              <p:par>
                                <p:cTn id="9" presetID="2" presetClass="entr" presetSubtype="8" fill="hold" nodeType="afterEffect">
                                  <p:stCondLst>
                                    <p:cond delay="0"/>
                                  </p:stCondLst>
                                  <p:childTnLst>
                                    <p:set>
                                      <p:cBhvr>
                                        <p:cTn id="10" dur="1" fill="hold">
                                          <p:stCondLst>
                                            <p:cond delay="0"/>
                                          </p:stCondLst>
                                        </p:cTn>
                                        <p:tgtEl>
                                          <p:spTgt spid="1158"/>
                                        </p:tgtEl>
                                        <p:attrNameLst>
                                          <p:attrName>style.visibility</p:attrName>
                                        </p:attrNameLst>
                                      </p:cBhvr>
                                      <p:to>
                                        <p:strVal val="visible"/>
                                      </p:to>
                                    </p:set>
                                    <p:anim calcmode="lin" valueType="num">
                                      <p:cBhvr additive="base">
                                        <p:cTn id="11" dur="400"/>
                                        <p:tgtEl>
                                          <p:spTgt spid="1158"/>
                                        </p:tgtEl>
                                        <p:attrNameLst>
                                          <p:attrName>ppt_x</p:attrName>
                                        </p:attrNameLst>
                                      </p:cBhvr>
                                      <p:tavLst>
                                        <p:tav tm="0">
                                          <p:val>
                                            <p:strVal val="#ppt_x-1"/>
                                          </p:val>
                                        </p:tav>
                                        <p:tav tm="100000">
                                          <p:val>
                                            <p:strVal val="#ppt_x"/>
                                          </p:val>
                                        </p:tav>
                                      </p:tavLst>
                                    </p:anim>
                                  </p:childTnLst>
                                </p:cTn>
                              </p:par>
                              <p:par>
                                <p:cTn id="12" presetID="10" presetClass="entr" presetSubtype="0" fill="hold" nodeType="withEffect">
                                  <p:stCondLst>
                                    <p:cond delay="100"/>
                                  </p:stCondLst>
                                  <p:childTnLst>
                                    <p:set>
                                      <p:cBhvr>
                                        <p:cTn id="13" dur="1" fill="hold">
                                          <p:stCondLst>
                                            <p:cond delay="0"/>
                                          </p:stCondLst>
                                        </p:cTn>
                                        <p:tgtEl>
                                          <p:spTgt spid="1152"/>
                                        </p:tgtEl>
                                        <p:attrNameLst>
                                          <p:attrName>style.visibility</p:attrName>
                                        </p:attrNameLst>
                                      </p:cBhvr>
                                      <p:to>
                                        <p:strVal val="visible"/>
                                      </p:to>
                                    </p:set>
                                    <p:animEffect transition="in" filter="fade">
                                      <p:cBhvr>
                                        <p:cTn id="14" dur="500"/>
                                        <p:tgtEl>
                                          <p:spTgt spid="1152"/>
                                        </p:tgtEl>
                                      </p:cBhvr>
                                    </p:animEffect>
                                  </p:childTnLst>
                                </p:cTn>
                              </p:par>
                            </p:childTnLst>
                          </p:cTn>
                        </p:par>
                        <p:par>
                          <p:cTn id="15" fill="hold">
                            <p:stCondLst>
                              <p:cond delay="1250"/>
                            </p:stCondLst>
                            <p:childTnLst>
                              <p:par>
                                <p:cTn id="16" presetID="2" presetClass="entr" presetSubtype="8" fill="hold" nodeType="afterEffect">
                                  <p:stCondLst>
                                    <p:cond delay="0"/>
                                  </p:stCondLst>
                                  <p:childTnLst>
                                    <p:set>
                                      <p:cBhvr>
                                        <p:cTn id="17" dur="1" fill="hold">
                                          <p:stCondLst>
                                            <p:cond delay="0"/>
                                          </p:stCondLst>
                                        </p:cTn>
                                        <p:tgtEl>
                                          <p:spTgt spid="1161"/>
                                        </p:tgtEl>
                                        <p:attrNameLst>
                                          <p:attrName>style.visibility</p:attrName>
                                        </p:attrNameLst>
                                      </p:cBhvr>
                                      <p:to>
                                        <p:strVal val="visible"/>
                                      </p:to>
                                    </p:set>
                                    <p:anim calcmode="lin" valueType="num">
                                      <p:cBhvr additive="base">
                                        <p:cTn id="18" dur="400"/>
                                        <p:tgtEl>
                                          <p:spTgt spid="1161"/>
                                        </p:tgtEl>
                                        <p:attrNameLst>
                                          <p:attrName>ppt_x</p:attrName>
                                        </p:attrNameLst>
                                      </p:cBhvr>
                                      <p:tavLst>
                                        <p:tav tm="0">
                                          <p:val>
                                            <p:strVal val="#ppt_x-1"/>
                                          </p:val>
                                        </p:tav>
                                        <p:tav tm="100000">
                                          <p:val>
                                            <p:strVal val="#ppt_x"/>
                                          </p:val>
                                        </p:tav>
                                      </p:tavLst>
                                    </p:anim>
                                  </p:childTnLst>
                                </p:cTn>
                              </p:par>
                              <p:par>
                                <p:cTn id="19" presetID="10" presetClass="entr" presetSubtype="0" fill="hold" nodeType="withEffect">
                                  <p:stCondLst>
                                    <p:cond delay="100"/>
                                  </p:stCondLst>
                                  <p:childTnLst>
                                    <p:set>
                                      <p:cBhvr>
                                        <p:cTn id="20" dur="1" fill="hold">
                                          <p:stCondLst>
                                            <p:cond delay="0"/>
                                          </p:stCondLst>
                                        </p:cTn>
                                        <p:tgtEl>
                                          <p:spTgt spid="1153"/>
                                        </p:tgtEl>
                                        <p:attrNameLst>
                                          <p:attrName>style.visibility</p:attrName>
                                        </p:attrNameLst>
                                      </p:cBhvr>
                                      <p:to>
                                        <p:strVal val="visible"/>
                                      </p:to>
                                    </p:set>
                                    <p:animEffect transition="in" filter="fade">
                                      <p:cBhvr>
                                        <p:cTn id="21" dur="500"/>
                                        <p:tgtEl>
                                          <p:spTgt spid="1153"/>
                                        </p:tgtEl>
                                      </p:cBhvr>
                                    </p:animEffect>
                                  </p:childTnLst>
                                </p:cTn>
                              </p:par>
                              <p:par>
                                <p:cTn id="22" presetID="10" presetClass="entr" presetSubtype="0" fill="hold" nodeType="withEffect">
                                  <p:stCondLst>
                                    <p:cond delay="100"/>
                                  </p:stCondLst>
                                  <p:childTnLst>
                                    <p:set>
                                      <p:cBhvr>
                                        <p:cTn id="23" dur="1" fill="hold">
                                          <p:stCondLst>
                                            <p:cond delay="0"/>
                                          </p:stCondLst>
                                        </p:cTn>
                                        <p:tgtEl>
                                          <p:spTgt spid="1154"/>
                                        </p:tgtEl>
                                        <p:attrNameLst>
                                          <p:attrName>style.visibility</p:attrName>
                                        </p:attrNameLst>
                                      </p:cBhvr>
                                      <p:to>
                                        <p:strVal val="visible"/>
                                      </p:to>
                                    </p:set>
                                    <p:animEffect transition="in" filter="fade">
                                      <p:cBhvr>
                                        <p:cTn id="24" dur="500"/>
                                        <p:tgtEl>
                                          <p:spTgt spid="1154"/>
                                        </p:tgtEl>
                                      </p:cBhvr>
                                    </p:animEffect>
                                  </p:childTnLst>
                                </p:cTn>
                              </p:par>
                            </p:childTnLst>
                          </p:cTn>
                        </p:par>
                        <p:par>
                          <p:cTn id="25" fill="hold">
                            <p:stCondLst>
                              <p:cond delay="1750"/>
                            </p:stCondLst>
                            <p:childTnLst>
                              <p:par>
                                <p:cTn id="26" presetID="2" presetClass="entr" presetSubtype="8" fill="hold" nodeType="afterEffect">
                                  <p:stCondLst>
                                    <p:cond delay="0"/>
                                  </p:stCondLst>
                                  <p:childTnLst>
                                    <p:set>
                                      <p:cBhvr>
                                        <p:cTn id="27" dur="1" fill="hold">
                                          <p:stCondLst>
                                            <p:cond delay="0"/>
                                          </p:stCondLst>
                                        </p:cTn>
                                        <p:tgtEl>
                                          <p:spTgt spid="1164"/>
                                        </p:tgtEl>
                                        <p:attrNameLst>
                                          <p:attrName>style.visibility</p:attrName>
                                        </p:attrNameLst>
                                      </p:cBhvr>
                                      <p:to>
                                        <p:strVal val="visible"/>
                                      </p:to>
                                    </p:set>
                                    <p:anim calcmode="lin" valueType="num">
                                      <p:cBhvr additive="base">
                                        <p:cTn id="28" dur="400"/>
                                        <p:tgtEl>
                                          <p:spTgt spid="1164"/>
                                        </p:tgtEl>
                                        <p:attrNameLst>
                                          <p:attrName>ppt_x</p:attrName>
                                        </p:attrNameLst>
                                      </p:cBhvr>
                                      <p:tavLst>
                                        <p:tav tm="0">
                                          <p:val>
                                            <p:strVal val="#ppt_x-1"/>
                                          </p:val>
                                        </p:tav>
                                        <p:tav tm="100000">
                                          <p:val>
                                            <p:strVal val="#ppt_x"/>
                                          </p:val>
                                        </p:tav>
                                      </p:tavLst>
                                    </p:anim>
                                  </p:childTnLst>
                                </p:cTn>
                              </p:par>
                              <p:par>
                                <p:cTn id="29" presetID="10" presetClass="entr" presetSubtype="0" fill="hold" nodeType="withEffect">
                                  <p:stCondLst>
                                    <p:cond delay="100"/>
                                  </p:stCondLst>
                                  <p:childTnLst>
                                    <p:set>
                                      <p:cBhvr>
                                        <p:cTn id="30" dur="1" fill="hold">
                                          <p:stCondLst>
                                            <p:cond delay="0"/>
                                          </p:stCondLst>
                                        </p:cTn>
                                        <p:tgtEl>
                                          <p:spTgt spid="1155"/>
                                        </p:tgtEl>
                                        <p:attrNameLst>
                                          <p:attrName>style.visibility</p:attrName>
                                        </p:attrNameLst>
                                      </p:cBhvr>
                                      <p:to>
                                        <p:strVal val="visible"/>
                                      </p:to>
                                    </p:set>
                                    <p:animEffect transition="in" filter="fade">
                                      <p:cBhvr>
                                        <p:cTn id="31" dur="500"/>
                                        <p:tgtEl>
                                          <p:spTgt spid="1155"/>
                                        </p:tgtEl>
                                      </p:cBhvr>
                                    </p:animEffect>
                                  </p:childTnLst>
                                </p:cTn>
                              </p:par>
                            </p:childTnLst>
                          </p:cTn>
                        </p:par>
                        <p:par>
                          <p:cTn id="32" fill="hold">
                            <p:stCondLst>
                              <p:cond delay="2250"/>
                            </p:stCondLst>
                            <p:childTnLst>
                              <p:par>
                                <p:cTn id="33" presetID="2" presetClass="entr" presetSubtype="8" fill="hold" nodeType="afterEffect">
                                  <p:stCondLst>
                                    <p:cond delay="0"/>
                                  </p:stCondLst>
                                  <p:childTnLst>
                                    <p:set>
                                      <p:cBhvr>
                                        <p:cTn id="34" dur="1" fill="hold">
                                          <p:stCondLst>
                                            <p:cond delay="0"/>
                                          </p:stCondLst>
                                        </p:cTn>
                                        <p:tgtEl>
                                          <p:spTgt spid="1167"/>
                                        </p:tgtEl>
                                        <p:attrNameLst>
                                          <p:attrName>style.visibility</p:attrName>
                                        </p:attrNameLst>
                                      </p:cBhvr>
                                      <p:to>
                                        <p:strVal val="visible"/>
                                      </p:to>
                                    </p:set>
                                    <p:anim calcmode="lin" valueType="num">
                                      <p:cBhvr additive="base">
                                        <p:cTn id="35" dur="400"/>
                                        <p:tgtEl>
                                          <p:spTgt spid="1167"/>
                                        </p:tgtEl>
                                        <p:attrNameLst>
                                          <p:attrName>ppt_x</p:attrName>
                                        </p:attrNameLst>
                                      </p:cBhvr>
                                      <p:tavLst>
                                        <p:tav tm="0">
                                          <p:val>
                                            <p:strVal val="#ppt_x-1"/>
                                          </p:val>
                                        </p:tav>
                                        <p:tav tm="100000">
                                          <p:val>
                                            <p:strVal val="#ppt_x"/>
                                          </p:val>
                                        </p:tav>
                                      </p:tavLst>
                                    </p:anim>
                                  </p:childTnLst>
                                </p:cTn>
                              </p:par>
                              <p:par>
                                <p:cTn id="36" presetID="10" presetClass="entr" presetSubtype="0" fill="hold" nodeType="withEffect">
                                  <p:stCondLst>
                                    <p:cond delay="100"/>
                                  </p:stCondLst>
                                  <p:childTnLst>
                                    <p:set>
                                      <p:cBhvr>
                                        <p:cTn id="37" dur="1" fill="hold">
                                          <p:stCondLst>
                                            <p:cond delay="0"/>
                                          </p:stCondLst>
                                        </p:cTn>
                                        <p:tgtEl>
                                          <p:spTgt spid="1156"/>
                                        </p:tgtEl>
                                        <p:attrNameLst>
                                          <p:attrName>style.visibility</p:attrName>
                                        </p:attrNameLst>
                                      </p:cBhvr>
                                      <p:to>
                                        <p:strVal val="visible"/>
                                      </p:to>
                                    </p:set>
                                    <p:animEffect transition="in" filter="fade">
                                      <p:cBhvr>
                                        <p:cTn id="38" dur="500"/>
                                        <p:tgtEl>
                                          <p:spTgt spid="1156"/>
                                        </p:tgtEl>
                                      </p:cBhvr>
                                    </p:animEffect>
                                  </p:childTnLst>
                                </p:cTn>
                              </p:par>
                            </p:childTnLst>
                          </p:cTn>
                        </p:par>
                        <p:par>
                          <p:cTn id="39" fill="hold">
                            <p:stCondLst>
                              <p:cond delay="2750"/>
                            </p:stCondLst>
                            <p:childTnLst>
                              <p:par>
                                <p:cTn id="40" presetID="2" presetClass="entr" presetSubtype="8" fill="hold" nodeType="afterEffect">
                                  <p:stCondLst>
                                    <p:cond delay="0"/>
                                  </p:stCondLst>
                                  <p:childTnLst>
                                    <p:set>
                                      <p:cBhvr>
                                        <p:cTn id="41" dur="1" fill="hold">
                                          <p:stCondLst>
                                            <p:cond delay="0"/>
                                          </p:stCondLst>
                                        </p:cTn>
                                        <p:tgtEl>
                                          <p:spTgt spid="1170"/>
                                        </p:tgtEl>
                                        <p:attrNameLst>
                                          <p:attrName>style.visibility</p:attrName>
                                        </p:attrNameLst>
                                      </p:cBhvr>
                                      <p:to>
                                        <p:strVal val="visible"/>
                                      </p:to>
                                    </p:set>
                                    <p:anim calcmode="lin" valueType="num">
                                      <p:cBhvr additive="base">
                                        <p:cTn id="42" dur="400"/>
                                        <p:tgtEl>
                                          <p:spTgt spid="117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78"/>
        <p:cNvGrpSpPr/>
        <p:nvPr/>
      </p:nvGrpSpPr>
      <p:grpSpPr>
        <a:xfrm>
          <a:off x="0" y="0"/>
          <a:ext cx="0" cy="0"/>
          <a:chOff x="0" y="0"/>
          <a:chExt cx="0" cy="0"/>
        </a:xfrm>
      </p:grpSpPr>
      <p:sp>
        <p:nvSpPr>
          <p:cNvPr id="1179" name="Google Shape;1179;gee53f2d5ea_0_272"/>
          <p:cNvSpPr txBox="1">
            <a:spLocks noGrp="1"/>
          </p:cNvSpPr>
          <p:nvPr>
            <p:ph type="ctrTitle"/>
          </p:nvPr>
        </p:nvSpPr>
        <p:spPr>
          <a:xfrm>
            <a:off x="151075" y="2337150"/>
            <a:ext cx="4635000" cy="1159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000"/>
              <a:buNone/>
            </a:pPr>
            <a:br>
              <a:rPr lang="en-GB" sz="2400">
                <a:solidFill>
                  <a:schemeClr val="lt1"/>
                </a:solidFill>
              </a:rPr>
            </a:br>
            <a:r>
              <a:rPr lang="en-GB" sz="2400">
                <a:solidFill>
                  <a:schemeClr val="lt1"/>
                </a:solidFill>
              </a:rPr>
              <a:t>Nuacht, Faisnéis agus na</a:t>
            </a:r>
            <a:endParaRPr sz="2400">
              <a:solidFill>
                <a:schemeClr val="lt1"/>
              </a:solidFill>
            </a:endParaRPr>
          </a:p>
          <a:p>
            <a:pPr marL="0" lvl="0" indent="0" algn="l" rtl="0">
              <a:lnSpc>
                <a:spcPct val="115000"/>
              </a:lnSpc>
              <a:spcBef>
                <a:spcPts val="0"/>
              </a:spcBef>
              <a:spcAft>
                <a:spcPts val="0"/>
              </a:spcAft>
              <a:buClr>
                <a:schemeClr val="dk1"/>
              </a:buClr>
              <a:buSzPts val="1100"/>
              <a:buFont typeface="Arial"/>
              <a:buNone/>
            </a:pPr>
            <a:r>
              <a:rPr lang="en-GB" sz="2400">
                <a:solidFill>
                  <a:schemeClr val="lt1"/>
                </a:solidFill>
              </a:rPr>
              <a:t>Fadhbanna a bhaineann le</a:t>
            </a:r>
            <a:endParaRPr sz="2400">
              <a:solidFill>
                <a:schemeClr val="lt1"/>
              </a:solidFill>
            </a:endParaRPr>
          </a:p>
          <a:p>
            <a:pPr marL="0" lvl="0" indent="0" algn="l" rtl="0">
              <a:lnSpc>
                <a:spcPct val="115000"/>
              </a:lnSpc>
              <a:spcBef>
                <a:spcPts val="0"/>
              </a:spcBef>
              <a:spcAft>
                <a:spcPts val="0"/>
              </a:spcAft>
              <a:buClr>
                <a:schemeClr val="dk1"/>
              </a:buClr>
              <a:buSzPts val="1100"/>
              <a:buFont typeface="Arial"/>
              <a:buNone/>
            </a:pPr>
            <a:r>
              <a:rPr lang="en-GB" sz="2400">
                <a:solidFill>
                  <a:schemeClr val="lt1"/>
                </a:solidFill>
              </a:rPr>
              <a:t>Faisnéis Bhréagach</a:t>
            </a:r>
            <a:endParaRPr sz="2400">
              <a:solidFill>
                <a:schemeClr val="lt1"/>
              </a:solidFill>
            </a:endParaRPr>
          </a:p>
          <a:p>
            <a:pPr marL="0" lvl="0" indent="0" algn="l" rtl="0">
              <a:lnSpc>
                <a:spcPct val="100000"/>
              </a:lnSpc>
              <a:spcBef>
                <a:spcPts val="0"/>
              </a:spcBef>
              <a:spcAft>
                <a:spcPts val="0"/>
              </a:spcAft>
              <a:buSzPts val="4000"/>
              <a:buNone/>
            </a:pPr>
            <a:endParaRPr sz="1900">
              <a:solidFill>
                <a:schemeClr val="lt1"/>
              </a:solidFill>
            </a:endParaRPr>
          </a:p>
          <a:p>
            <a:pPr marL="0" lvl="0" indent="0" algn="l" rtl="0">
              <a:lnSpc>
                <a:spcPct val="100000"/>
              </a:lnSpc>
              <a:spcBef>
                <a:spcPts val="0"/>
              </a:spcBef>
              <a:spcAft>
                <a:spcPts val="0"/>
              </a:spcAft>
              <a:buSzPts val="4000"/>
              <a:buNone/>
            </a:pPr>
            <a:endParaRPr sz="3000"/>
          </a:p>
        </p:txBody>
      </p:sp>
      <p:pic>
        <p:nvPicPr>
          <p:cNvPr id="1180" name="Google Shape;1180;gee53f2d5ea_0_272"/>
          <p:cNvPicPr preferRelativeResize="0"/>
          <p:nvPr/>
        </p:nvPicPr>
        <p:blipFill rotWithShape="1">
          <a:blip r:embed="rId4">
            <a:alphaModFix/>
          </a:blip>
          <a:srcRect/>
          <a:stretch/>
        </p:blipFill>
        <p:spPr>
          <a:xfrm>
            <a:off x="3857953" y="4548319"/>
            <a:ext cx="2136098" cy="47229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Google Shape;1185;gee53f2d5ea_0_1039"/>
          <p:cNvSpPr/>
          <p:nvPr/>
        </p:nvSpPr>
        <p:spPr>
          <a:xfrm>
            <a:off x="3402200" y="266050"/>
            <a:ext cx="5588400" cy="438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4000"/>
              <a:buFont typeface="Arial"/>
              <a:buNone/>
            </a:pPr>
            <a:r>
              <a:rPr lang="en-GB" sz="2200" b="1">
                <a:solidFill>
                  <a:srgbClr val="FE912A"/>
                </a:solidFill>
                <a:latin typeface="Montserrat"/>
                <a:ea typeface="Montserrat"/>
                <a:cs typeface="Montserrat"/>
                <a:sym typeface="Montserrat"/>
              </a:rPr>
              <a:t>Nuacht, Faisnéis agus na Fadhbanna a bhaineann le Faisnéis Bhréagac</a:t>
            </a:r>
            <a:endParaRPr sz="2200" b="1">
              <a:solidFill>
                <a:srgbClr val="FE912A"/>
              </a:solidFill>
              <a:latin typeface="Montserrat"/>
              <a:ea typeface="Montserrat"/>
              <a:cs typeface="Montserrat"/>
              <a:sym typeface="Montserrat"/>
            </a:endParaRPr>
          </a:p>
          <a:p>
            <a:pPr marL="0" marR="0" lvl="0" indent="0" algn="r" rtl="0">
              <a:lnSpc>
                <a:spcPct val="100000"/>
              </a:lnSpc>
              <a:spcBef>
                <a:spcPts val="0"/>
              </a:spcBef>
              <a:spcAft>
                <a:spcPts val="0"/>
              </a:spcAft>
              <a:buClr>
                <a:srgbClr val="000000"/>
              </a:buClr>
              <a:buSzPts val="2250"/>
              <a:buFont typeface="Arial"/>
              <a:buNone/>
            </a:pPr>
            <a:endParaRPr sz="2500" b="1">
              <a:solidFill>
                <a:srgbClr val="FF6600"/>
              </a:solidFill>
              <a:latin typeface="Montserrat"/>
              <a:ea typeface="Montserrat"/>
              <a:cs typeface="Montserrat"/>
              <a:sym typeface="Montserrat"/>
            </a:endParaRPr>
          </a:p>
        </p:txBody>
      </p:sp>
      <p:sp>
        <p:nvSpPr>
          <p:cNvPr id="1186" name="Google Shape;1186;gee53f2d5ea_0_1039"/>
          <p:cNvSpPr/>
          <p:nvPr/>
        </p:nvSpPr>
        <p:spPr>
          <a:xfrm>
            <a:off x="2909525" y="830784"/>
            <a:ext cx="3324900" cy="1169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7" name="Google Shape;1187;gee53f2d5ea_0_1039"/>
          <p:cNvSpPr/>
          <p:nvPr/>
        </p:nvSpPr>
        <p:spPr>
          <a:xfrm>
            <a:off x="1929384" y="1301414"/>
            <a:ext cx="5696700" cy="120030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0"/>
              </a:spcBef>
              <a:spcAft>
                <a:spcPts val="0"/>
              </a:spcAft>
              <a:buClr>
                <a:schemeClr val="dk1"/>
              </a:buClr>
              <a:buSzPts val="1100"/>
              <a:buFont typeface="Arial"/>
              <a:buNone/>
            </a:pPr>
            <a:endParaRPr sz="2200" b="1">
              <a:solidFill>
                <a:srgbClr val="FE912A"/>
              </a:solidFill>
              <a:latin typeface="Montserrat"/>
              <a:ea typeface="Montserrat"/>
              <a:cs typeface="Montserrat"/>
              <a:sym typeface="Montserrat"/>
            </a:endParaRPr>
          </a:p>
          <a:p>
            <a:pPr marL="0" lvl="0" indent="0" algn="r" rtl="0">
              <a:lnSpc>
                <a:spcPct val="115000"/>
              </a:lnSpc>
              <a:spcBef>
                <a:spcPts val="0"/>
              </a:spcBef>
              <a:spcAft>
                <a:spcPts val="0"/>
              </a:spcAft>
              <a:buClr>
                <a:schemeClr val="dk1"/>
              </a:buClr>
              <a:buSzPts val="1100"/>
              <a:buFont typeface="Arial"/>
              <a:buNone/>
            </a:pPr>
            <a:r>
              <a:rPr lang="en-GB" sz="2200" b="1">
                <a:solidFill>
                  <a:schemeClr val="dk1"/>
                </a:solidFill>
                <a:latin typeface="Montserrat"/>
                <a:ea typeface="Montserrat"/>
                <a:cs typeface="Montserrat"/>
                <a:sym typeface="Montserrat"/>
              </a:rPr>
              <a:t>Céard is Faisnéis Bhréagach ann?</a:t>
            </a:r>
            <a:endParaRPr sz="2200" b="1">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2400"/>
              <a:buFont typeface="Arial"/>
              <a:buNone/>
            </a:pPr>
            <a:endParaRPr b="1"/>
          </a:p>
        </p:txBody>
      </p:sp>
      <p:pic>
        <p:nvPicPr>
          <p:cNvPr id="1188" name="Google Shape;1188;gee53f2d5ea_0_1039"/>
          <p:cNvPicPr preferRelativeResize="0"/>
          <p:nvPr/>
        </p:nvPicPr>
        <p:blipFill rotWithShape="1">
          <a:blip r:embed="rId3">
            <a:alphaModFix/>
          </a:blip>
          <a:srcRect l="12226" t="14922"/>
          <a:stretch/>
        </p:blipFill>
        <p:spPr>
          <a:xfrm>
            <a:off x="0" y="2626285"/>
            <a:ext cx="3858768" cy="2517215"/>
          </a:xfrm>
          <a:prstGeom prst="rect">
            <a:avLst/>
          </a:prstGeom>
          <a:noFill/>
          <a:ln>
            <a:noFill/>
          </a:ln>
        </p:spPr>
      </p:pic>
      <p:pic>
        <p:nvPicPr>
          <p:cNvPr id="1189" name="Google Shape;1189;gee53f2d5ea_0_1039"/>
          <p:cNvPicPr preferRelativeResize="0"/>
          <p:nvPr/>
        </p:nvPicPr>
        <p:blipFill rotWithShape="1">
          <a:blip r:embed="rId4">
            <a:alphaModFix/>
          </a:blip>
          <a:srcRect/>
          <a:stretch/>
        </p:blipFill>
        <p:spPr>
          <a:xfrm>
            <a:off x="246863" y="266061"/>
            <a:ext cx="2542006" cy="56204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pic>
        <p:nvPicPr>
          <p:cNvPr id="1194" name="Google Shape;1194;gee53f2d5ea_0_1289"/>
          <p:cNvPicPr preferRelativeResize="0"/>
          <p:nvPr/>
        </p:nvPicPr>
        <p:blipFill rotWithShape="1">
          <a:blip r:embed="rId3">
            <a:alphaModFix/>
          </a:blip>
          <a:srcRect/>
          <a:stretch/>
        </p:blipFill>
        <p:spPr>
          <a:xfrm>
            <a:off x="505063" y="1063173"/>
            <a:ext cx="4425894" cy="3858826"/>
          </a:xfrm>
          <a:prstGeom prst="rect">
            <a:avLst/>
          </a:prstGeom>
          <a:noFill/>
          <a:ln>
            <a:noFill/>
          </a:ln>
        </p:spPr>
      </p:pic>
      <p:sp>
        <p:nvSpPr>
          <p:cNvPr id="1195" name="Google Shape;1195;gee53f2d5ea_0_1289"/>
          <p:cNvSpPr/>
          <p:nvPr/>
        </p:nvSpPr>
        <p:spPr>
          <a:xfrm>
            <a:off x="1424502" y="266061"/>
            <a:ext cx="7506900" cy="43860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0"/>
              </a:spcBef>
              <a:spcAft>
                <a:spcPts val="0"/>
              </a:spcAft>
              <a:buClr>
                <a:schemeClr val="dk1"/>
              </a:buClr>
              <a:buSzPts val="1100"/>
              <a:buFont typeface="Arial"/>
              <a:buNone/>
            </a:pPr>
            <a:r>
              <a:rPr lang="en-GB" sz="2200" b="1">
                <a:solidFill>
                  <a:srgbClr val="FE912A"/>
                </a:solidFill>
                <a:latin typeface="Montserrat"/>
                <a:ea typeface="Montserrat"/>
                <a:cs typeface="Montserrat"/>
                <a:sym typeface="Montserrat"/>
              </a:rPr>
              <a:t>Céard is Faisnéis Bhréagach ann?</a:t>
            </a:r>
            <a:endParaRPr sz="2200" b="1">
              <a:solidFill>
                <a:srgbClr val="FE912A"/>
              </a:solidFill>
              <a:latin typeface="Montserrat"/>
              <a:ea typeface="Montserrat"/>
              <a:cs typeface="Montserrat"/>
              <a:sym typeface="Montserrat"/>
            </a:endParaRPr>
          </a:p>
          <a:p>
            <a:pPr marL="0" marR="0" lvl="0" indent="0" algn="r" rtl="0">
              <a:lnSpc>
                <a:spcPct val="100000"/>
              </a:lnSpc>
              <a:spcBef>
                <a:spcPts val="0"/>
              </a:spcBef>
              <a:spcAft>
                <a:spcPts val="0"/>
              </a:spcAft>
              <a:buClr>
                <a:srgbClr val="000000"/>
              </a:buClr>
              <a:buSzPts val="2250"/>
              <a:buFont typeface="Arial"/>
              <a:buNone/>
            </a:pPr>
            <a:endParaRPr sz="2400" b="1">
              <a:solidFill>
                <a:srgbClr val="FF6600"/>
              </a:solidFill>
              <a:latin typeface="Montserrat"/>
              <a:ea typeface="Montserrat"/>
              <a:cs typeface="Montserrat"/>
              <a:sym typeface="Montserrat"/>
            </a:endParaRPr>
          </a:p>
        </p:txBody>
      </p:sp>
      <p:pic>
        <p:nvPicPr>
          <p:cNvPr id="1196" name="Google Shape;1196;gee53f2d5ea_0_1289" descr="Screen Shot 2020-05-28 at 16.36.41.png"/>
          <p:cNvPicPr preferRelativeResize="0"/>
          <p:nvPr/>
        </p:nvPicPr>
        <p:blipFill rotWithShape="1">
          <a:blip r:embed="rId4">
            <a:alphaModFix/>
          </a:blip>
          <a:srcRect/>
          <a:stretch/>
        </p:blipFill>
        <p:spPr>
          <a:xfrm>
            <a:off x="656375" y="1294600"/>
            <a:ext cx="3974575" cy="218967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197" name="Google Shape;1197;gee53f2d5ea_0_1289"/>
          <p:cNvSpPr/>
          <p:nvPr/>
        </p:nvSpPr>
        <p:spPr>
          <a:xfrm>
            <a:off x="5092825" y="3358100"/>
            <a:ext cx="3974700" cy="438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GB" sz="1800">
                <a:solidFill>
                  <a:schemeClr val="dk1"/>
                </a:solidFill>
                <a:latin typeface="Montserrat"/>
                <a:ea typeface="Montserrat"/>
                <a:cs typeface="Montserrat"/>
                <a:sym typeface="Montserrat"/>
              </a:rPr>
              <a:t>Céard is faisnéis bhréagach ann?:</a:t>
            </a:r>
            <a:endParaRPr sz="1800" i="0" u="none" strike="noStrike" cap="none">
              <a:solidFill>
                <a:srgbClr val="FF6600"/>
              </a:solidFill>
              <a:latin typeface="Montserrat"/>
              <a:ea typeface="Montserrat"/>
              <a:cs typeface="Montserrat"/>
              <a:sym typeface="Montserrat"/>
            </a:endParaRPr>
          </a:p>
          <a:p>
            <a:pPr marL="0" marR="0" lvl="0" indent="0" algn="l" rtl="0">
              <a:lnSpc>
                <a:spcPct val="90000"/>
              </a:lnSpc>
              <a:spcBef>
                <a:spcPts val="0"/>
              </a:spcBef>
              <a:spcAft>
                <a:spcPts val="0"/>
              </a:spcAft>
              <a:buClr>
                <a:schemeClr val="dk1"/>
              </a:buClr>
              <a:buSzPts val="1800"/>
              <a:buFont typeface="Arial"/>
              <a:buNone/>
            </a:pPr>
            <a:r>
              <a:rPr lang="en-GB" sz="1800" b="1" i="0" u="sng" strike="noStrike" cap="none">
                <a:solidFill>
                  <a:schemeClr val="hlink"/>
                </a:solidFill>
                <a:latin typeface="Montserrat"/>
                <a:ea typeface="Montserrat"/>
                <a:cs typeface="Montserrat"/>
                <a:sym typeface="Montserrat"/>
                <a:hlinkClick r:id="rId5"/>
              </a:rPr>
              <a:t>https://vimeo.com/383270456</a:t>
            </a:r>
            <a:r>
              <a:rPr lang="en-GB" sz="1800" b="1" i="0" u="none" strike="noStrike" cap="none">
                <a:solidFill>
                  <a:schemeClr val="dk1"/>
                </a:solidFill>
                <a:latin typeface="Montserrat"/>
                <a:ea typeface="Montserrat"/>
                <a:cs typeface="Montserrat"/>
                <a:sym typeface="Montserrat"/>
              </a:rPr>
              <a:t> </a:t>
            </a:r>
            <a:endParaRPr sz="1800" b="1" i="0" u="none" strike="noStrike" cap="none">
              <a:solidFill>
                <a:schemeClr val="dk1"/>
              </a:solidFill>
              <a:latin typeface="Montserrat"/>
              <a:ea typeface="Montserrat"/>
              <a:cs typeface="Montserrat"/>
              <a:sym typeface="Montserrat"/>
            </a:endParaRPr>
          </a:p>
          <a:p>
            <a:pPr marL="0" marR="0" lvl="0" indent="0" algn="r" rtl="0">
              <a:lnSpc>
                <a:spcPct val="100000"/>
              </a:lnSpc>
              <a:spcBef>
                <a:spcPts val="0"/>
              </a:spcBef>
              <a:spcAft>
                <a:spcPts val="0"/>
              </a:spcAft>
              <a:buClr>
                <a:srgbClr val="000000"/>
              </a:buClr>
              <a:buSzPts val="2250"/>
              <a:buFont typeface="Arial"/>
              <a:buNone/>
            </a:pPr>
            <a:r>
              <a:rPr lang="en-GB" sz="2250" b="1" i="0" u="none" strike="noStrike" cap="none">
                <a:solidFill>
                  <a:srgbClr val="FF6600"/>
                </a:solidFill>
                <a:latin typeface="Montserrat"/>
                <a:ea typeface="Montserrat"/>
                <a:cs typeface="Montserrat"/>
                <a:sym typeface="Montserrat"/>
              </a:rPr>
              <a:t> </a:t>
            </a:r>
            <a:endParaRPr sz="1400" b="0" i="0" u="none" strike="noStrike" cap="none">
              <a:solidFill>
                <a:srgbClr val="000000"/>
              </a:solidFill>
              <a:latin typeface="Arial"/>
              <a:ea typeface="Arial"/>
              <a:cs typeface="Arial"/>
              <a:sym typeface="Arial"/>
            </a:endParaRPr>
          </a:p>
        </p:txBody>
      </p:sp>
      <p:pic>
        <p:nvPicPr>
          <p:cNvPr id="1198" name="Google Shape;1198;gee53f2d5ea_0_1289"/>
          <p:cNvPicPr preferRelativeResize="0"/>
          <p:nvPr/>
        </p:nvPicPr>
        <p:blipFill rotWithShape="1">
          <a:blip r:embed="rId6">
            <a:alphaModFix/>
          </a:blip>
          <a:srcRect/>
          <a:stretch/>
        </p:blipFill>
        <p:spPr>
          <a:xfrm>
            <a:off x="153499" y="142618"/>
            <a:ext cx="2542006" cy="56204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gee53f2d5ea_0_1538"/>
          <p:cNvSpPr/>
          <p:nvPr/>
        </p:nvSpPr>
        <p:spPr>
          <a:xfrm>
            <a:off x="1416194" y="329015"/>
            <a:ext cx="7506900" cy="43860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0"/>
              </a:spcBef>
              <a:spcAft>
                <a:spcPts val="0"/>
              </a:spcAft>
              <a:buClr>
                <a:schemeClr val="dk1"/>
              </a:buClr>
              <a:buSzPts val="1100"/>
              <a:buFont typeface="Arial"/>
              <a:buNone/>
            </a:pPr>
            <a:r>
              <a:rPr lang="en-GB" sz="2200" b="1">
                <a:solidFill>
                  <a:srgbClr val="FE912A"/>
                </a:solidFill>
                <a:latin typeface="Montserrat"/>
                <a:ea typeface="Montserrat"/>
                <a:cs typeface="Montserrat"/>
                <a:sym typeface="Montserrat"/>
              </a:rPr>
              <a:t>Céard is Faisnéis Bhréagach ann?</a:t>
            </a:r>
            <a:endParaRPr sz="2200" b="1">
              <a:solidFill>
                <a:srgbClr val="FE912A"/>
              </a:solidFill>
              <a:latin typeface="Montserrat"/>
              <a:ea typeface="Montserrat"/>
              <a:cs typeface="Montserrat"/>
              <a:sym typeface="Montserrat"/>
            </a:endParaRPr>
          </a:p>
          <a:p>
            <a:pPr marL="0" marR="0" lvl="0" indent="0" algn="r" rtl="0">
              <a:lnSpc>
                <a:spcPct val="100000"/>
              </a:lnSpc>
              <a:spcBef>
                <a:spcPts val="0"/>
              </a:spcBef>
              <a:spcAft>
                <a:spcPts val="0"/>
              </a:spcAft>
              <a:buClr>
                <a:srgbClr val="000000"/>
              </a:buClr>
              <a:buSzPts val="2250"/>
              <a:buFont typeface="Arial"/>
              <a:buNone/>
            </a:pPr>
            <a:endParaRPr sz="2200" b="1">
              <a:solidFill>
                <a:srgbClr val="FF6600"/>
              </a:solidFill>
              <a:latin typeface="Montserrat"/>
              <a:ea typeface="Montserrat"/>
              <a:cs typeface="Montserrat"/>
              <a:sym typeface="Montserrat"/>
            </a:endParaRPr>
          </a:p>
        </p:txBody>
      </p:sp>
      <p:sp>
        <p:nvSpPr>
          <p:cNvPr id="1204" name="Google Shape;1204;gee53f2d5ea_0_1538"/>
          <p:cNvSpPr/>
          <p:nvPr/>
        </p:nvSpPr>
        <p:spPr>
          <a:xfrm>
            <a:off x="3077872" y="964337"/>
            <a:ext cx="44856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5" name="Google Shape;1205;gee53f2d5ea_0_1538"/>
          <p:cNvSpPr txBox="1"/>
          <p:nvPr/>
        </p:nvSpPr>
        <p:spPr>
          <a:xfrm>
            <a:off x="4290900" y="1277125"/>
            <a:ext cx="4247700" cy="3201600"/>
          </a:xfrm>
          <a:prstGeom prst="rect">
            <a:avLst/>
          </a:prstGeom>
          <a:noFill/>
          <a:ln>
            <a:noFill/>
          </a:ln>
        </p:spPr>
        <p:txBody>
          <a:bodyPr spcFirstLastPara="1" wrap="square" lIns="91425" tIns="45700" rIns="91425" bIns="45700" anchor="t" anchorCtr="0">
            <a:spAutoFit/>
          </a:bodyPr>
          <a:lstStyle/>
          <a:p>
            <a:pPr marL="457200" lvl="0" indent="-330200" algn="l" rtl="0">
              <a:lnSpc>
                <a:spcPct val="115000"/>
              </a:lnSpc>
              <a:spcBef>
                <a:spcPts val="0"/>
              </a:spcBef>
              <a:spcAft>
                <a:spcPts val="0"/>
              </a:spcAft>
              <a:buSzPts val="1600"/>
              <a:buFont typeface="Montserrat"/>
              <a:buChar char="•"/>
            </a:pPr>
            <a:r>
              <a:rPr lang="en-GB" sz="1600" b="1" i="1">
                <a:solidFill>
                  <a:schemeClr val="dk1"/>
                </a:solidFill>
                <a:latin typeface="Montserrat"/>
                <a:ea typeface="Montserrat"/>
                <a:cs typeface="Montserrat"/>
                <a:sym typeface="Montserrat"/>
              </a:rPr>
              <a:t>Cé as ar féidir le ‘faisnéis bhréagach’ teacht?</a:t>
            </a:r>
            <a:endParaRPr sz="1600" b="1" i="1">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800"/>
              <a:buFont typeface="Arial"/>
              <a:buNone/>
            </a:pPr>
            <a:endParaRPr sz="1600" b="1" i="0" u="none" strike="noStrike" cap="none">
              <a:solidFill>
                <a:srgbClr val="000000"/>
              </a:solidFill>
              <a:latin typeface="Montserrat"/>
              <a:ea typeface="Montserrat"/>
              <a:cs typeface="Montserrat"/>
              <a:sym typeface="Montserrat"/>
            </a:endParaRPr>
          </a:p>
          <a:p>
            <a:pPr marL="457200" lvl="0" indent="-330200" algn="l" rtl="0">
              <a:lnSpc>
                <a:spcPct val="115000"/>
              </a:lnSpc>
              <a:spcBef>
                <a:spcPts val="0"/>
              </a:spcBef>
              <a:spcAft>
                <a:spcPts val="0"/>
              </a:spcAft>
              <a:buSzPts val="1600"/>
              <a:buFont typeface="Montserrat"/>
              <a:buChar char="•"/>
            </a:pPr>
            <a:r>
              <a:rPr lang="en-GB" sz="1600" b="1">
                <a:solidFill>
                  <a:schemeClr val="dk1"/>
                </a:solidFill>
                <a:latin typeface="Montserrat"/>
                <a:ea typeface="Montserrat"/>
                <a:cs typeface="Montserrat"/>
                <a:sym typeface="Montserrat"/>
              </a:rPr>
              <a:t>Tabhair trí chúis a gceapann tú go roinneann daoine faisnéis bhréagach.</a:t>
            </a:r>
            <a:endParaRPr sz="1600" b="1">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800"/>
              <a:buFont typeface="Arial"/>
              <a:buNone/>
            </a:pPr>
            <a:endParaRPr sz="1600" b="1" i="0" u="none" strike="noStrike" cap="none">
              <a:solidFill>
                <a:srgbClr val="000000"/>
              </a:solidFill>
              <a:latin typeface="Montserrat"/>
              <a:ea typeface="Montserrat"/>
              <a:cs typeface="Montserrat"/>
              <a:sym typeface="Montserrat"/>
            </a:endParaRPr>
          </a:p>
          <a:p>
            <a:pPr marL="457200" lvl="0" indent="-330200" algn="l" rtl="0">
              <a:lnSpc>
                <a:spcPct val="115000"/>
              </a:lnSpc>
              <a:spcBef>
                <a:spcPts val="0"/>
              </a:spcBef>
              <a:spcAft>
                <a:spcPts val="0"/>
              </a:spcAft>
              <a:buSzPts val="1600"/>
              <a:buFont typeface="Montserrat"/>
              <a:buChar char="•"/>
            </a:pPr>
            <a:r>
              <a:rPr lang="en-GB" sz="1600" b="1" i="1">
                <a:solidFill>
                  <a:schemeClr val="dk1"/>
                </a:solidFill>
                <a:latin typeface="Montserrat"/>
                <a:ea typeface="Montserrat"/>
                <a:cs typeface="Montserrat"/>
                <a:sym typeface="Montserrat"/>
              </a:rPr>
              <a:t>Cén tionchar dar leat a bhíonn ag faisnéis bhréagach ar dhaoine?</a:t>
            </a:r>
            <a:endParaRPr sz="1600" b="1" i="1">
              <a:solidFill>
                <a:schemeClr val="dk1"/>
              </a:solidFill>
              <a:latin typeface="Montserrat"/>
              <a:ea typeface="Montserrat"/>
              <a:cs typeface="Montserrat"/>
              <a:sym typeface="Montserrat"/>
            </a:endParaRPr>
          </a:p>
          <a:p>
            <a:pPr marL="457200" marR="0" lvl="0" indent="0" algn="l" rtl="0">
              <a:lnSpc>
                <a:spcPct val="115000"/>
              </a:lnSpc>
              <a:spcBef>
                <a:spcPts val="0"/>
              </a:spcBef>
              <a:spcAft>
                <a:spcPts val="0"/>
              </a:spcAft>
              <a:buNone/>
            </a:pPr>
            <a:endParaRPr sz="1800" b="1">
              <a:latin typeface="Montserrat"/>
              <a:ea typeface="Montserrat"/>
              <a:cs typeface="Montserrat"/>
              <a:sym typeface="Montserrat"/>
            </a:endParaRPr>
          </a:p>
        </p:txBody>
      </p:sp>
      <p:pic>
        <p:nvPicPr>
          <p:cNvPr id="1206" name="Google Shape;1206;gee53f2d5ea_0_1538"/>
          <p:cNvPicPr preferRelativeResize="0"/>
          <p:nvPr/>
        </p:nvPicPr>
        <p:blipFill rotWithShape="1">
          <a:blip r:embed="rId3">
            <a:alphaModFix/>
          </a:blip>
          <a:srcRect/>
          <a:stretch/>
        </p:blipFill>
        <p:spPr>
          <a:xfrm>
            <a:off x="53036" y="2225100"/>
            <a:ext cx="3966600" cy="2918400"/>
          </a:xfrm>
          <a:prstGeom prst="rect">
            <a:avLst/>
          </a:prstGeom>
          <a:noFill/>
          <a:ln>
            <a:noFill/>
          </a:ln>
        </p:spPr>
      </p:pic>
      <p:pic>
        <p:nvPicPr>
          <p:cNvPr id="1207" name="Google Shape;1207;gee53f2d5ea_0_1538"/>
          <p:cNvPicPr preferRelativeResize="0"/>
          <p:nvPr/>
        </p:nvPicPr>
        <p:blipFill rotWithShape="1">
          <a:blip r:embed="rId4">
            <a:alphaModFix/>
          </a:blip>
          <a:srcRect/>
          <a:stretch/>
        </p:blipFill>
        <p:spPr>
          <a:xfrm>
            <a:off x="153499" y="142618"/>
            <a:ext cx="2542006" cy="56204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gee53f2d5ea_0_1790"/>
          <p:cNvSpPr/>
          <p:nvPr/>
        </p:nvSpPr>
        <p:spPr>
          <a:xfrm>
            <a:off x="1451675" y="269025"/>
            <a:ext cx="7506900" cy="43860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0"/>
              </a:spcBef>
              <a:spcAft>
                <a:spcPts val="0"/>
              </a:spcAft>
              <a:buClr>
                <a:schemeClr val="dk1"/>
              </a:buClr>
              <a:buSzPts val="1100"/>
              <a:buFont typeface="Arial"/>
              <a:buNone/>
            </a:pPr>
            <a:r>
              <a:rPr lang="en-GB" sz="2200" b="1">
                <a:solidFill>
                  <a:srgbClr val="FE912A"/>
                </a:solidFill>
                <a:latin typeface="Montserrat"/>
                <a:ea typeface="Montserrat"/>
                <a:cs typeface="Montserrat"/>
                <a:sym typeface="Montserrat"/>
              </a:rPr>
              <a:t>Iontaofa in aghaidh Bréagach</a:t>
            </a:r>
            <a:endParaRPr sz="2200" b="1">
              <a:solidFill>
                <a:srgbClr val="FE912A"/>
              </a:solidFill>
              <a:latin typeface="Montserrat"/>
              <a:ea typeface="Montserrat"/>
              <a:cs typeface="Montserrat"/>
              <a:sym typeface="Montserrat"/>
            </a:endParaRPr>
          </a:p>
          <a:p>
            <a:pPr marL="0" lvl="0" indent="0" algn="r" rtl="0">
              <a:lnSpc>
                <a:spcPct val="115000"/>
              </a:lnSpc>
              <a:spcBef>
                <a:spcPts val="0"/>
              </a:spcBef>
              <a:spcAft>
                <a:spcPts val="0"/>
              </a:spcAft>
              <a:buClr>
                <a:schemeClr val="dk1"/>
              </a:buClr>
              <a:buSzPts val="1100"/>
              <a:buFont typeface="Arial"/>
              <a:buNone/>
            </a:pPr>
            <a:r>
              <a:rPr lang="en-GB" sz="2200" b="1">
                <a:solidFill>
                  <a:srgbClr val="FE912A"/>
                </a:solidFill>
                <a:latin typeface="Montserrat"/>
                <a:ea typeface="Montserrat"/>
                <a:cs typeface="Montserrat"/>
                <a:sym typeface="Montserrat"/>
              </a:rPr>
              <a:t>An chaoi le faisnéis bhréagach ar líne a aithint</a:t>
            </a:r>
            <a:endParaRPr sz="2200" b="1">
              <a:solidFill>
                <a:srgbClr val="FE912A"/>
              </a:solidFill>
              <a:latin typeface="Montserrat"/>
              <a:ea typeface="Montserrat"/>
              <a:cs typeface="Montserrat"/>
              <a:sym typeface="Montserrat"/>
            </a:endParaRPr>
          </a:p>
          <a:p>
            <a:pPr marL="0" marR="0" lvl="0" indent="0" algn="r" rtl="0">
              <a:lnSpc>
                <a:spcPct val="100000"/>
              </a:lnSpc>
              <a:spcBef>
                <a:spcPts val="0"/>
              </a:spcBef>
              <a:spcAft>
                <a:spcPts val="0"/>
              </a:spcAft>
              <a:buClr>
                <a:srgbClr val="000000"/>
              </a:buClr>
              <a:buSzPts val="2000"/>
              <a:buFont typeface="Arial"/>
              <a:buNone/>
            </a:pPr>
            <a:endParaRPr sz="2000" b="1">
              <a:solidFill>
                <a:srgbClr val="FF6600"/>
              </a:solidFill>
              <a:latin typeface="Montserrat"/>
              <a:ea typeface="Montserrat"/>
              <a:cs typeface="Montserrat"/>
              <a:sym typeface="Montserrat"/>
            </a:endParaRPr>
          </a:p>
        </p:txBody>
      </p:sp>
      <p:sp>
        <p:nvSpPr>
          <p:cNvPr id="1213" name="Google Shape;1213;gee53f2d5ea_0_1790"/>
          <p:cNvSpPr txBox="1"/>
          <p:nvPr/>
        </p:nvSpPr>
        <p:spPr>
          <a:xfrm>
            <a:off x="5820225" y="3069438"/>
            <a:ext cx="3148800" cy="771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GB" b="1" i="1">
                <a:solidFill>
                  <a:schemeClr val="dk1"/>
                </a:solidFill>
                <a:latin typeface="Montserrat"/>
                <a:ea typeface="Montserrat"/>
                <a:cs typeface="Montserrat"/>
                <a:sym typeface="Montserrat"/>
              </a:rPr>
              <a:t>Seiceáil suíomh seiceála-fíoras</a:t>
            </a:r>
            <a:endParaRPr b="1" i="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700">
              <a:solidFill>
                <a:srgbClr val="F568A6"/>
              </a:solidFill>
            </a:endParaRPr>
          </a:p>
          <a:p>
            <a:pPr marL="0" marR="0" lvl="0" indent="0" algn="l" rtl="0">
              <a:lnSpc>
                <a:spcPct val="115000"/>
              </a:lnSpc>
              <a:spcBef>
                <a:spcPts val="0"/>
              </a:spcBef>
              <a:spcAft>
                <a:spcPts val="0"/>
              </a:spcAft>
              <a:buClr>
                <a:srgbClr val="000000"/>
              </a:buClr>
              <a:buSzPts val="1400"/>
              <a:buFont typeface="Arial"/>
              <a:buNone/>
            </a:pPr>
            <a:endParaRPr sz="1400" b="1" i="0" u="none" strike="noStrike" cap="none">
              <a:solidFill>
                <a:srgbClr val="000000"/>
              </a:solidFill>
              <a:latin typeface="Montserrat"/>
              <a:ea typeface="Montserrat"/>
              <a:cs typeface="Montserrat"/>
              <a:sym typeface="Montserrat"/>
            </a:endParaRPr>
          </a:p>
        </p:txBody>
      </p:sp>
      <p:pic>
        <p:nvPicPr>
          <p:cNvPr id="1214" name="Google Shape;1214;gee53f2d5ea_0_1790"/>
          <p:cNvPicPr preferRelativeResize="0"/>
          <p:nvPr/>
        </p:nvPicPr>
        <p:blipFill rotWithShape="1">
          <a:blip r:embed="rId3">
            <a:alphaModFix/>
          </a:blip>
          <a:srcRect/>
          <a:stretch/>
        </p:blipFill>
        <p:spPr>
          <a:xfrm>
            <a:off x="1402800" y="1210400"/>
            <a:ext cx="703925" cy="772354"/>
          </a:xfrm>
          <a:prstGeom prst="rect">
            <a:avLst/>
          </a:prstGeom>
          <a:noFill/>
          <a:ln>
            <a:noFill/>
          </a:ln>
        </p:spPr>
      </p:pic>
      <p:pic>
        <p:nvPicPr>
          <p:cNvPr id="1215" name="Google Shape;1215;gee53f2d5ea_0_1790"/>
          <p:cNvPicPr preferRelativeResize="0"/>
          <p:nvPr/>
        </p:nvPicPr>
        <p:blipFill rotWithShape="1">
          <a:blip r:embed="rId4">
            <a:alphaModFix/>
          </a:blip>
          <a:srcRect/>
          <a:stretch/>
        </p:blipFill>
        <p:spPr>
          <a:xfrm>
            <a:off x="1402800" y="2044475"/>
            <a:ext cx="703925" cy="756501"/>
          </a:xfrm>
          <a:prstGeom prst="rect">
            <a:avLst/>
          </a:prstGeom>
          <a:noFill/>
          <a:ln>
            <a:noFill/>
          </a:ln>
        </p:spPr>
      </p:pic>
      <p:pic>
        <p:nvPicPr>
          <p:cNvPr id="1216" name="Google Shape;1216;gee53f2d5ea_0_1790"/>
          <p:cNvPicPr preferRelativeResize="0"/>
          <p:nvPr/>
        </p:nvPicPr>
        <p:blipFill rotWithShape="1">
          <a:blip r:embed="rId5">
            <a:alphaModFix/>
          </a:blip>
          <a:srcRect/>
          <a:stretch/>
        </p:blipFill>
        <p:spPr>
          <a:xfrm>
            <a:off x="1451675" y="2919575"/>
            <a:ext cx="606175" cy="743432"/>
          </a:xfrm>
          <a:prstGeom prst="rect">
            <a:avLst/>
          </a:prstGeom>
          <a:noFill/>
          <a:ln>
            <a:noFill/>
          </a:ln>
        </p:spPr>
      </p:pic>
      <p:pic>
        <p:nvPicPr>
          <p:cNvPr id="1217" name="Google Shape;1217;gee53f2d5ea_0_1790"/>
          <p:cNvPicPr preferRelativeResize="0"/>
          <p:nvPr/>
        </p:nvPicPr>
        <p:blipFill rotWithShape="1">
          <a:blip r:embed="rId6">
            <a:alphaModFix/>
          </a:blip>
          <a:srcRect/>
          <a:stretch/>
        </p:blipFill>
        <p:spPr>
          <a:xfrm>
            <a:off x="1451675" y="3781600"/>
            <a:ext cx="606175" cy="654276"/>
          </a:xfrm>
          <a:prstGeom prst="rect">
            <a:avLst/>
          </a:prstGeom>
          <a:noFill/>
          <a:ln>
            <a:noFill/>
          </a:ln>
        </p:spPr>
      </p:pic>
      <p:pic>
        <p:nvPicPr>
          <p:cNvPr id="1218" name="Google Shape;1218;gee53f2d5ea_0_1790"/>
          <p:cNvPicPr preferRelativeResize="0"/>
          <p:nvPr/>
        </p:nvPicPr>
        <p:blipFill rotWithShape="1">
          <a:blip r:embed="rId7">
            <a:alphaModFix/>
          </a:blip>
          <a:srcRect/>
          <a:stretch/>
        </p:blipFill>
        <p:spPr>
          <a:xfrm>
            <a:off x="5116300" y="1192450"/>
            <a:ext cx="606175" cy="705542"/>
          </a:xfrm>
          <a:prstGeom prst="rect">
            <a:avLst/>
          </a:prstGeom>
          <a:noFill/>
          <a:ln>
            <a:noFill/>
          </a:ln>
        </p:spPr>
      </p:pic>
      <p:pic>
        <p:nvPicPr>
          <p:cNvPr id="1219" name="Google Shape;1219;gee53f2d5ea_0_1790"/>
          <p:cNvPicPr preferRelativeResize="0"/>
          <p:nvPr/>
        </p:nvPicPr>
        <p:blipFill rotWithShape="1">
          <a:blip r:embed="rId8">
            <a:alphaModFix/>
          </a:blip>
          <a:srcRect/>
          <a:stretch/>
        </p:blipFill>
        <p:spPr>
          <a:xfrm>
            <a:off x="5116300" y="2071750"/>
            <a:ext cx="606175" cy="715475"/>
          </a:xfrm>
          <a:prstGeom prst="rect">
            <a:avLst/>
          </a:prstGeom>
          <a:noFill/>
          <a:ln>
            <a:noFill/>
          </a:ln>
        </p:spPr>
      </p:pic>
      <p:pic>
        <p:nvPicPr>
          <p:cNvPr id="1220" name="Google Shape;1220;gee53f2d5ea_0_1790"/>
          <p:cNvPicPr preferRelativeResize="0"/>
          <p:nvPr/>
        </p:nvPicPr>
        <p:blipFill rotWithShape="1">
          <a:blip r:embed="rId9">
            <a:alphaModFix/>
          </a:blip>
          <a:srcRect/>
          <a:stretch/>
        </p:blipFill>
        <p:spPr>
          <a:xfrm>
            <a:off x="5067423" y="3035688"/>
            <a:ext cx="703935" cy="715475"/>
          </a:xfrm>
          <a:prstGeom prst="rect">
            <a:avLst/>
          </a:prstGeom>
          <a:noFill/>
          <a:ln>
            <a:noFill/>
          </a:ln>
        </p:spPr>
      </p:pic>
      <p:sp>
        <p:nvSpPr>
          <p:cNvPr id="1221" name="Google Shape;1221;gee53f2d5ea_0_1790"/>
          <p:cNvSpPr txBox="1"/>
          <p:nvPr/>
        </p:nvSpPr>
        <p:spPr>
          <a:xfrm>
            <a:off x="2135000" y="1272575"/>
            <a:ext cx="25017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GB" b="1" i="1">
                <a:solidFill>
                  <a:schemeClr val="dk1"/>
                </a:solidFill>
                <a:latin typeface="Montserrat"/>
                <a:ea typeface="Montserrat"/>
                <a:cs typeface="Montserrat"/>
                <a:sym typeface="Montserrat"/>
              </a:rPr>
              <a:t>Seiceáil an fhoinse</a:t>
            </a:r>
            <a:endParaRPr b="1" i="1">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400"/>
              <a:buFont typeface="Arial"/>
              <a:buNone/>
            </a:pPr>
            <a:endParaRPr b="1">
              <a:latin typeface="Montserrat"/>
              <a:ea typeface="Montserrat"/>
              <a:cs typeface="Montserrat"/>
              <a:sym typeface="Montserrat"/>
            </a:endParaRPr>
          </a:p>
          <a:p>
            <a:pPr marL="457200" marR="0" lvl="0" indent="0" algn="l" rtl="0">
              <a:lnSpc>
                <a:spcPct val="115000"/>
              </a:lnSpc>
              <a:spcBef>
                <a:spcPts val="0"/>
              </a:spcBef>
              <a:spcAft>
                <a:spcPts val="0"/>
              </a:spcAft>
              <a:buClr>
                <a:srgbClr val="000000"/>
              </a:buClr>
              <a:buSzPts val="1400"/>
              <a:buFont typeface="Arial"/>
              <a:buNone/>
            </a:pPr>
            <a:endParaRPr sz="1400" b="1" i="0" u="none" strike="noStrike" cap="none">
              <a:solidFill>
                <a:srgbClr val="000000"/>
              </a:solidFill>
              <a:latin typeface="Montserrat"/>
              <a:ea typeface="Montserrat"/>
              <a:cs typeface="Montserrat"/>
              <a:sym typeface="Montserrat"/>
            </a:endParaRPr>
          </a:p>
        </p:txBody>
      </p:sp>
      <p:sp>
        <p:nvSpPr>
          <p:cNvPr id="1222" name="Google Shape;1222;gee53f2d5ea_0_1790"/>
          <p:cNvSpPr txBox="1"/>
          <p:nvPr/>
        </p:nvSpPr>
        <p:spPr>
          <a:xfrm>
            <a:off x="2135000" y="2082100"/>
            <a:ext cx="2756700" cy="1391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GB" b="1" i="1">
                <a:solidFill>
                  <a:schemeClr val="dk1"/>
                </a:solidFill>
                <a:latin typeface="Montserrat"/>
                <a:ea typeface="Montserrat"/>
                <a:cs typeface="Montserrat"/>
                <a:sym typeface="Montserrat"/>
              </a:rPr>
              <a:t>Féach ar chúlra na ceannlíne</a:t>
            </a:r>
            <a:endParaRPr b="1" i="1">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400"/>
              <a:buFont typeface="Arial"/>
              <a:buNone/>
            </a:pPr>
            <a:endParaRPr b="1">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400"/>
              <a:buFont typeface="Arial"/>
              <a:buNone/>
            </a:pPr>
            <a:endParaRPr sz="1400" b="1" i="0" u="none" strike="noStrike" cap="none">
              <a:solidFill>
                <a:srgbClr val="000000"/>
              </a:solidFill>
              <a:latin typeface="Montserrat"/>
              <a:ea typeface="Montserrat"/>
              <a:cs typeface="Montserrat"/>
              <a:sym typeface="Montserrat"/>
            </a:endParaRPr>
          </a:p>
          <a:p>
            <a:pPr marL="457200" marR="0" lvl="0" indent="0" algn="l" rtl="0">
              <a:lnSpc>
                <a:spcPct val="115000"/>
              </a:lnSpc>
              <a:spcBef>
                <a:spcPts val="0"/>
              </a:spcBef>
              <a:spcAft>
                <a:spcPts val="0"/>
              </a:spcAft>
              <a:buClr>
                <a:srgbClr val="000000"/>
              </a:buClr>
              <a:buSzPts val="1400"/>
              <a:buFont typeface="Arial"/>
              <a:buNone/>
            </a:pPr>
            <a:endParaRPr sz="1400" b="1" i="0" u="none" strike="noStrike" cap="none">
              <a:solidFill>
                <a:srgbClr val="000000"/>
              </a:solidFill>
              <a:latin typeface="Montserrat"/>
              <a:ea typeface="Montserrat"/>
              <a:cs typeface="Montserrat"/>
              <a:sym typeface="Montserrat"/>
            </a:endParaRPr>
          </a:p>
        </p:txBody>
      </p:sp>
      <p:sp>
        <p:nvSpPr>
          <p:cNvPr id="1223" name="Google Shape;1223;gee53f2d5ea_0_1790"/>
          <p:cNvSpPr txBox="1"/>
          <p:nvPr/>
        </p:nvSpPr>
        <p:spPr>
          <a:xfrm>
            <a:off x="2135000" y="3069413"/>
            <a:ext cx="30000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GB" b="1" i="1">
                <a:solidFill>
                  <a:schemeClr val="dk1"/>
                </a:solidFill>
                <a:latin typeface="Montserrat"/>
                <a:ea typeface="Montserrat"/>
                <a:cs typeface="Montserrat"/>
                <a:sym typeface="Montserrat"/>
              </a:rPr>
              <a:t>Seiceáil foinsí eile</a:t>
            </a:r>
            <a:endParaRPr b="1" i="1">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400"/>
              <a:buFont typeface="Arial"/>
              <a:buNone/>
            </a:pPr>
            <a:endParaRPr b="1">
              <a:solidFill>
                <a:schemeClr val="dk1"/>
              </a:solidFill>
              <a:latin typeface="Montserrat"/>
              <a:ea typeface="Montserrat"/>
              <a:cs typeface="Montserrat"/>
              <a:sym typeface="Montserrat"/>
            </a:endParaRPr>
          </a:p>
          <a:p>
            <a:pPr marL="457200" marR="0" lvl="0" indent="0" algn="l" rtl="0">
              <a:lnSpc>
                <a:spcPct val="115000"/>
              </a:lnSpc>
              <a:spcBef>
                <a:spcPts val="0"/>
              </a:spcBef>
              <a:spcAft>
                <a:spcPts val="0"/>
              </a:spcAft>
              <a:buClr>
                <a:srgbClr val="000000"/>
              </a:buClr>
              <a:buSzPts val="1400"/>
              <a:buFont typeface="Arial"/>
              <a:buNone/>
            </a:pPr>
            <a:endParaRPr sz="1400" b="1" i="0" u="none" strike="noStrike" cap="none">
              <a:solidFill>
                <a:schemeClr val="dk1"/>
              </a:solidFill>
              <a:latin typeface="Montserrat"/>
              <a:ea typeface="Montserrat"/>
              <a:cs typeface="Montserrat"/>
              <a:sym typeface="Montserrat"/>
            </a:endParaRPr>
          </a:p>
        </p:txBody>
      </p:sp>
      <p:sp>
        <p:nvSpPr>
          <p:cNvPr id="1224" name="Google Shape;1224;gee53f2d5ea_0_1790"/>
          <p:cNvSpPr txBox="1"/>
          <p:nvPr/>
        </p:nvSpPr>
        <p:spPr>
          <a:xfrm>
            <a:off x="2135000" y="3870274"/>
            <a:ext cx="30000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GB" b="1" i="1">
                <a:solidFill>
                  <a:schemeClr val="dk1"/>
                </a:solidFill>
                <a:latin typeface="Montserrat"/>
                <a:ea typeface="Montserrat"/>
                <a:cs typeface="Montserrat"/>
                <a:sym typeface="Montserrat"/>
              </a:rPr>
              <a:t>Ar fíric nó tuairim é?</a:t>
            </a:r>
            <a:endParaRPr b="1" i="1">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chemeClr val="dk1"/>
              </a:buClr>
              <a:buSzPts val="1100"/>
              <a:buFont typeface="Arial"/>
              <a:buNone/>
            </a:pPr>
            <a:endParaRPr b="1">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400"/>
              <a:buFont typeface="Arial"/>
              <a:buNone/>
            </a:pPr>
            <a:endParaRPr sz="1400" b="1" i="0" u="none" strike="noStrike" cap="none">
              <a:solidFill>
                <a:schemeClr val="dk1"/>
              </a:solidFill>
              <a:latin typeface="Montserrat"/>
              <a:ea typeface="Montserrat"/>
              <a:cs typeface="Montserrat"/>
              <a:sym typeface="Montserrat"/>
            </a:endParaRPr>
          </a:p>
          <a:p>
            <a:pPr marL="457200" marR="0" lvl="0" indent="0" algn="l" rtl="0">
              <a:lnSpc>
                <a:spcPct val="115000"/>
              </a:lnSpc>
              <a:spcBef>
                <a:spcPts val="0"/>
              </a:spcBef>
              <a:spcAft>
                <a:spcPts val="0"/>
              </a:spcAft>
              <a:buClr>
                <a:srgbClr val="000000"/>
              </a:buClr>
              <a:buSzPts val="1400"/>
              <a:buFont typeface="Arial"/>
              <a:buNone/>
            </a:pPr>
            <a:endParaRPr sz="1400" b="1" i="0" u="none" strike="noStrike" cap="none">
              <a:solidFill>
                <a:schemeClr val="dk1"/>
              </a:solidFill>
              <a:latin typeface="Montserrat"/>
              <a:ea typeface="Montserrat"/>
              <a:cs typeface="Montserrat"/>
              <a:sym typeface="Montserrat"/>
            </a:endParaRPr>
          </a:p>
        </p:txBody>
      </p:sp>
      <p:sp>
        <p:nvSpPr>
          <p:cNvPr id="1225" name="Google Shape;1225;gee53f2d5ea_0_1790"/>
          <p:cNvSpPr txBox="1"/>
          <p:nvPr/>
        </p:nvSpPr>
        <p:spPr>
          <a:xfrm>
            <a:off x="5820225" y="1272575"/>
            <a:ext cx="3000000" cy="1391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GB" b="1" i="1">
                <a:solidFill>
                  <a:schemeClr val="dk1"/>
                </a:solidFill>
                <a:latin typeface="Montserrat"/>
                <a:ea typeface="Montserrat"/>
                <a:cs typeface="Montserrat"/>
                <a:sym typeface="Montserrat"/>
              </a:rPr>
              <a:t>Seiceáil do chuid claontachtaí</a:t>
            </a:r>
            <a:endParaRPr b="1" i="1">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400"/>
              <a:buFont typeface="Arial"/>
              <a:buNone/>
            </a:pPr>
            <a:endParaRPr b="1">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400"/>
              <a:buFont typeface="Arial"/>
              <a:buNone/>
            </a:pPr>
            <a:endParaRPr sz="1400" b="1" i="0" u="none" strike="noStrike" cap="none">
              <a:solidFill>
                <a:schemeClr val="dk1"/>
              </a:solidFill>
              <a:latin typeface="Montserrat"/>
              <a:ea typeface="Montserrat"/>
              <a:cs typeface="Montserrat"/>
              <a:sym typeface="Montserrat"/>
            </a:endParaRPr>
          </a:p>
          <a:p>
            <a:pPr marL="457200" marR="0" lvl="0" indent="0" algn="l" rtl="0">
              <a:lnSpc>
                <a:spcPct val="115000"/>
              </a:lnSpc>
              <a:spcBef>
                <a:spcPts val="0"/>
              </a:spcBef>
              <a:spcAft>
                <a:spcPts val="0"/>
              </a:spcAft>
              <a:buClr>
                <a:srgbClr val="000000"/>
              </a:buClr>
              <a:buSzPts val="1400"/>
              <a:buFont typeface="Arial"/>
              <a:buNone/>
            </a:pPr>
            <a:endParaRPr sz="1400" b="1" i="0" u="none" strike="noStrike" cap="none">
              <a:solidFill>
                <a:schemeClr val="dk1"/>
              </a:solidFill>
              <a:latin typeface="Montserrat"/>
              <a:ea typeface="Montserrat"/>
              <a:cs typeface="Montserrat"/>
              <a:sym typeface="Montserrat"/>
            </a:endParaRPr>
          </a:p>
        </p:txBody>
      </p:sp>
      <p:sp>
        <p:nvSpPr>
          <p:cNvPr id="1226" name="Google Shape;1226;gee53f2d5ea_0_1790"/>
          <p:cNvSpPr txBox="1"/>
          <p:nvPr/>
        </p:nvSpPr>
        <p:spPr>
          <a:xfrm>
            <a:off x="5820225" y="2123852"/>
            <a:ext cx="30000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GB" b="1" i="1">
                <a:solidFill>
                  <a:schemeClr val="dk1"/>
                </a:solidFill>
                <a:latin typeface="Montserrat"/>
                <a:ea typeface="Montserrat"/>
                <a:cs typeface="Montserrat"/>
                <a:sym typeface="Montserrat"/>
              </a:rPr>
              <a:t>An scéal grinn atá ann?</a:t>
            </a:r>
            <a:endParaRPr b="1" i="1">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400"/>
              <a:buFont typeface="Arial"/>
              <a:buNone/>
            </a:pPr>
            <a:endParaRPr b="1">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400"/>
              <a:buFont typeface="Arial"/>
              <a:buNone/>
            </a:pPr>
            <a:endParaRPr sz="1400" b="1" i="0" u="none" strike="noStrike" cap="none">
              <a:solidFill>
                <a:schemeClr val="dk1"/>
              </a:solidFill>
              <a:latin typeface="Montserrat"/>
              <a:ea typeface="Montserrat"/>
              <a:cs typeface="Montserrat"/>
              <a:sym typeface="Montserrat"/>
            </a:endParaRPr>
          </a:p>
          <a:p>
            <a:pPr marL="457200" marR="0" lvl="0" indent="0" algn="l" rtl="0">
              <a:lnSpc>
                <a:spcPct val="115000"/>
              </a:lnSpc>
              <a:spcBef>
                <a:spcPts val="0"/>
              </a:spcBef>
              <a:spcAft>
                <a:spcPts val="0"/>
              </a:spcAft>
              <a:buClr>
                <a:srgbClr val="000000"/>
              </a:buClr>
              <a:buSzPts val="1400"/>
              <a:buFont typeface="Arial"/>
              <a:buNone/>
            </a:pPr>
            <a:endParaRPr sz="1400" b="1" i="0" u="none" strike="noStrike" cap="none">
              <a:solidFill>
                <a:schemeClr val="dk1"/>
              </a:solidFill>
              <a:latin typeface="Montserrat"/>
              <a:ea typeface="Montserrat"/>
              <a:cs typeface="Montserrat"/>
              <a:sym typeface="Montserrat"/>
            </a:endParaRPr>
          </a:p>
        </p:txBody>
      </p:sp>
      <p:pic>
        <p:nvPicPr>
          <p:cNvPr id="1227" name="Google Shape;1227;gee53f2d5ea_0_1790"/>
          <p:cNvPicPr preferRelativeResize="0"/>
          <p:nvPr/>
        </p:nvPicPr>
        <p:blipFill rotWithShape="1">
          <a:blip r:embed="rId10">
            <a:alphaModFix/>
          </a:blip>
          <a:srcRect/>
          <a:stretch/>
        </p:blipFill>
        <p:spPr>
          <a:xfrm>
            <a:off x="5590549" y="4435868"/>
            <a:ext cx="2542006" cy="562043"/>
          </a:xfrm>
          <a:prstGeom prst="rect">
            <a:avLst/>
          </a:prstGeom>
          <a:noFill/>
          <a:ln>
            <a:noFill/>
          </a:ln>
        </p:spPr>
      </p:pic>
    </p:spTree>
  </p:cSld>
  <p:clrMapOvr>
    <a:masterClrMapping/>
  </p:clrMapOvr>
</p:sld>
</file>

<file path=ppt/theme/theme1.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4597</Words>
  <Application>Microsoft Macintosh PowerPoint</Application>
  <PresentationFormat>On-screen Show (16:9)</PresentationFormat>
  <Paragraphs>255</Paragraphs>
  <Slides>20</Slides>
  <Notes>20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Oswald</vt:lpstr>
      <vt:lpstr>Arial</vt:lpstr>
      <vt:lpstr>Montserrat ExtraBold</vt:lpstr>
      <vt:lpstr>Montserrat Light</vt:lpstr>
      <vt:lpstr>Verdana</vt:lpstr>
      <vt:lpstr>Quattrocento Sans</vt:lpstr>
      <vt:lpstr>Montserrat</vt:lpstr>
      <vt:lpstr>Wart template</vt:lpstr>
      <vt:lpstr>3_Wart template</vt:lpstr>
      <vt:lpstr>Wart template</vt:lpstr>
      <vt:lpstr>LÁ NA SÁBHÁILTEACHTA IDIRLÍN Nuacht, Faisnéis agus na Fadhbanna a bhaineann le Faisnéis Bhréagach</vt:lpstr>
      <vt:lpstr>PowerPoint Presentation</vt:lpstr>
      <vt:lpstr>PowerPoint Presentation</vt:lpstr>
      <vt:lpstr>Páirt a ghlacadh i Lá na Sábháilteachta Idirlín </vt:lpstr>
      <vt:lpstr> Nuacht, Faisnéis agus na Fadhbanna a bhaineann le Faisnéis Bhréagach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Bígí páirteach sa chomhrá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LÁ NA SÁBHÁILTEACHTA IDIRLÍN Nuacht, Faisnéis agus na Fadhbanna a bhaineann le Faisnéis Bhréagach</dc:title>
  <cp:lastModifiedBy>Microsoft Office User</cp:lastModifiedBy>
  <cp:revision>1</cp:revision>
  <dcterms:modified xsi:type="dcterms:W3CDTF">2021-09-14T08:53:20Z</dcterms:modified>
</cp:coreProperties>
</file>