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659" r:id="rId2"/>
  </p:sldMasterIdLst>
  <p:notesMasterIdLst>
    <p:notesMasterId r:id="rId24"/>
  </p:notesMasterIdLst>
  <p:sldIdLst>
    <p:sldId id="256" r:id="rId3"/>
    <p:sldId id="257" r:id="rId4"/>
    <p:sldId id="282" r:id="rId5"/>
    <p:sldId id="259" r:id="rId6"/>
    <p:sldId id="260" r:id="rId7"/>
    <p:sldId id="261" r:id="rId8"/>
    <p:sldId id="283" r:id="rId9"/>
    <p:sldId id="284" r:id="rId10"/>
    <p:sldId id="264" r:id="rId11"/>
    <p:sldId id="265" r:id="rId12"/>
    <p:sldId id="285" r:id="rId13"/>
    <p:sldId id="262" r:id="rId14"/>
    <p:sldId id="269" r:id="rId15"/>
    <p:sldId id="286" r:id="rId16"/>
    <p:sldId id="287" r:id="rId17"/>
    <p:sldId id="272" r:id="rId18"/>
    <p:sldId id="273" r:id="rId19"/>
    <p:sldId id="274" r:id="rId20"/>
    <p:sldId id="275" r:id="rId21"/>
    <p:sldId id="276" r:id="rId22"/>
    <p:sldId id="280" r:id="rId23"/>
  </p:sldIdLst>
  <p:sldSz cx="9144000" cy="5143500" type="screen16x9"/>
  <p:notesSz cx="6858000" cy="9144000"/>
  <p:embeddedFontLst>
    <p:embeddedFont>
      <p:font typeface="Calibri" panose="020F0502020204030204" pitchFamily="34" charset="0"/>
      <p:regular r:id="rId25"/>
      <p:bold r:id="rId26"/>
      <p:italic r:id="rId27"/>
      <p:boldItalic r:id="rId28"/>
    </p:embeddedFont>
    <p:embeddedFont>
      <p:font typeface="Helvetica Neue" panose="02000503000000020004" pitchFamily="2" charset="0"/>
      <p:regular r:id="rId29"/>
      <p:bold r:id="rId30"/>
      <p:italic r:id="rId31"/>
      <p:boldItalic r:id="rId32"/>
    </p:embeddedFont>
    <p:embeddedFont>
      <p:font typeface="Montserrat" pitchFamily="2" charset="77"/>
      <p:regular r:id="rId33"/>
      <p:bold r:id="rId34"/>
      <p:italic r:id="rId35"/>
      <p:boldItalic r:id="rId36"/>
    </p:embeddedFont>
    <p:embeddedFont>
      <p:font typeface="Montserrat ExtraBold" pitchFamily="2" charset="77"/>
      <p:bold r:id="rId37"/>
      <p:italic r:id="rId38"/>
      <p:boldItalic r:id="rId39"/>
    </p:embeddedFont>
    <p:embeddedFont>
      <p:font typeface="Montserrat Light" pitchFamily="2" charset="77"/>
      <p:regular r:id="rId40"/>
      <p:bold r:id="rId41"/>
      <p:italic r:id="rId42"/>
      <p:boldItalic r:id="rId43"/>
    </p:embeddedFont>
    <p:embeddedFont>
      <p:font typeface="Oswald" pitchFamily="2" charset="77"/>
      <p:regular r:id="rId44"/>
      <p:bold r:id="rId45"/>
    </p:embeddedFont>
    <p:embeddedFont>
      <p:font typeface="PT Sans" panose="020B0503020203020204" pitchFamily="34" charset="77"/>
      <p:regular r:id="rId46"/>
      <p:bold r:id="rId47"/>
      <p:italic r:id="rId48"/>
      <p:boldItalic r:id="rId49"/>
    </p:embeddedFont>
    <p:embeddedFont>
      <p:font typeface="Quattrocento Sans" panose="020B0502050000020003" pitchFamily="34" charset="0"/>
      <p:regular r:id="rId50"/>
      <p:bold r:id="rId51"/>
      <p:italic r:id="rId52"/>
      <p:boldItalic r:id="rId53"/>
    </p:embeddedFont>
    <p:embeddedFont>
      <p:font typeface="Roboto Light" panose="020F0302020204030204" pitchFamily="34" charset="0"/>
      <p:regular r:id="rId54"/>
      <p:bold r:id="rId55"/>
      <p:italic r:id="rId56"/>
      <p:boldItalic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000000"/>
          </p15:clr>
        </p15:guide>
        <p15:guide id="2" pos="2880">
          <p15:clr>
            <a:srgbClr val="000000"/>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2" roundtripDataSignature="AMtx7mj1BSJfr8iepPH50lrByhjvkPJw2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73968"/>
  </p:normalViewPr>
  <p:slideViewPr>
    <p:cSldViewPr snapToGrid="0">
      <p:cViewPr varScale="1">
        <p:scale>
          <a:sx n="127" d="100"/>
          <a:sy n="127" d="100"/>
        </p:scale>
        <p:origin x="1744" y="16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19.xml"/><Relationship Id="rId34" Type="http://schemas.openxmlformats.org/officeDocument/2006/relationships/font" Target="fonts/font10.fntdata"/><Relationship Id="rId42" Type="http://schemas.openxmlformats.org/officeDocument/2006/relationships/font" Target="fonts/font18.fntdata"/><Relationship Id="rId47" Type="http://schemas.openxmlformats.org/officeDocument/2006/relationships/font" Target="fonts/font23.fntdata"/><Relationship Id="rId50" Type="http://schemas.openxmlformats.org/officeDocument/2006/relationships/font" Target="fonts/font26.fntdata"/><Relationship Id="rId55" Type="http://schemas.openxmlformats.org/officeDocument/2006/relationships/font" Target="fonts/font31.fntdata"/><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5.fntdata"/><Relationship Id="rId11" Type="http://schemas.openxmlformats.org/officeDocument/2006/relationships/slide" Target="slides/slide9.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font" Target="fonts/font21.fntdata"/><Relationship Id="rId53" Type="http://schemas.openxmlformats.org/officeDocument/2006/relationships/font" Target="fonts/font29.fntdata"/><Relationship Id="rId66" Type="http://schemas.openxmlformats.org/officeDocument/2006/relationships/tableStyles" Target="tableStyles.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font" Target="fonts/font19.fntdata"/><Relationship Id="rId48" Type="http://schemas.openxmlformats.org/officeDocument/2006/relationships/font" Target="fonts/font24.fntdata"/><Relationship Id="rId56" Type="http://schemas.openxmlformats.org/officeDocument/2006/relationships/font" Target="fonts/font32.fntdata"/><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font" Target="fonts/font27.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font" Target="fonts/font22.fntdata"/><Relationship Id="rId20" Type="http://schemas.openxmlformats.org/officeDocument/2006/relationships/slide" Target="slides/slide18.xml"/><Relationship Id="rId41" Type="http://schemas.openxmlformats.org/officeDocument/2006/relationships/font" Target="fonts/font17.fntdata"/><Relationship Id="rId54" Type="http://schemas.openxmlformats.org/officeDocument/2006/relationships/font" Target="fonts/font30.fntdata"/><Relationship Id="rId62"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4.fntdata"/><Relationship Id="rId36" Type="http://schemas.openxmlformats.org/officeDocument/2006/relationships/font" Target="fonts/font12.fntdata"/><Relationship Id="rId49" Type="http://schemas.openxmlformats.org/officeDocument/2006/relationships/font" Target="fonts/font25.fntdata"/><Relationship Id="rId57" Type="http://schemas.openxmlformats.org/officeDocument/2006/relationships/font" Target="fonts/font33.fntdata"/><Relationship Id="rId10" Type="http://schemas.openxmlformats.org/officeDocument/2006/relationships/slide" Target="slides/slide8.xml"/><Relationship Id="rId31" Type="http://schemas.openxmlformats.org/officeDocument/2006/relationships/font" Target="fonts/font7.fntdata"/><Relationship Id="rId44" Type="http://schemas.openxmlformats.org/officeDocument/2006/relationships/font" Target="fonts/font20.fntdata"/><Relationship Id="rId52" Type="http://schemas.openxmlformats.org/officeDocument/2006/relationships/font" Target="fonts/font28.fntdata"/><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mailto:internetsafety@pdst.ie"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www.webwise.ie/saferinternet"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vimeo.com/313425824"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vimeo.com/313425824"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9"/>
        <p:cNvGrpSpPr/>
        <p:nvPr/>
      </p:nvGrpSpPr>
      <p:grpSpPr>
        <a:xfrm>
          <a:off x="0" y="0"/>
          <a:ext cx="0" cy="0"/>
          <a:chOff x="0" y="0"/>
          <a:chExt cx="0" cy="0"/>
        </a:xfrm>
      </p:grpSpPr>
      <p:sp>
        <p:nvSpPr>
          <p:cNvPr id="1050" name="Google Shape;1050;gcc94ea213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1" name="Google Shape;1051;gcc94ea213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20000"/>
              </a:lnSpc>
              <a:spcBef>
                <a:spcPts val="0"/>
              </a:spcBef>
              <a:spcAft>
                <a:spcPts val="0"/>
              </a:spcAft>
              <a:buClr>
                <a:schemeClr val="dk1"/>
              </a:buClr>
              <a:buSzPts val="1100"/>
              <a:buFont typeface="Arial"/>
              <a:buNone/>
            </a:pPr>
            <a:r>
              <a:rPr lang="en-IE" b="1" i="0" u="none" baseline="0" dirty="0" err="1">
                <a:solidFill>
                  <a:schemeClr val="dk1"/>
                </a:solidFill>
                <a:highlight>
                  <a:schemeClr val="lt1"/>
                </a:highlight>
                <a:latin typeface="Montserrat"/>
                <a:ea typeface="Montserrat"/>
                <a:cs typeface="Montserrat"/>
                <a:sym typeface="Montserrat"/>
              </a:rPr>
              <a:t>Nótaí</a:t>
            </a:r>
            <a:r>
              <a:rPr lang="en-IE" b="1" i="0" u="none" baseline="0" dirty="0">
                <a:solidFill>
                  <a:schemeClr val="dk1"/>
                </a:solidFill>
                <a:highlight>
                  <a:schemeClr val="lt1"/>
                </a:highlight>
                <a:latin typeface="Montserrat"/>
                <a:ea typeface="Montserrat"/>
                <a:cs typeface="Montserrat"/>
                <a:sym typeface="Montserrat"/>
              </a:rPr>
              <a:t> don </a:t>
            </a:r>
            <a:r>
              <a:rPr lang="en-IE" b="1" i="0" u="none" baseline="0" dirty="0" err="1">
                <a:solidFill>
                  <a:schemeClr val="dk1"/>
                </a:solidFill>
                <a:highlight>
                  <a:schemeClr val="lt1"/>
                </a:highlight>
                <a:latin typeface="Montserrat"/>
                <a:ea typeface="Montserrat"/>
                <a:cs typeface="Montserrat"/>
                <a:sym typeface="Montserrat"/>
              </a:rPr>
              <a:t>chainteoir</a:t>
            </a:r>
            <a:r>
              <a:rPr lang="en-IE" b="1" i="0" u="none" baseline="0" dirty="0">
                <a:solidFill>
                  <a:schemeClr val="dk1"/>
                </a:solidFill>
                <a:highlight>
                  <a:schemeClr val="lt1"/>
                </a:highlight>
                <a:latin typeface="Montserrat"/>
                <a:ea typeface="Montserrat"/>
                <a:cs typeface="Montserrat"/>
                <a:sym typeface="Montserrat"/>
              </a:rPr>
              <a:t> – </a:t>
            </a:r>
            <a:r>
              <a:rPr lang="en-IE" b="1" i="0" u="none" baseline="0" dirty="0" err="1">
                <a:solidFill>
                  <a:schemeClr val="dk1"/>
                </a:solidFill>
                <a:highlight>
                  <a:schemeClr val="lt1"/>
                </a:highlight>
                <a:latin typeface="Montserrat"/>
                <a:ea typeface="Montserrat"/>
                <a:cs typeface="Montserrat"/>
                <a:sym typeface="Montserrat"/>
              </a:rPr>
              <a:t>réamhrá</a:t>
            </a:r>
            <a:r>
              <a:rPr lang="en-IE" b="1" i="0" u="none" baseline="0" dirty="0">
                <a:solidFill>
                  <a:schemeClr val="dk1"/>
                </a:solidFill>
                <a:highlight>
                  <a:schemeClr val="lt1"/>
                </a:highlight>
                <a:latin typeface="Montserrat"/>
                <a:ea typeface="Montserrat"/>
                <a:cs typeface="Montserrat"/>
                <a:sym typeface="Montserrat"/>
              </a:rPr>
              <a:t> </a:t>
            </a:r>
            <a:r>
              <a:rPr lang="en-IE" b="1" i="0" u="none" baseline="0" dirty="0" err="1">
                <a:solidFill>
                  <a:schemeClr val="dk1"/>
                </a:solidFill>
                <a:highlight>
                  <a:schemeClr val="lt1"/>
                </a:highlight>
                <a:latin typeface="Montserrat"/>
                <a:ea typeface="Montserrat"/>
                <a:cs typeface="Montserrat"/>
                <a:sym typeface="Montserrat"/>
              </a:rPr>
              <a:t>gearr</a:t>
            </a:r>
            <a:r>
              <a:rPr lang="en-IE" b="1" i="0" u="none" baseline="0" dirty="0">
                <a:solidFill>
                  <a:schemeClr val="dk1"/>
                </a:solidFill>
                <a:highlight>
                  <a:schemeClr val="lt1"/>
                </a:highlight>
                <a:latin typeface="Montserrat"/>
                <a:ea typeface="Montserrat"/>
                <a:cs typeface="Montserrat"/>
                <a:sym typeface="Montserrat"/>
              </a:rPr>
              <a:t> </a:t>
            </a:r>
            <a:r>
              <a:rPr lang="en-IE" b="1" i="0" u="none" baseline="0" dirty="0" err="1">
                <a:solidFill>
                  <a:schemeClr val="dk1"/>
                </a:solidFill>
                <a:highlight>
                  <a:schemeClr val="lt1"/>
                </a:highlight>
                <a:latin typeface="Montserrat"/>
                <a:ea typeface="Montserrat"/>
                <a:cs typeface="Montserrat"/>
                <a:sym typeface="Montserrat"/>
              </a:rPr>
              <a:t>agus</a:t>
            </a:r>
            <a:r>
              <a:rPr lang="en-IE" b="1" i="0" u="none" baseline="0" dirty="0">
                <a:solidFill>
                  <a:schemeClr val="dk1"/>
                </a:solidFill>
                <a:highlight>
                  <a:schemeClr val="lt1"/>
                </a:highlight>
                <a:latin typeface="Montserrat"/>
                <a:ea typeface="Montserrat"/>
                <a:cs typeface="Montserrat"/>
                <a:sym typeface="Montserrat"/>
              </a:rPr>
              <a:t> </a:t>
            </a:r>
            <a:r>
              <a:rPr lang="en-IE" b="1" i="0" u="none" baseline="0" dirty="0" err="1">
                <a:solidFill>
                  <a:schemeClr val="dk1"/>
                </a:solidFill>
                <a:highlight>
                  <a:schemeClr val="lt1"/>
                </a:highlight>
                <a:latin typeface="Montserrat"/>
                <a:ea typeface="Montserrat"/>
                <a:cs typeface="Montserrat"/>
                <a:sym typeface="Montserrat"/>
              </a:rPr>
              <a:t>fáiltiú</a:t>
            </a:r>
            <a:r>
              <a:rPr lang="en-IE" b="1" i="0" u="none" baseline="0" dirty="0">
                <a:solidFill>
                  <a:schemeClr val="dk1"/>
                </a:solidFill>
                <a:highlight>
                  <a:schemeClr val="lt1"/>
                </a:highlight>
                <a:latin typeface="Montserrat"/>
                <a:ea typeface="Montserrat"/>
                <a:cs typeface="Montserrat"/>
                <a:sym typeface="Montserrat"/>
              </a:rPr>
              <a:t>. </a:t>
            </a:r>
            <a:endParaRPr lang="en-IE" dirty="0">
              <a:solidFill>
                <a:schemeClr val="dk1"/>
              </a:solidFill>
              <a:highlight>
                <a:schemeClr val="lt1"/>
              </a:highlight>
            </a:endParaRPr>
          </a:p>
          <a:p>
            <a:pPr marL="0" lvl="0" indent="0" algn="l" rtl="0">
              <a:lnSpc>
                <a:spcPct val="120000"/>
              </a:lnSpc>
              <a:spcBef>
                <a:spcPts val="0"/>
              </a:spcBef>
              <a:spcAft>
                <a:spcPts val="0"/>
              </a:spcAft>
              <a:buClr>
                <a:schemeClr val="dk1"/>
              </a:buClr>
              <a:buSzPts val="1100"/>
              <a:buFont typeface="Arial"/>
              <a:buNone/>
            </a:pPr>
            <a:r>
              <a:rPr lang="en-IE" b="0" i="0" u="none" baseline="0" dirty="0" err="1">
                <a:solidFill>
                  <a:schemeClr val="dk1"/>
                </a:solidFill>
                <a:highlight>
                  <a:schemeClr val="lt1"/>
                </a:highlight>
                <a:latin typeface="Montserrat"/>
                <a:ea typeface="Montserrat"/>
                <a:cs typeface="Montserrat"/>
                <a:sym typeface="Montserrat"/>
              </a:rPr>
              <a:t>Mínigh</a:t>
            </a:r>
            <a:r>
              <a:rPr lang="en-IE" b="0" i="0" u="none" baseline="0" dirty="0">
                <a:solidFill>
                  <a:schemeClr val="dk1"/>
                </a:solidFill>
                <a:highlight>
                  <a:schemeClr val="lt1"/>
                </a:highlight>
                <a:latin typeface="Montserrat"/>
                <a:ea typeface="Montserrat"/>
                <a:cs typeface="Montserrat"/>
                <a:sym typeface="Montserrat"/>
              </a:rPr>
              <a:t> a </a:t>
            </a:r>
            <a:r>
              <a:rPr lang="en-IE" b="0" i="0" u="none" baseline="0" dirty="0" err="1">
                <a:solidFill>
                  <a:schemeClr val="dk1"/>
                </a:solidFill>
                <a:highlight>
                  <a:schemeClr val="lt1"/>
                </a:highlight>
                <a:latin typeface="Montserrat"/>
                <a:ea typeface="Montserrat"/>
                <a:cs typeface="Montserrat"/>
                <a:sym typeface="Montserrat"/>
              </a:rPr>
              <a:t>fhad</a:t>
            </a:r>
            <a:r>
              <a:rPr lang="en-IE" b="0" i="0" u="none" baseline="0" dirty="0">
                <a:solidFill>
                  <a:schemeClr val="dk1"/>
                </a:solidFill>
                <a:highlight>
                  <a:schemeClr val="lt1"/>
                </a:highlight>
                <a:latin typeface="Montserrat"/>
                <a:ea typeface="Montserrat"/>
                <a:cs typeface="Montserrat"/>
                <a:sym typeface="Montserrat"/>
              </a:rPr>
              <a:t> a </a:t>
            </a:r>
            <a:r>
              <a:rPr lang="en-IE" b="0" i="0" u="none" baseline="0" dirty="0" err="1">
                <a:solidFill>
                  <a:schemeClr val="dk1"/>
                </a:solidFill>
                <a:highlight>
                  <a:schemeClr val="lt1"/>
                </a:highlight>
                <a:latin typeface="Montserrat"/>
                <a:ea typeface="Montserrat"/>
                <a:cs typeface="Montserrat"/>
                <a:sym typeface="Montserrat"/>
              </a:rPr>
              <a:t>bheidh</a:t>
            </a:r>
            <a:r>
              <a:rPr lang="en-IE" b="0" i="0" u="none" baseline="0" dirty="0">
                <a:solidFill>
                  <a:schemeClr val="dk1"/>
                </a:solidFill>
                <a:highlight>
                  <a:schemeClr val="lt1"/>
                </a:highlight>
                <a:latin typeface="Montserrat"/>
                <a:ea typeface="Montserrat"/>
                <a:cs typeface="Montserrat"/>
                <a:sym typeface="Montserrat"/>
              </a:rPr>
              <a:t> an </a:t>
            </a:r>
            <a:r>
              <a:rPr lang="en-IE" b="0" i="0" u="none" baseline="0" dirty="0" err="1">
                <a:solidFill>
                  <a:schemeClr val="dk1"/>
                </a:solidFill>
                <a:highlight>
                  <a:schemeClr val="lt1"/>
                </a:highlight>
                <a:latin typeface="Montserrat"/>
                <a:ea typeface="Montserrat"/>
                <a:cs typeface="Montserrat"/>
                <a:sym typeface="Montserrat"/>
              </a:rPr>
              <a:t>chaint</a:t>
            </a:r>
            <a:r>
              <a:rPr lang="en-IE" b="0" i="0" u="none" baseline="0" dirty="0">
                <a:solidFill>
                  <a:schemeClr val="dk1"/>
                </a:solidFill>
                <a:highlight>
                  <a:schemeClr val="lt1"/>
                </a:highlight>
                <a:latin typeface="Montserrat"/>
                <a:ea typeface="Montserrat"/>
                <a:cs typeface="Montserrat"/>
                <a:sym typeface="Montserrat"/>
              </a:rPr>
              <a:t> </a:t>
            </a:r>
            <a:r>
              <a:rPr lang="en-IE" b="0" i="0" u="none" baseline="0" dirty="0" err="1">
                <a:solidFill>
                  <a:schemeClr val="dk1"/>
                </a:solidFill>
                <a:highlight>
                  <a:schemeClr val="lt1"/>
                </a:highlight>
                <a:latin typeface="Montserrat"/>
                <a:ea typeface="Montserrat"/>
                <a:cs typeface="Montserrat"/>
                <a:sym typeface="Montserrat"/>
              </a:rPr>
              <a:t>agus</a:t>
            </a:r>
            <a:r>
              <a:rPr lang="en-IE" b="0" i="0" u="none" baseline="0" dirty="0">
                <a:solidFill>
                  <a:schemeClr val="dk1"/>
                </a:solidFill>
                <a:highlight>
                  <a:schemeClr val="lt1"/>
                </a:highlight>
                <a:latin typeface="Montserrat"/>
                <a:ea typeface="Montserrat"/>
                <a:cs typeface="Montserrat"/>
                <a:sym typeface="Montserrat"/>
              </a:rPr>
              <a:t> </a:t>
            </a:r>
            <a:r>
              <a:rPr lang="en-IE" b="0" i="0" u="none" baseline="0" dirty="0" err="1">
                <a:solidFill>
                  <a:schemeClr val="dk1"/>
                </a:solidFill>
                <a:highlight>
                  <a:schemeClr val="lt1"/>
                </a:highlight>
                <a:latin typeface="Montserrat"/>
                <a:ea typeface="Montserrat"/>
                <a:cs typeface="Montserrat"/>
                <a:sym typeface="Montserrat"/>
              </a:rPr>
              <a:t>na</a:t>
            </a:r>
            <a:r>
              <a:rPr lang="en-IE" b="0" i="0" u="none" baseline="0" dirty="0">
                <a:solidFill>
                  <a:schemeClr val="dk1"/>
                </a:solidFill>
                <a:highlight>
                  <a:schemeClr val="lt1"/>
                </a:highlight>
                <a:latin typeface="Montserrat"/>
                <a:ea typeface="Montserrat"/>
                <a:cs typeface="Montserrat"/>
                <a:sym typeface="Montserrat"/>
              </a:rPr>
              <a:t> </a:t>
            </a:r>
            <a:r>
              <a:rPr lang="en-IE" b="0" i="0" u="none" baseline="0" dirty="0" err="1">
                <a:solidFill>
                  <a:schemeClr val="dk1"/>
                </a:solidFill>
                <a:highlight>
                  <a:schemeClr val="lt1"/>
                </a:highlight>
                <a:latin typeface="Montserrat"/>
                <a:ea typeface="Montserrat"/>
                <a:cs typeface="Montserrat"/>
                <a:sym typeface="Montserrat"/>
              </a:rPr>
              <a:t>cineálacha</a:t>
            </a:r>
            <a:r>
              <a:rPr lang="en-IE" b="0" i="0" u="none" baseline="0" dirty="0">
                <a:solidFill>
                  <a:schemeClr val="dk1"/>
                </a:solidFill>
                <a:highlight>
                  <a:schemeClr val="lt1"/>
                </a:highlight>
                <a:latin typeface="Montserrat"/>
                <a:ea typeface="Montserrat"/>
                <a:cs typeface="Montserrat"/>
                <a:sym typeface="Montserrat"/>
              </a:rPr>
              <a:t> </a:t>
            </a:r>
            <a:r>
              <a:rPr lang="en-IE" b="0" i="0" u="none" baseline="0" dirty="0" err="1">
                <a:solidFill>
                  <a:schemeClr val="dk1"/>
                </a:solidFill>
                <a:highlight>
                  <a:schemeClr val="lt1"/>
                </a:highlight>
                <a:latin typeface="Montserrat"/>
                <a:ea typeface="Montserrat"/>
                <a:cs typeface="Montserrat"/>
                <a:sym typeface="Montserrat"/>
              </a:rPr>
              <a:t>rudaí</a:t>
            </a:r>
            <a:r>
              <a:rPr lang="en-IE" b="0" i="0" u="none" baseline="0" dirty="0">
                <a:solidFill>
                  <a:schemeClr val="dk1"/>
                </a:solidFill>
                <a:highlight>
                  <a:schemeClr val="lt1"/>
                </a:highlight>
                <a:latin typeface="Montserrat"/>
                <a:ea typeface="Montserrat"/>
                <a:cs typeface="Montserrat"/>
                <a:sym typeface="Montserrat"/>
              </a:rPr>
              <a:t> a </a:t>
            </a:r>
            <a:r>
              <a:rPr lang="en-IE" b="0" i="0" u="none" baseline="0" dirty="0" err="1">
                <a:solidFill>
                  <a:schemeClr val="dk1"/>
                </a:solidFill>
                <a:highlight>
                  <a:schemeClr val="lt1"/>
                </a:highlight>
                <a:latin typeface="Montserrat"/>
                <a:ea typeface="Montserrat"/>
                <a:cs typeface="Montserrat"/>
                <a:sym typeface="Montserrat"/>
              </a:rPr>
              <a:t>bheidh</a:t>
            </a:r>
            <a:r>
              <a:rPr lang="en-IE" b="0" i="0" u="none" baseline="0" dirty="0">
                <a:solidFill>
                  <a:schemeClr val="dk1"/>
                </a:solidFill>
                <a:highlight>
                  <a:schemeClr val="lt1"/>
                </a:highlight>
                <a:latin typeface="Montserrat"/>
                <a:ea typeface="Montserrat"/>
                <a:cs typeface="Montserrat"/>
                <a:sym typeface="Montserrat"/>
              </a:rPr>
              <a:t> </a:t>
            </a:r>
            <a:r>
              <a:rPr lang="en-IE" b="0" i="0" u="none" baseline="0" dirty="0" err="1">
                <a:solidFill>
                  <a:schemeClr val="dk1"/>
                </a:solidFill>
                <a:highlight>
                  <a:schemeClr val="lt1"/>
                </a:highlight>
                <a:latin typeface="Montserrat"/>
                <a:ea typeface="Montserrat"/>
                <a:cs typeface="Montserrat"/>
                <a:sym typeface="Montserrat"/>
              </a:rPr>
              <a:t>tú</a:t>
            </a:r>
            <a:r>
              <a:rPr lang="en-IE" b="0" i="0" u="none" baseline="0" dirty="0">
                <a:solidFill>
                  <a:schemeClr val="dk1"/>
                </a:solidFill>
                <a:highlight>
                  <a:schemeClr val="lt1"/>
                </a:highlight>
                <a:latin typeface="Montserrat"/>
                <a:ea typeface="Montserrat"/>
                <a:cs typeface="Montserrat"/>
                <a:sym typeface="Montserrat"/>
              </a:rPr>
              <a:t> a </a:t>
            </a:r>
            <a:r>
              <a:rPr lang="en-IE" b="0" i="0" u="none" baseline="0" dirty="0" err="1">
                <a:solidFill>
                  <a:schemeClr val="dk1"/>
                </a:solidFill>
                <a:highlight>
                  <a:schemeClr val="lt1"/>
                </a:highlight>
                <a:latin typeface="Montserrat"/>
                <a:ea typeface="Montserrat"/>
                <a:cs typeface="Montserrat"/>
                <a:sym typeface="Montserrat"/>
              </a:rPr>
              <a:t>dhéanamh</a:t>
            </a:r>
            <a:r>
              <a:rPr lang="en-IE" b="0" i="0" u="none" baseline="0" dirty="0">
                <a:solidFill>
                  <a:schemeClr val="dk1"/>
                </a:solidFill>
                <a:highlight>
                  <a:schemeClr val="lt1"/>
                </a:highlight>
                <a:latin typeface="Montserrat"/>
                <a:ea typeface="Montserrat"/>
                <a:cs typeface="Montserrat"/>
                <a:sym typeface="Montserrat"/>
              </a:rPr>
              <a:t> thar an </a:t>
            </a:r>
            <a:r>
              <a:rPr lang="en-IE" b="0" i="0" u="none" baseline="0" dirty="0" err="1">
                <a:solidFill>
                  <a:schemeClr val="dk1"/>
                </a:solidFill>
                <a:highlight>
                  <a:schemeClr val="lt1"/>
                </a:highlight>
                <a:latin typeface="Montserrat"/>
                <a:ea typeface="Montserrat"/>
                <a:cs typeface="Montserrat"/>
                <a:sym typeface="Montserrat"/>
              </a:rPr>
              <a:t>tréimhse</a:t>
            </a:r>
            <a:r>
              <a:rPr lang="en-IE" b="0" i="0" u="none" baseline="0" dirty="0">
                <a:solidFill>
                  <a:schemeClr val="dk1"/>
                </a:solidFill>
                <a:highlight>
                  <a:schemeClr val="lt1"/>
                </a:highlight>
                <a:latin typeface="Montserrat"/>
                <a:ea typeface="Montserrat"/>
                <a:cs typeface="Montserrat"/>
                <a:sym typeface="Montserrat"/>
              </a:rPr>
              <a:t> sin. </a:t>
            </a:r>
            <a:endParaRPr lang="en-IE" dirty="0">
              <a:solidFill>
                <a:schemeClr val="dk1"/>
              </a:solidFill>
              <a:highlight>
                <a:schemeClr val="lt1"/>
              </a:highlight>
            </a:endParaRPr>
          </a:p>
          <a:p>
            <a:pPr marL="0" lvl="0" indent="0" algn="l" rtl="0">
              <a:lnSpc>
                <a:spcPct val="120000"/>
              </a:lnSpc>
              <a:spcBef>
                <a:spcPts val="0"/>
              </a:spcBef>
              <a:spcAft>
                <a:spcPts val="0"/>
              </a:spcAft>
              <a:buClr>
                <a:schemeClr val="dk1"/>
              </a:buClr>
              <a:buSzPts val="1100"/>
              <a:buFont typeface="Arial"/>
              <a:buNone/>
            </a:pPr>
            <a:r>
              <a:rPr lang="en-IE" b="0" i="0" u="none" baseline="0" dirty="0">
                <a:solidFill>
                  <a:schemeClr val="dk1"/>
                </a:solidFill>
                <a:highlight>
                  <a:schemeClr val="lt1"/>
                </a:highlight>
                <a:latin typeface="Montserrat"/>
                <a:ea typeface="Montserrat"/>
                <a:cs typeface="Montserrat"/>
                <a:sym typeface="Montserrat"/>
              </a:rPr>
              <a:t>Mar </a:t>
            </a:r>
            <a:r>
              <a:rPr lang="en-IE" b="0" i="0" u="none" baseline="0" dirty="0" err="1">
                <a:solidFill>
                  <a:schemeClr val="dk1"/>
                </a:solidFill>
                <a:highlight>
                  <a:schemeClr val="lt1"/>
                </a:highlight>
                <a:latin typeface="Montserrat"/>
                <a:ea typeface="Montserrat"/>
                <a:cs typeface="Montserrat"/>
                <a:sym typeface="Montserrat"/>
              </a:rPr>
              <a:t>shampla</a:t>
            </a:r>
            <a:r>
              <a:rPr lang="en-IE" b="0" i="0" u="none" baseline="0" dirty="0">
                <a:solidFill>
                  <a:schemeClr val="dk1"/>
                </a:solidFill>
                <a:highlight>
                  <a:schemeClr val="lt1"/>
                </a:highlight>
                <a:latin typeface="Montserrat"/>
                <a:ea typeface="Montserrat"/>
                <a:cs typeface="Montserrat"/>
                <a:sym typeface="Montserrat"/>
              </a:rPr>
              <a:t>:</a:t>
            </a:r>
            <a:endParaRPr lang="en-IE" dirty="0">
              <a:solidFill>
                <a:schemeClr val="dk1"/>
              </a:solidFill>
              <a:highlight>
                <a:schemeClr val="lt1"/>
              </a:highlight>
            </a:endParaRPr>
          </a:p>
          <a:p>
            <a:pPr marL="0" lvl="0" indent="0" algn="l" rtl="0">
              <a:lnSpc>
                <a:spcPct val="120000"/>
              </a:lnSpc>
              <a:spcBef>
                <a:spcPts val="0"/>
              </a:spcBef>
              <a:spcAft>
                <a:spcPts val="0"/>
              </a:spcAft>
              <a:buClr>
                <a:schemeClr val="dk1"/>
              </a:buClr>
              <a:buSzPts val="1100"/>
              <a:buFont typeface="Arial"/>
              <a:buNone/>
            </a:pPr>
            <a:r>
              <a:rPr lang="en-IE" b="0" i="0" u="none" baseline="0" dirty="0">
                <a:solidFill>
                  <a:schemeClr val="dk1"/>
                </a:solidFill>
                <a:highlight>
                  <a:schemeClr val="lt1"/>
                </a:highlight>
                <a:latin typeface="Montserrat"/>
                <a:ea typeface="Montserrat"/>
                <a:cs typeface="Montserrat"/>
                <a:sym typeface="Montserrat"/>
              </a:rPr>
              <a:t>‘</a:t>
            </a:r>
            <a:r>
              <a:rPr lang="en-IE" b="0" i="0" u="none" baseline="0" dirty="0" err="1">
                <a:solidFill>
                  <a:schemeClr val="dk1"/>
                </a:solidFill>
                <a:highlight>
                  <a:schemeClr val="lt1"/>
                </a:highlight>
                <a:latin typeface="Montserrat"/>
                <a:ea typeface="Montserrat"/>
                <a:cs typeface="Montserrat"/>
                <a:sym typeface="Montserrat"/>
              </a:rPr>
              <a:t>Inniu</a:t>
            </a:r>
            <a:r>
              <a:rPr lang="en-IE" b="0" i="0" u="none" baseline="0" dirty="0">
                <a:solidFill>
                  <a:schemeClr val="dk1"/>
                </a:solidFill>
                <a:highlight>
                  <a:schemeClr val="lt1"/>
                </a:highlight>
                <a:latin typeface="Montserrat"/>
                <a:ea typeface="Montserrat"/>
                <a:cs typeface="Montserrat"/>
                <a:sym typeface="Montserrat"/>
              </a:rPr>
              <a:t> </a:t>
            </a:r>
            <a:r>
              <a:rPr lang="en-IE" b="0" i="0" u="none" baseline="0" dirty="0" err="1">
                <a:solidFill>
                  <a:schemeClr val="dk1"/>
                </a:solidFill>
                <a:highlight>
                  <a:schemeClr val="lt1"/>
                </a:highlight>
                <a:latin typeface="Montserrat"/>
                <a:ea typeface="Montserrat"/>
                <a:cs typeface="Montserrat"/>
                <a:sym typeface="Montserrat"/>
              </a:rPr>
              <a:t>táimid</a:t>
            </a:r>
            <a:r>
              <a:rPr lang="en-IE" b="0" i="0" u="none" baseline="0" dirty="0">
                <a:solidFill>
                  <a:schemeClr val="dk1"/>
                </a:solidFill>
                <a:highlight>
                  <a:schemeClr val="lt1"/>
                </a:highlight>
                <a:latin typeface="Montserrat"/>
                <a:ea typeface="Montserrat"/>
                <a:cs typeface="Montserrat"/>
                <a:sym typeface="Montserrat"/>
              </a:rPr>
              <a:t> ag </a:t>
            </a:r>
            <a:r>
              <a:rPr lang="en-IE" b="0" i="0" u="none" baseline="0" dirty="0" err="1">
                <a:solidFill>
                  <a:schemeClr val="dk1"/>
                </a:solidFill>
                <a:highlight>
                  <a:schemeClr val="lt1"/>
                </a:highlight>
                <a:latin typeface="Montserrat"/>
                <a:ea typeface="Montserrat"/>
                <a:cs typeface="Montserrat"/>
                <a:sym typeface="Montserrat"/>
              </a:rPr>
              <a:t>teacht</a:t>
            </a:r>
            <a:r>
              <a:rPr lang="en-IE" b="0" i="0" u="none" baseline="0" dirty="0">
                <a:solidFill>
                  <a:schemeClr val="dk1"/>
                </a:solidFill>
                <a:highlight>
                  <a:schemeClr val="lt1"/>
                </a:highlight>
                <a:latin typeface="Montserrat"/>
                <a:ea typeface="Montserrat"/>
                <a:cs typeface="Montserrat"/>
                <a:sym typeface="Montserrat"/>
              </a:rPr>
              <a:t> le </a:t>
            </a:r>
            <a:r>
              <a:rPr lang="en-IE" b="0" i="0" u="none" baseline="0" dirty="0" err="1">
                <a:solidFill>
                  <a:schemeClr val="dk1"/>
                </a:solidFill>
                <a:highlight>
                  <a:schemeClr val="lt1"/>
                </a:highlight>
                <a:latin typeface="Montserrat"/>
                <a:ea typeface="Montserrat"/>
                <a:cs typeface="Montserrat"/>
                <a:sym typeface="Montserrat"/>
              </a:rPr>
              <a:t>chéile</a:t>
            </a:r>
            <a:r>
              <a:rPr lang="en-IE" b="0" i="0" u="none" baseline="0" dirty="0">
                <a:solidFill>
                  <a:schemeClr val="dk1"/>
                </a:solidFill>
                <a:highlight>
                  <a:schemeClr val="lt1"/>
                </a:highlight>
                <a:latin typeface="Montserrat"/>
                <a:ea typeface="Montserrat"/>
                <a:cs typeface="Montserrat"/>
                <a:sym typeface="Montserrat"/>
              </a:rPr>
              <a:t> leis </a:t>
            </a:r>
            <a:r>
              <a:rPr lang="en-IE" b="0" i="0" u="none" baseline="0" dirty="0" err="1">
                <a:solidFill>
                  <a:schemeClr val="dk1"/>
                </a:solidFill>
                <a:highlight>
                  <a:schemeClr val="lt1"/>
                </a:highlight>
                <a:latin typeface="Montserrat"/>
                <a:ea typeface="Montserrat"/>
                <a:cs typeface="Montserrat"/>
                <a:sym typeface="Montserrat"/>
              </a:rPr>
              <a:t>na</a:t>
            </a:r>
            <a:r>
              <a:rPr lang="en-IE" b="0" i="0" u="none" baseline="0" dirty="0">
                <a:solidFill>
                  <a:schemeClr val="dk1"/>
                </a:solidFill>
                <a:highlight>
                  <a:schemeClr val="lt1"/>
                </a:highlight>
                <a:latin typeface="Montserrat"/>
                <a:ea typeface="Montserrat"/>
                <a:cs typeface="Montserrat"/>
                <a:sym typeface="Montserrat"/>
              </a:rPr>
              <a:t> </a:t>
            </a:r>
            <a:r>
              <a:rPr lang="en-IE" b="0" i="0" u="none" baseline="0" dirty="0" err="1">
                <a:solidFill>
                  <a:schemeClr val="dk1"/>
                </a:solidFill>
                <a:highlight>
                  <a:schemeClr val="lt1"/>
                </a:highlight>
                <a:latin typeface="Montserrat"/>
                <a:ea typeface="Montserrat"/>
                <a:cs typeface="Montserrat"/>
                <a:sym typeface="Montserrat"/>
              </a:rPr>
              <a:t>milliúin</a:t>
            </a:r>
            <a:r>
              <a:rPr lang="en-IE" b="0" i="0" u="none" baseline="0" dirty="0">
                <a:solidFill>
                  <a:schemeClr val="dk1"/>
                </a:solidFill>
                <a:highlight>
                  <a:schemeClr val="lt1"/>
                </a:highlight>
                <a:latin typeface="Montserrat"/>
                <a:ea typeface="Montserrat"/>
                <a:cs typeface="Montserrat"/>
                <a:sym typeface="Montserrat"/>
              </a:rPr>
              <a:t> </a:t>
            </a:r>
            <a:r>
              <a:rPr lang="en-IE" b="0" i="0" u="none" baseline="0" dirty="0" err="1">
                <a:solidFill>
                  <a:schemeClr val="dk1"/>
                </a:solidFill>
                <a:highlight>
                  <a:schemeClr val="lt1"/>
                </a:highlight>
                <a:latin typeface="Montserrat"/>
                <a:ea typeface="Montserrat"/>
                <a:cs typeface="Montserrat"/>
                <a:sym typeface="Montserrat"/>
              </a:rPr>
              <a:t>duine</a:t>
            </a:r>
            <a:r>
              <a:rPr lang="en-IE" b="0" i="0" u="none" baseline="0" dirty="0">
                <a:solidFill>
                  <a:schemeClr val="dk1"/>
                </a:solidFill>
                <a:highlight>
                  <a:schemeClr val="lt1"/>
                </a:highlight>
                <a:latin typeface="Montserrat"/>
                <a:ea typeface="Montserrat"/>
                <a:cs typeface="Montserrat"/>
                <a:sym typeface="Montserrat"/>
              </a:rPr>
              <a:t> </a:t>
            </a:r>
            <a:r>
              <a:rPr lang="en-IE" b="0" i="0" u="none" baseline="0" dirty="0" err="1">
                <a:solidFill>
                  <a:schemeClr val="dk1"/>
                </a:solidFill>
                <a:highlight>
                  <a:schemeClr val="lt1"/>
                </a:highlight>
                <a:latin typeface="Montserrat"/>
                <a:ea typeface="Montserrat"/>
                <a:cs typeface="Montserrat"/>
                <a:sym typeface="Montserrat"/>
              </a:rPr>
              <a:t>ar</a:t>
            </a:r>
            <a:r>
              <a:rPr lang="en-IE" b="0" i="0" u="none" baseline="0" dirty="0">
                <a:solidFill>
                  <a:schemeClr val="dk1"/>
                </a:solidFill>
                <a:highlight>
                  <a:schemeClr val="lt1"/>
                </a:highlight>
                <a:latin typeface="Montserrat"/>
                <a:ea typeface="Montserrat"/>
                <a:cs typeface="Montserrat"/>
                <a:sym typeface="Montserrat"/>
              </a:rPr>
              <a:t> fud an </a:t>
            </a:r>
            <a:r>
              <a:rPr lang="en-IE" b="0" i="0" u="none" baseline="0" dirty="0" err="1">
                <a:solidFill>
                  <a:schemeClr val="dk1"/>
                </a:solidFill>
                <a:highlight>
                  <a:schemeClr val="lt1"/>
                </a:highlight>
                <a:latin typeface="Montserrat"/>
                <a:ea typeface="Montserrat"/>
                <a:cs typeface="Montserrat"/>
                <a:sym typeface="Montserrat"/>
              </a:rPr>
              <a:t>domhain</a:t>
            </a:r>
            <a:r>
              <a:rPr lang="en-IE" b="0" i="0" u="none" baseline="0" dirty="0">
                <a:solidFill>
                  <a:schemeClr val="dk1"/>
                </a:solidFill>
                <a:highlight>
                  <a:schemeClr val="lt1"/>
                </a:highlight>
                <a:latin typeface="Montserrat"/>
                <a:ea typeface="Montserrat"/>
                <a:cs typeface="Montserrat"/>
                <a:sym typeface="Montserrat"/>
              </a:rPr>
              <a:t> </a:t>
            </a:r>
            <a:r>
              <a:rPr lang="en-IE" b="0" i="0" u="none" baseline="0" dirty="0" err="1">
                <a:solidFill>
                  <a:schemeClr val="dk1"/>
                </a:solidFill>
                <a:highlight>
                  <a:schemeClr val="lt1"/>
                </a:highlight>
                <a:latin typeface="Montserrat"/>
                <a:ea typeface="Montserrat"/>
                <a:cs typeface="Montserrat"/>
                <a:sym typeface="Montserrat"/>
              </a:rPr>
              <a:t>chun</a:t>
            </a:r>
            <a:r>
              <a:rPr lang="en-IE" b="0" i="0" u="none" baseline="0" dirty="0">
                <a:solidFill>
                  <a:schemeClr val="dk1"/>
                </a:solidFill>
                <a:highlight>
                  <a:schemeClr val="lt1"/>
                </a:highlight>
                <a:latin typeface="Montserrat"/>
                <a:ea typeface="Montserrat"/>
                <a:cs typeface="Montserrat"/>
                <a:sym typeface="Montserrat"/>
              </a:rPr>
              <a:t> </a:t>
            </a:r>
            <a:r>
              <a:rPr lang="en-IE" b="0" i="0" u="none" baseline="0" dirty="0" err="1">
                <a:solidFill>
                  <a:schemeClr val="dk1"/>
                </a:solidFill>
                <a:highlight>
                  <a:schemeClr val="lt1"/>
                </a:highlight>
                <a:latin typeface="Montserrat"/>
                <a:ea typeface="Montserrat"/>
                <a:cs typeface="Montserrat"/>
                <a:sym typeface="Montserrat"/>
              </a:rPr>
              <a:t>ceiliúradh</a:t>
            </a:r>
            <a:r>
              <a:rPr lang="en-IE" b="0" i="0" u="none" baseline="0" dirty="0">
                <a:solidFill>
                  <a:schemeClr val="dk1"/>
                </a:solidFill>
                <a:highlight>
                  <a:schemeClr val="lt1"/>
                </a:highlight>
                <a:latin typeface="Montserrat"/>
                <a:ea typeface="Montserrat"/>
                <a:cs typeface="Montserrat"/>
                <a:sym typeface="Montserrat"/>
              </a:rPr>
              <a:t> a </a:t>
            </a:r>
            <a:r>
              <a:rPr lang="en-IE" b="0" i="0" u="none" baseline="0" dirty="0" err="1">
                <a:solidFill>
                  <a:schemeClr val="dk1"/>
                </a:solidFill>
                <a:highlight>
                  <a:schemeClr val="lt1"/>
                </a:highlight>
                <a:latin typeface="Montserrat"/>
                <a:ea typeface="Montserrat"/>
                <a:cs typeface="Montserrat"/>
                <a:sym typeface="Montserrat"/>
              </a:rPr>
              <a:t>dhéanamh</a:t>
            </a:r>
            <a:r>
              <a:rPr lang="en-IE" b="0" i="0" u="none" baseline="0" dirty="0">
                <a:solidFill>
                  <a:schemeClr val="dk1"/>
                </a:solidFill>
                <a:highlight>
                  <a:schemeClr val="lt1"/>
                </a:highlight>
                <a:latin typeface="Montserrat"/>
                <a:ea typeface="Montserrat"/>
                <a:cs typeface="Montserrat"/>
                <a:sym typeface="Montserrat"/>
              </a:rPr>
              <a:t> </a:t>
            </a:r>
            <a:r>
              <a:rPr lang="en-IE" b="0" i="0" u="none" baseline="0" dirty="0" err="1">
                <a:solidFill>
                  <a:schemeClr val="dk1"/>
                </a:solidFill>
                <a:highlight>
                  <a:schemeClr val="lt1"/>
                </a:highlight>
                <a:latin typeface="Montserrat"/>
                <a:ea typeface="Montserrat"/>
                <a:cs typeface="Montserrat"/>
                <a:sym typeface="Montserrat"/>
              </a:rPr>
              <a:t>ar</a:t>
            </a:r>
            <a:r>
              <a:rPr lang="en-IE" b="0" i="0" u="none" baseline="0" dirty="0">
                <a:solidFill>
                  <a:schemeClr val="dk1"/>
                </a:solidFill>
                <a:highlight>
                  <a:schemeClr val="lt1"/>
                </a:highlight>
                <a:latin typeface="Montserrat"/>
                <a:ea typeface="Montserrat"/>
                <a:cs typeface="Montserrat"/>
                <a:sym typeface="Montserrat"/>
              </a:rPr>
              <a:t> </a:t>
            </a:r>
            <a:r>
              <a:rPr lang="en-IE" b="0" i="0" u="none" baseline="0" dirty="0" err="1">
                <a:solidFill>
                  <a:schemeClr val="dk1"/>
                </a:solidFill>
                <a:highlight>
                  <a:schemeClr val="lt1"/>
                </a:highlight>
                <a:latin typeface="Montserrat"/>
                <a:ea typeface="Montserrat"/>
                <a:cs typeface="Montserrat"/>
                <a:sym typeface="Montserrat"/>
              </a:rPr>
              <a:t>Lá</a:t>
            </a:r>
            <a:r>
              <a:rPr lang="en-IE" b="0" i="0" u="none" baseline="0" dirty="0">
                <a:solidFill>
                  <a:schemeClr val="dk1"/>
                </a:solidFill>
                <a:highlight>
                  <a:schemeClr val="lt1"/>
                </a:highlight>
                <a:latin typeface="Montserrat"/>
                <a:ea typeface="Montserrat"/>
                <a:cs typeface="Montserrat"/>
                <a:sym typeface="Montserrat"/>
              </a:rPr>
              <a:t> </a:t>
            </a:r>
            <a:r>
              <a:rPr lang="en-IE" b="0" i="0" u="none" baseline="0" dirty="0" err="1">
                <a:solidFill>
                  <a:schemeClr val="dk1"/>
                </a:solidFill>
                <a:highlight>
                  <a:schemeClr val="lt1"/>
                </a:highlight>
                <a:latin typeface="Montserrat"/>
                <a:ea typeface="Montserrat"/>
                <a:cs typeface="Montserrat"/>
                <a:sym typeface="Montserrat"/>
              </a:rPr>
              <a:t>na</a:t>
            </a:r>
            <a:r>
              <a:rPr lang="en-IE" b="0" i="0" u="none" baseline="0" dirty="0">
                <a:solidFill>
                  <a:schemeClr val="dk1"/>
                </a:solidFill>
                <a:highlight>
                  <a:schemeClr val="lt1"/>
                </a:highlight>
                <a:latin typeface="Montserrat"/>
                <a:ea typeface="Montserrat"/>
                <a:cs typeface="Montserrat"/>
                <a:sym typeface="Montserrat"/>
              </a:rPr>
              <a:t> </a:t>
            </a:r>
            <a:r>
              <a:rPr lang="en-IE" b="0" i="0" u="none" baseline="0" dirty="0" err="1">
                <a:solidFill>
                  <a:schemeClr val="dk1"/>
                </a:solidFill>
                <a:highlight>
                  <a:schemeClr val="lt1"/>
                </a:highlight>
                <a:latin typeface="Montserrat"/>
                <a:ea typeface="Montserrat"/>
                <a:cs typeface="Montserrat"/>
                <a:sym typeface="Montserrat"/>
              </a:rPr>
              <a:t>Sábháilteachta</a:t>
            </a:r>
            <a:r>
              <a:rPr lang="en-IE" b="0" i="0" u="none" baseline="0" dirty="0">
                <a:solidFill>
                  <a:schemeClr val="dk1"/>
                </a:solidFill>
                <a:highlight>
                  <a:schemeClr val="lt1"/>
                </a:highlight>
                <a:latin typeface="Montserrat"/>
                <a:ea typeface="Montserrat"/>
                <a:cs typeface="Montserrat"/>
                <a:sym typeface="Montserrat"/>
              </a:rPr>
              <a:t> </a:t>
            </a:r>
            <a:r>
              <a:rPr lang="en-IE" b="0" i="0" u="none" baseline="0" dirty="0" err="1">
                <a:solidFill>
                  <a:schemeClr val="dk1"/>
                </a:solidFill>
                <a:highlight>
                  <a:schemeClr val="lt1"/>
                </a:highlight>
                <a:latin typeface="Montserrat"/>
                <a:ea typeface="Montserrat"/>
                <a:cs typeface="Montserrat"/>
                <a:sym typeface="Montserrat"/>
              </a:rPr>
              <a:t>Idirlín</a:t>
            </a:r>
            <a:r>
              <a:rPr lang="en-IE" b="0" i="0" u="none" baseline="0" dirty="0">
                <a:solidFill>
                  <a:schemeClr val="dk1"/>
                </a:solidFill>
                <a:highlight>
                  <a:schemeClr val="lt1"/>
                </a:highlight>
                <a:latin typeface="Montserrat"/>
                <a:ea typeface="Montserrat"/>
                <a:cs typeface="Montserrat"/>
                <a:sym typeface="Montserrat"/>
              </a:rPr>
              <a:t>, </a:t>
            </a:r>
            <a:r>
              <a:rPr lang="en-IE" b="0" i="0" u="none" baseline="0" dirty="0" err="1">
                <a:solidFill>
                  <a:schemeClr val="dk1"/>
                </a:solidFill>
                <a:highlight>
                  <a:schemeClr val="lt1"/>
                </a:highlight>
                <a:latin typeface="Montserrat"/>
                <a:ea typeface="Montserrat"/>
                <a:cs typeface="Montserrat"/>
                <a:sym typeface="Montserrat"/>
              </a:rPr>
              <a:t>lá</a:t>
            </a:r>
            <a:r>
              <a:rPr lang="en-IE" b="0" i="0" u="none" baseline="0" dirty="0">
                <a:solidFill>
                  <a:schemeClr val="dk1"/>
                </a:solidFill>
                <a:highlight>
                  <a:schemeClr val="lt1"/>
                </a:highlight>
                <a:latin typeface="Montserrat"/>
                <a:ea typeface="Montserrat"/>
                <a:cs typeface="Montserrat"/>
                <a:sym typeface="Montserrat"/>
              </a:rPr>
              <a:t> </a:t>
            </a:r>
            <a:r>
              <a:rPr lang="en-IE" b="0" i="0" u="none" baseline="0" dirty="0" err="1">
                <a:solidFill>
                  <a:schemeClr val="dk1"/>
                </a:solidFill>
                <a:highlight>
                  <a:schemeClr val="lt1"/>
                </a:highlight>
                <a:latin typeface="Montserrat"/>
                <a:ea typeface="Montserrat"/>
                <a:cs typeface="Montserrat"/>
                <a:sym typeface="Montserrat"/>
              </a:rPr>
              <a:t>chun</a:t>
            </a:r>
            <a:r>
              <a:rPr lang="en-IE" b="0" i="0" u="none" baseline="0" dirty="0">
                <a:solidFill>
                  <a:schemeClr val="dk1"/>
                </a:solidFill>
                <a:highlight>
                  <a:schemeClr val="lt1"/>
                </a:highlight>
                <a:latin typeface="Montserrat"/>
                <a:ea typeface="Montserrat"/>
                <a:cs typeface="Montserrat"/>
                <a:sym typeface="Montserrat"/>
              </a:rPr>
              <a:t> </a:t>
            </a:r>
            <a:r>
              <a:rPr lang="en-IE" b="0" i="0" u="none" baseline="0" dirty="0" err="1">
                <a:solidFill>
                  <a:schemeClr val="dk1"/>
                </a:solidFill>
                <a:highlight>
                  <a:schemeClr val="lt1"/>
                </a:highlight>
                <a:latin typeface="Montserrat"/>
                <a:ea typeface="Montserrat"/>
                <a:cs typeface="Montserrat"/>
                <a:sym typeface="Montserrat"/>
              </a:rPr>
              <a:t>idirlíon</a:t>
            </a:r>
            <a:r>
              <a:rPr lang="en-IE" b="0" i="0" u="none" baseline="0" dirty="0">
                <a:solidFill>
                  <a:schemeClr val="dk1"/>
                </a:solidFill>
                <a:highlight>
                  <a:schemeClr val="lt1"/>
                </a:highlight>
                <a:latin typeface="Montserrat"/>
                <a:ea typeface="Montserrat"/>
                <a:cs typeface="Montserrat"/>
                <a:sym typeface="Montserrat"/>
              </a:rPr>
              <a:t> </a:t>
            </a:r>
            <a:r>
              <a:rPr lang="en-IE" b="0" i="0" u="none" baseline="0" dirty="0" err="1">
                <a:solidFill>
                  <a:schemeClr val="dk1"/>
                </a:solidFill>
                <a:highlight>
                  <a:schemeClr val="lt1"/>
                </a:highlight>
                <a:latin typeface="Montserrat"/>
                <a:ea typeface="Montserrat"/>
                <a:cs typeface="Montserrat"/>
                <a:sym typeface="Montserrat"/>
              </a:rPr>
              <a:t>níos</a:t>
            </a:r>
            <a:r>
              <a:rPr lang="en-IE" b="0" i="0" u="none" baseline="0" dirty="0">
                <a:solidFill>
                  <a:schemeClr val="dk1"/>
                </a:solidFill>
                <a:highlight>
                  <a:schemeClr val="lt1"/>
                </a:highlight>
                <a:latin typeface="Montserrat"/>
                <a:ea typeface="Montserrat"/>
                <a:cs typeface="Montserrat"/>
                <a:sym typeface="Montserrat"/>
              </a:rPr>
              <a:t> </a:t>
            </a:r>
            <a:r>
              <a:rPr lang="en-IE" b="0" i="0" u="none" baseline="0" dirty="0" err="1">
                <a:solidFill>
                  <a:schemeClr val="dk1"/>
                </a:solidFill>
                <a:highlight>
                  <a:schemeClr val="lt1"/>
                </a:highlight>
                <a:latin typeface="Montserrat"/>
                <a:ea typeface="Montserrat"/>
                <a:cs typeface="Montserrat"/>
                <a:sym typeface="Montserrat"/>
              </a:rPr>
              <a:t>sábháilte</a:t>
            </a:r>
            <a:r>
              <a:rPr lang="en-IE" b="0" i="0" u="none" baseline="0" dirty="0">
                <a:solidFill>
                  <a:schemeClr val="dk1"/>
                </a:solidFill>
                <a:highlight>
                  <a:schemeClr val="lt1"/>
                </a:highlight>
                <a:latin typeface="Montserrat"/>
                <a:ea typeface="Montserrat"/>
                <a:cs typeface="Montserrat"/>
                <a:sym typeface="Montserrat"/>
              </a:rPr>
              <a:t> </a:t>
            </a:r>
            <a:r>
              <a:rPr lang="en-IE" b="0" i="0" u="none" baseline="0" dirty="0" err="1">
                <a:solidFill>
                  <a:schemeClr val="dk1"/>
                </a:solidFill>
                <a:highlight>
                  <a:schemeClr val="lt1"/>
                </a:highlight>
                <a:latin typeface="Montserrat"/>
                <a:ea typeface="Montserrat"/>
                <a:cs typeface="Montserrat"/>
                <a:sym typeface="Montserrat"/>
              </a:rPr>
              <a:t>agus</a:t>
            </a:r>
            <a:r>
              <a:rPr lang="en-IE" b="0" i="0" u="none" baseline="0" dirty="0">
                <a:solidFill>
                  <a:schemeClr val="dk1"/>
                </a:solidFill>
                <a:highlight>
                  <a:schemeClr val="lt1"/>
                </a:highlight>
                <a:latin typeface="Montserrat"/>
                <a:ea typeface="Montserrat"/>
                <a:cs typeface="Montserrat"/>
                <a:sym typeface="Montserrat"/>
              </a:rPr>
              <a:t> </a:t>
            </a:r>
            <a:r>
              <a:rPr lang="en-IE" b="0" i="0" u="none" baseline="0" dirty="0" err="1">
                <a:solidFill>
                  <a:schemeClr val="dk1"/>
                </a:solidFill>
                <a:highlight>
                  <a:schemeClr val="lt1"/>
                </a:highlight>
                <a:latin typeface="Montserrat"/>
                <a:ea typeface="Montserrat"/>
                <a:cs typeface="Montserrat"/>
                <a:sym typeface="Montserrat"/>
              </a:rPr>
              <a:t>níos</a:t>
            </a:r>
            <a:r>
              <a:rPr lang="en-IE" b="0" i="0" u="none" baseline="0" dirty="0">
                <a:solidFill>
                  <a:schemeClr val="dk1"/>
                </a:solidFill>
                <a:highlight>
                  <a:schemeClr val="lt1"/>
                </a:highlight>
                <a:latin typeface="Montserrat"/>
                <a:ea typeface="Montserrat"/>
                <a:cs typeface="Montserrat"/>
                <a:sym typeface="Montserrat"/>
              </a:rPr>
              <a:t> </a:t>
            </a:r>
            <a:r>
              <a:rPr lang="en-IE" b="0" i="0" u="none" baseline="0" dirty="0" err="1">
                <a:solidFill>
                  <a:schemeClr val="dk1"/>
                </a:solidFill>
                <a:highlight>
                  <a:schemeClr val="lt1"/>
                </a:highlight>
                <a:latin typeface="Montserrat"/>
                <a:ea typeface="Montserrat"/>
                <a:cs typeface="Montserrat"/>
                <a:sym typeface="Montserrat"/>
              </a:rPr>
              <a:t>fearr</a:t>
            </a:r>
            <a:r>
              <a:rPr lang="en-IE" b="0" i="0" u="none" baseline="0" dirty="0">
                <a:solidFill>
                  <a:schemeClr val="dk1"/>
                </a:solidFill>
                <a:highlight>
                  <a:schemeClr val="lt1"/>
                </a:highlight>
                <a:latin typeface="Montserrat"/>
                <a:ea typeface="Montserrat"/>
                <a:cs typeface="Montserrat"/>
                <a:sym typeface="Montserrat"/>
              </a:rPr>
              <a:t> a chur </a:t>
            </a:r>
            <a:r>
              <a:rPr lang="en-IE" b="0" i="0" u="none" baseline="0" dirty="0" err="1">
                <a:solidFill>
                  <a:schemeClr val="dk1"/>
                </a:solidFill>
                <a:highlight>
                  <a:schemeClr val="lt1"/>
                </a:highlight>
                <a:latin typeface="Montserrat"/>
                <a:ea typeface="Montserrat"/>
                <a:cs typeface="Montserrat"/>
                <a:sym typeface="Montserrat"/>
              </a:rPr>
              <a:t>chun</a:t>
            </a:r>
            <a:r>
              <a:rPr lang="en-IE" b="0" i="0" u="none" baseline="0" dirty="0">
                <a:solidFill>
                  <a:schemeClr val="dk1"/>
                </a:solidFill>
                <a:highlight>
                  <a:schemeClr val="lt1"/>
                </a:highlight>
                <a:latin typeface="Montserrat"/>
                <a:ea typeface="Montserrat"/>
                <a:cs typeface="Montserrat"/>
                <a:sym typeface="Montserrat"/>
              </a:rPr>
              <a:t> </a:t>
            </a:r>
            <a:r>
              <a:rPr lang="en-IE" b="0" i="0" u="none" baseline="0" dirty="0" err="1">
                <a:solidFill>
                  <a:schemeClr val="dk1"/>
                </a:solidFill>
                <a:highlight>
                  <a:schemeClr val="lt1"/>
                </a:highlight>
                <a:latin typeface="Montserrat"/>
                <a:ea typeface="Montserrat"/>
                <a:cs typeface="Montserrat"/>
                <a:sym typeface="Montserrat"/>
              </a:rPr>
              <a:t>cinn</a:t>
            </a:r>
            <a:r>
              <a:rPr lang="en-IE" b="0" i="0" u="none" baseline="0" dirty="0">
                <a:solidFill>
                  <a:schemeClr val="dk1"/>
                </a:solidFill>
                <a:highlight>
                  <a:schemeClr val="lt1"/>
                </a:highlight>
                <a:latin typeface="Montserrat"/>
                <a:ea typeface="Montserrat"/>
                <a:cs typeface="Montserrat"/>
                <a:sym typeface="Montserrat"/>
              </a:rPr>
              <a:t> don </a:t>
            </a:r>
            <a:r>
              <a:rPr lang="en-IE" b="0" i="0" u="none" baseline="0" dirty="0" err="1">
                <a:solidFill>
                  <a:schemeClr val="dk1"/>
                </a:solidFill>
                <a:highlight>
                  <a:schemeClr val="lt1"/>
                </a:highlight>
                <a:latin typeface="Montserrat"/>
                <a:ea typeface="Montserrat"/>
                <a:cs typeface="Montserrat"/>
                <a:sym typeface="Montserrat"/>
              </a:rPr>
              <a:t>uile</a:t>
            </a:r>
            <a:r>
              <a:rPr lang="en-IE" b="0" i="0" u="none" baseline="0" dirty="0">
                <a:solidFill>
                  <a:schemeClr val="dk1"/>
                </a:solidFill>
                <a:highlight>
                  <a:schemeClr val="lt1"/>
                </a:highlight>
                <a:latin typeface="Montserrat"/>
                <a:ea typeface="Montserrat"/>
                <a:cs typeface="Montserrat"/>
                <a:sym typeface="Montserrat"/>
              </a:rPr>
              <a:t> </a:t>
            </a:r>
            <a:r>
              <a:rPr lang="en-IE" b="0" i="0" u="none" baseline="0" dirty="0" err="1">
                <a:solidFill>
                  <a:schemeClr val="dk1"/>
                </a:solidFill>
                <a:highlight>
                  <a:schemeClr val="lt1"/>
                </a:highlight>
                <a:latin typeface="Montserrat"/>
                <a:ea typeface="Montserrat"/>
                <a:cs typeface="Montserrat"/>
                <a:sym typeface="Montserrat"/>
              </a:rPr>
              <a:t>úsáideoir</a:t>
            </a:r>
            <a:r>
              <a:rPr lang="en-IE" b="0" i="0" u="none" baseline="0" dirty="0">
                <a:solidFill>
                  <a:schemeClr val="dk1"/>
                </a:solidFill>
                <a:highlight>
                  <a:schemeClr val="lt1"/>
                </a:highlight>
                <a:latin typeface="Montserrat"/>
                <a:ea typeface="Montserrat"/>
                <a:cs typeface="Montserrat"/>
                <a:sym typeface="Montserrat"/>
              </a:rPr>
              <a:t>, go </a:t>
            </a:r>
            <a:r>
              <a:rPr lang="en-IE" b="0" i="0" u="none" baseline="0" dirty="0" err="1">
                <a:solidFill>
                  <a:schemeClr val="dk1"/>
                </a:solidFill>
                <a:highlight>
                  <a:schemeClr val="lt1"/>
                </a:highlight>
                <a:latin typeface="Montserrat"/>
                <a:ea typeface="Montserrat"/>
                <a:cs typeface="Montserrat"/>
                <a:sym typeface="Montserrat"/>
              </a:rPr>
              <a:t>háirithe</a:t>
            </a:r>
            <a:r>
              <a:rPr lang="en-IE" b="0" i="0" u="none" baseline="0" dirty="0">
                <a:solidFill>
                  <a:schemeClr val="dk1"/>
                </a:solidFill>
                <a:highlight>
                  <a:schemeClr val="lt1"/>
                </a:highlight>
                <a:latin typeface="Montserrat"/>
                <a:ea typeface="Montserrat"/>
                <a:cs typeface="Montserrat"/>
                <a:sym typeface="Montserrat"/>
              </a:rPr>
              <a:t> </a:t>
            </a:r>
            <a:r>
              <a:rPr lang="en-IE" b="0" i="0" u="none" baseline="0" dirty="0" err="1">
                <a:solidFill>
                  <a:schemeClr val="dk1"/>
                </a:solidFill>
                <a:highlight>
                  <a:schemeClr val="lt1"/>
                </a:highlight>
                <a:latin typeface="Montserrat"/>
                <a:ea typeface="Montserrat"/>
                <a:cs typeface="Montserrat"/>
                <a:sym typeface="Montserrat"/>
              </a:rPr>
              <a:t>leanaí</a:t>
            </a:r>
            <a:r>
              <a:rPr lang="en-IE" b="0" i="0" u="none" baseline="0" dirty="0">
                <a:solidFill>
                  <a:schemeClr val="dk1"/>
                </a:solidFill>
                <a:highlight>
                  <a:schemeClr val="lt1"/>
                </a:highlight>
                <a:latin typeface="Montserrat"/>
                <a:ea typeface="Montserrat"/>
                <a:cs typeface="Montserrat"/>
                <a:sym typeface="Montserrat"/>
              </a:rPr>
              <a:t>. Le </a:t>
            </a:r>
            <a:r>
              <a:rPr lang="en-IE" b="0" i="0" u="none" baseline="0" dirty="0" err="1">
                <a:solidFill>
                  <a:schemeClr val="dk1"/>
                </a:solidFill>
                <a:highlight>
                  <a:schemeClr val="lt1"/>
                </a:highlight>
                <a:latin typeface="Montserrat"/>
                <a:ea typeface="Montserrat"/>
                <a:cs typeface="Montserrat"/>
                <a:sym typeface="Montserrat"/>
              </a:rPr>
              <a:t>linn</a:t>
            </a:r>
            <a:r>
              <a:rPr lang="en-IE" b="0" i="0" u="none" baseline="0" dirty="0">
                <a:solidFill>
                  <a:schemeClr val="dk1"/>
                </a:solidFill>
                <a:highlight>
                  <a:schemeClr val="lt1"/>
                </a:highlight>
                <a:latin typeface="Montserrat"/>
                <a:ea typeface="Montserrat"/>
                <a:cs typeface="Montserrat"/>
                <a:sym typeface="Montserrat"/>
              </a:rPr>
              <a:t> an </a:t>
            </a:r>
            <a:r>
              <a:rPr lang="en-IE" b="0" i="0" u="none" baseline="0" dirty="0" err="1">
                <a:solidFill>
                  <a:schemeClr val="dk1"/>
                </a:solidFill>
                <a:highlight>
                  <a:schemeClr val="lt1"/>
                </a:highlight>
                <a:latin typeface="Montserrat"/>
                <a:ea typeface="Montserrat"/>
                <a:cs typeface="Montserrat"/>
                <a:sym typeface="Montserrat"/>
              </a:rPr>
              <a:t>tionóil</a:t>
            </a:r>
            <a:r>
              <a:rPr lang="en-IE" b="0" i="0" u="none" baseline="0" dirty="0">
                <a:solidFill>
                  <a:schemeClr val="dk1"/>
                </a:solidFill>
                <a:highlight>
                  <a:schemeClr val="lt1"/>
                </a:highlight>
                <a:latin typeface="Montserrat"/>
                <a:ea typeface="Montserrat"/>
                <a:cs typeface="Montserrat"/>
                <a:sym typeface="Montserrat"/>
              </a:rPr>
              <a:t> </a:t>
            </a:r>
            <a:r>
              <a:rPr lang="en-IE" b="0" i="0" u="none" baseline="0" dirty="0" err="1">
                <a:solidFill>
                  <a:schemeClr val="dk1"/>
                </a:solidFill>
                <a:highlight>
                  <a:schemeClr val="lt1"/>
                </a:highlight>
                <a:latin typeface="Montserrat"/>
                <a:ea typeface="Montserrat"/>
                <a:cs typeface="Montserrat"/>
                <a:sym typeface="Montserrat"/>
              </a:rPr>
              <a:t>seo</a:t>
            </a:r>
            <a:r>
              <a:rPr lang="en-IE" b="0" i="0" u="none" baseline="0" dirty="0">
                <a:solidFill>
                  <a:schemeClr val="dk1"/>
                </a:solidFill>
                <a:highlight>
                  <a:schemeClr val="lt1"/>
                </a:highlight>
                <a:latin typeface="Montserrat"/>
                <a:ea typeface="Montserrat"/>
                <a:cs typeface="Montserrat"/>
                <a:sym typeface="Montserrat"/>
              </a:rPr>
              <a:t>, </a:t>
            </a:r>
            <a:r>
              <a:rPr lang="en-IE" b="0" i="0" u="none" baseline="0" dirty="0" err="1">
                <a:solidFill>
                  <a:schemeClr val="dk1"/>
                </a:solidFill>
                <a:highlight>
                  <a:schemeClr val="lt1"/>
                </a:highlight>
                <a:latin typeface="Montserrat"/>
                <a:ea typeface="Montserrat"/>
                <a:cs typeface="Montserrat"/>
                <a:sym typeface="Montserrat"/>
              </a:rPr>
              <a:t>táimid</a:t>
            </a:r>
            <a:r>
              <a:rPr lang="en-IE" b="0" i="0" u="none" baseline="0" dirty="0">
                <a:solidFill>
                  <a:schemeClr val="dk1"/>
                </a:solidFill>
                <a:highlight>
                  <a:schemeClr val="lt1"/>
                </a:highlight>
                <a:latin typeface="Montserrat"/>
                <a:ea typeface="Montserrat"/>
                <a:cs typeface="Montserrat"/>
                <a:sym typeface="Montserrat"/>
              </a:rPr>
              <a:t> </a:t>
            </a:r>
            <a:r>
              <a:rPr lang="en-IE" b="0" i="0" u="none" baseline="0" dirty="0" err="1">
                <a:solidFill>
                  <a:schemeClr val="dk1"/>
                </a:solidFill>
                <a:highlight>
                  <a:schemeClr val="lt1"/>
                </a:highlight>
                <a:latin typeface="Montserrat"/>
                <a:ea typeface="Montserrat"/>
                <a:cs typeface="Montserrat"/>
                <a:sym typeface="Montserrat"/>
              </a:rPr>
              <a:t>chun</a:t>
            </a:r>
            <a:r>
              <a:rPr lang="en-IE" b="0" i="0" u="none" baseline="0" dirty="0">
                <a:solidFill>
                  <a:schemeClr val="dk1"/>
                </a:solidFill>
                <a:highlight>
                  <a:schemeClr val="lt1"/>
                </a:highlight>
                <a:latin typeface="Montserrat"/>
                <a:ea typeface="Montserrat"/>
                <a:cs typeface="Montserrat"/>
                <a:sym typeface="Montserrat"/>
              </a:rPr>
              <a:t> </a:t>
            </a:r>
            <a:r>
              <a:rPr lang="en-IE" b="0" i="0" u="none" baseline="0" dirty="0" err="1">
                <a:solidFill>
                  <a:schemeClr val="dk1"/>
                </a:solidFill>
                <a:highlight>
                  <a:schemeClr val="lt1"/>
                </a:highlight>
                <a:latin typeface="Montserrat"/>
                <a:ea typeface="Montserrat"/>
                <a:cs typeface="Montserrat"/>
                <a:sym typeface="Montserrat"/>
              </a:rPr>
              <a:t>labhairt</a:t>
            </a:r>
            <a:r>
              <a:rPr lang="en-IE" b="0" i="0" u="none" baseline="0" dirty="0">
                <a:solidFill>
                  <a:schemeClr val="dk1"/>
                </a:solidFill>
                <a:highlight>
                  <a:schemeClr val="lt1"/>
                </a:highlight>
                <a:latin typeface="Montserrat"/>
                <a:ea typeface="Montserrat"/>
                <a:cs typeface="Montserrat"/>
                <a:sym typeface="Montserrat"/>
              </a:rPr>
              <a:t> </a:t>
            </a:r>
            <a:r>
              <a:rPr lang="en-IE" b="0" i="0" u="none" baseline="0" dirty="0" err="1">
                <a:solidFill>
                  <a:schemeClr val="dk1"/>
                </a:solidFill>
                <a:highlight>
                  <a:schemeClr val="lt1"/>
                </a:highlight>
                <a:latin typeface="Montserrat"/>
                <a:ea typeface="Montserrat"/>
                <a:cs typeface="Montserrat"/>
                <a:sym typeface="Montserrat"/>
              </a:rPr>
              <a:t>ar</a:t>
            </a:r>
            <a:r>
              <a:rPr lang="en-IE" b="0" i="0" u="none" baseline="0" dirty="0">
                <a:solidFill>
                  <a:schemeClr val="dk1"/>
                </a:solidFill>
                <a:highlight>
                  <a:schemeClr val="lt1"/>
                </a:highlight>
                <a:latin typeface="Montserrat"/>
                <a:ea typeface="Montserrat"/>
                <a:cs typeface="Montserrat"/>
                <a:sym typeface="Montserrat"/>
              </a:rPr>
              <a:t> </a:t>
            </a:r>
            <a:r>
              <a:rPr lang="en-IE" b="0" i="0" u="none" baseline="0" dirty="0" err="1">
                <a:solidFill>
                  <a:schemeClr val="dk1"/>
                </a:solidFill>
                <a:highlight>
                  <a:schemeClr val="lt1"/>
                </a:highlight>
                <a:latin typeface="Montserrat"/>
                <a:ea typeface="Montserrat"/>
                <a:cs typeface="Montserrat"/>
                <a:sym typeface="Montserrat"/>
              </a:rPr>
              <a:t>bheith</a:t>
            </a:r>
            <a:r>
              <a:rPr lang="en-IE" b="0" i="0" u="none" baseline="0" dirty="0">
                <a:solidFill>
                  <a:schemeClr val="dk1"/>
                </a:solidFill>
                <a:highlight>
                  <a:schemeClr val="lt1"/>
                </a:highlight>
                <a:latin typeface="Montserrat"/>
                <a:ea typeface="Montserrat"/>
                <a:cs typeface="Montserrat"/>
                <a:sym typeface="Montserrat"/>
              </a:rPr>
              <a:t> </a:t>
            </a:r>
            <a:r>
              <a:rPr lang="en-IE" b="0" i="0" u="none" baseline="0" dirty="0" err="1">
                <a:solidFill>
                  <a:schemeClr val="dk1"/>
                </a:solidFill>
                <a:highlight>
                  <a:schemeClr val="lt1"/>
                </a:highlight>
                <a:latin typeface="Montserrat"/>
                <a:ea typeface="Montserrat"/>
                <a:cs typeface="Montserrat"/>
                <a:sym typeface="Montserrat"/>
              </a:rPr>
              <a:t>ar</a:t>
            </a:r>
            <a:r>
              <a:rPr lang="en-IE" b="0" i="0" u="none" baseline="0" dirty="0">
                <a:solidFill>
                  <a:schemeClr val="dk1"/>
                </a:solidFill>
                <a:highlight>
                  <a:schemeClr val="lt1"/>
                </a:highlight>
                <a:latin typeface="Montserrat"/>
                <a:ea typeface="Montserrat"/>
                <a:cs typeface="Montserrat"/>
                <a:sym typeface="Montserrat"/>
              </a:rPr>
              <a:t> </a:t>
            </a:r>
            <a:r>
              <a:rPr lang="en-IE" b="0" i="0" u="none" baseline="0" dirty="0" err="1">
                <a:solidFill>
                  <a:schemeClr val="dk1"/>
                </a:solidFill>
                <a:highlight>
                  <a:schemeClr val="lt1"/>
                </a:highlight>
                <a:latin typeface="Montserrat"/>
                <a:ea typeface="Montserrat"/>
                <a:cs typeface="Montserrat"/>
                <a:sym typeface="Montserrat"/>
              </a:rPr>
              <a:t>líne</a:t>
            </a:r>
            <a:r>
              <a:rPr lang="en-IE" b="0" i="0" u="none" baseline="0" dirty="0">
                <a:solidFill>
                  <a:schemeClr val="dk1"/>
                </a:solidFill>
                <a:highlight>
                  <a:schemeClr val="lt1"/>
                </a:highlight>
                <a:latin typeface="Montserrat"/>
                <a:ea typeface="Montserrat"/>
                <a:cs typeface="Montserrat"/>
                <a:sym typeface="Montserrat"/>
              </a:rPr>
              <a:t> </a:t>
            </a:r>
            <a:r>
              <a:rPr lang="en-IE" b="0" i="0" u="none" baseline="0" dirty="0" err="1">
                <a:solidFill>
                  <a:schemeClr val="dk1"/>
                </a:solidFill>
                <a:highlight>
                  <a:schemeClr val="lt1"/>
                </a:highlight>
                <a:latin typeface="Montserrat"/>
                <a:ea typeface="Montserrat"/>
                <a:cs typeface="Montserrat"/>
                <a:sym typeface="Montserrat"/>
              </a:rPr>
              <a:t>agus</a:t>
            </a:r>
            <a:r>
              <a:rPr lang="en-IE" b="0" i="0" u="none" baseline="0" dirty="0">
                <a:solidFill>
                  <a:schemeClr val="dk1"/>
                </a:solidFill>
                <a:highlight>
                  <a:schemeClr val="lt1"/>
                </a:highlight>
                <a:latin typeface="Montserrat"/>
                <a:ea typeface="Montserrat"/>
                <a:cs typeface="Montserrat"/>
                <a:sym typeface="Montserrat"/>
              </a:rPr>
              <a:t> an t-</a:t>
            </a:r>
            <a:r>
              <a:rPr lang="en-IE" b="0" i="0" u="none" baseline="0" dirty="0" err="1">
                <a:solidFill>
                  <a:schemeClr val="dk1"/>
                </a:solidFill>
                <a:highlight>
                  <a:schemeClr val="lt1"/>
                </a:highlight>
                <a:latin typeface="Montserrat"/>
                <a:ea typeface="Montserrat"/>
                <a:cs typeface="Montserrat"/>
                <a:sym typeface="Montserrat"/>
              </a:rPr>
              <a:t>idirlíon</a:t>
            </a:r>
            <a:r>
              <a:rPr lang="en-IE" b="0" i="0" u="none" baseline="0" dirty="0">
                <a:solidFill>
                  <a:schemeClr val="dk1"/>
                </a:solidFill>
                <a:highlight>
                  <a:schemeClr val="lt1"/>
                </a:highlight>
                <a:latin typeface="Montserrat"/>
                <a:ea typeface="Montserrat"/>
                <a:cs typeface="Montserrat"/>
                <a:sym typeface="Montserrat"/>
              </a:rPr>
              <a:t> a </a:t>
            </a:r>
            <a:r>
              <a:rPr lang="en-IE" b="0" i="0" u="none" baseline="0" dirty="0" err="1">
                <a:solidFill>
                  <a:schemeClr val="dk1"/>
                </a:solidFill>
                <a:highlight>
                  <a:schemeClr val="lt1"/>
                </a:highlight>
                <a:latin typeface="Montserrat"/>
                <a:ea typeface="Montserrat"/>
                <a:cs typeface="Montserrat"/>
                <a:sym typeface="Montserrat"/>
              </a:rPr>
              <a:t>úsáid</a:t>
            </a:r>
            <a:r>
              <a:rPr lang="en-IE" b="0" i="0" u="none" baseline="0" dirty="0">
                <a:solidFill>
                  <a:schemeClr val="dk1"/>
                </a:solidFill>
                <a:highlight>
                  <a:schemeClr val="lt1"/>
                </a:highlight>
                <a:latin typeface="Montserrat"/>
                <a:ea typeface="Montserrat"/>
                <a:cs typeface="Montserrat"/>
                <a:sym typeface="Montserrat"/>
              </a:rPr>
              <a:t>. </a:t>
            </a:r>
            <a:r>
              <a:rPr lang="en-IE" b="0" i="0" u="none" baseline="0" dirty="0" err="1">
                <a:solidFill>
                  <a:schemeClr val="dk1"/>
                </a:solidFill>
                <a:highlight>
                  <a:schemeClr val="lt1"/>
                </a:highlight>
                <a:latin typeface="Montserrat"/>
                <a:ea typeface="Montserrat"/>
                <a:cs typeface="Montserrat"/>
                <a:sym typeface="Montserrat"/>
              </a:rPr>
              <a:t>Breathnóimid</a:t>
            </a:r>
            <a:r>
              <a:rPr lang="en-IE" b="0" i="0" u="none" baseline="0" dirty="0">
                <a:solidFill>
                  <a:schemeClr val="dk1"/>
                </a:solidFill>
                <a:highlight>
                  <a:schemeClr val="lt1"/>
                </a:highlight>
                <a:latin typeface="Montserrat"/>
                <a:ea typeface="Montserrat"/>
                <a:cs typeface="Montserrat"/>
                <a:sym typeface="Montserrat"/>
              </a:rPr>
              <a:t> </a:t>
            </a:r>
            <a:r>
              <a:rPr lang="en-IE" b="0" i="0" u="none" baseline="0" dirty="0" err="1">
                <a:solidFill>
                  <a:schemeClr val="dk1"/>
                </a:solidFill>
                <a:highlight>
                  <a:schemeClr val="lt1"/>
                </a:highlight>
                <a:latin typeface="Montserrat"/>
                <a:ea typeface="Montserrat"/>
                <a:cs typeface="Montserrat"/>
                <a:sym typeface="Montserrat"/>
              </a:rPr>
              <a:t>ar</a:t>
            </a:r>
            <a:r>
              <a:rPr lang="en-IE" b="0" i="0" u="none" baseline="0" dirty="0">
                <a:solidFill>
                  <a:schemeClr val="dk1"/>
                </a:solidFill>
                <a:highlight>
                  <a:schemeClr val="lt1"/>
                </a:highlight>
                <a:latin typeface="Montserrat"/>
                <a:ea typeface="Montserrat"/>
                <a:cs typeface="Montserrat"/>
                <a:sym typeface="Montserrat"/>
              </a:rPr>
              <a:t> </a:t>
            </a:r>
            <a:r>
              <a:rPr lang="en-IE" b="0" i="0" u="none" baseline="0" dirty="0" err="1">
                <a:solidFill>
                  <a:schemeClr val="dk1"/>
                </a:solidFill>
                <a:highlight>
                  <a:schemeClr val="lt1"/>
                </a:highlight>
                <a:latin typeface="Montserrat"/>
                <a:ea typeface="Montserrat"/>
                <a:cs typeface="Montserrat"/>
                <a:sym typeface="Montserrat"/>
              </a:rPr>
              <a:t>na</a:t>
            </a:r>
            <a:r>
              <a:rPr lang="en-IE" b="0" i="0" u="none" baseline="0" dirty="0">
                <a:solidFill>
                  <a:schemeClr val="dk1"/>
                </a:solidFill>
                <a:highlight>
                  <a:schemeClr val="lt1"/>
                </a:highlight>
                <a:latin typeface="Montserrat"/>
                <a:ea typeface="Montserrat"/>
                <a:cs typeface="Montserrat"/>
                <a:sym typeface="Montserrat"/>
              </a:rPr>
              <a:t> </a:t>
            </a:r>
            <a:r>
              <a:rPr lang="en-IE" b="0" i="0" u="none" baseline="0" dirty="0" err="1">
                <a:solidFill>
                  <a:schemeClr val="dk1"/>
                </a:solidFill>
                <a:highlight>
                  <a:schemeClr val="lt1"/>
                </a:highlight>
                <a:latin typeface="Montserrat"/>
                <a:ea typeface="Montserrat"/>
                <a:cs typeface="Montserrat"/>
                <a:sym typeface="Montserrat"/>
              </a:rPr>
              <a:t>buntáistí</a:t>
            </a:r>
            <a:r>
              <a:rPr lang="en-IE" b="0" i="0" u="none" baseline="0" dirty="0">
                <a:solidFill>
                  <a:schemeClr val="dk1"/>
                </a:solidFill>
                <a:highlight>
                  <a:schemeClr val="lt1"/>
                </a:highlight>
                <a:latin typeface="Montserrat"/>
                <a:ea typeface="Montserrat"/>
                <a:cs typeface="Montserrat"/>
                <a:sym typeface="Montserrat"/>
              </a:rPr>
              <a:t> </a:t>
            </a:r>
            <a:r>
              <a:rPr lang="en-IE" b="0" i="0" u="none" baseline="0" dirty="0" err="1">
                <a:solidFill>
                  <a:schemeClr val="dk1"/>
                </a:solidFill>
                <a:highlight>
                  <a:schemeClr val="lt1"/>
                </a:highlight>
                <a:latin typeface="Montserrat"/>
                <a:ea typeface="Montserrat"/>
                <a:cs typeface="Montserrat"/>
                <a:sym typeface="Montserrat"/>
              </a:rPr>
              <a:t>agus</a:t>
            </a:r>
            <a:r>
              <a:rPr lang="en-IE" b="0" i="0" u="none" baseline="0" dirty="0">
                <a:solidFill>
                  <a:schemeClr val="dk1"/>
                </a:solidFill>
                <a:highlight>
                  <a:schemeClr val="lt1"/>
                </a:highlight>
                <a:latin typeface="Montserrat"/>
                <a:ea typeface="Montserrat"/>
                <a:cs typeface="Montserrat"/>
                <a:sym typeface="Montserrat"/>
              </a:rPr>
              <a:t> </a:t>
            </a:r>
            <a:r>
              <a:rPr lang="en-IE" b="0" i="0" u="none" baseline="0" dirty="0" err="1">
                <a:solidFill>
                  <a:schemeClr val="dk1"/>
                </a:solidFill>
                <a:highlight>
                  <a:schemeClr val="lt1"/>
                </a:highlight>
                <a:latin typeface="Montserrat"/>
                <a:ea typeface="Montserrat"/>
                <a:cs typeface="Montserrat"/>
                <a:sym typeface="Montserrat"/>
              </a:rPr>
              <a:t>na</a:t>
            </a:r>
            <a:r>
              <a:rPr lang="en-IE" b="0" i="0" u="none" baseline="0" dirty="0">
                <a:solidFill>
                  <a:schemeClr val="dk1"/>
                </a:solidFill>
                <a:highlight>
                  <a:schemeClr val="lt1"/>
                </a:highlight>
                <a:latin typeface="Montserrat"/>
                <a:ea typeface="Montserrat"/>
                <a:cs typeface="Montserrat"/>
                <a:sym typeface="Montserrat"/>
              </a:rPr>
              <a:t> </a:t>
            </a:r>
            <a:r>
              <a:rPr lang="en-IE" b="0" i="0" u="none" baseline="0" dirty="0" err="1">
                <a:solidFill>
                  <a:schemeClr val="dk1"/>
                </a:solidFill>
                <a:highlight>
                  <a:schemeClr val="lt1"/>
                </a:highlight>
                <a:latin typeface="Montserrat"/>
                <a:ea typeface="Montserrat"/>
                <a:cs typeface="Montserrat"/>
                <a:sym typeface="Montserrat"/>
              </a:rPr>
              <a:t>míbhuntáistí</a:t>
            </a:r>
            <a:r>
              <a:rPr lang="en-IE" b="0" i="0" u="none" baseline="0" dirty="0">
                <a:solidFill>
                  <a:schemeClr val="dk1"/>
                </a:solidFill>
                <a:highlight>
                  <a:schemeClr val="lt1"/>
                </a:highlight>
                <a:latin typeface="Montserrat"/>
                <a:ea typeface="Montserrat"/>
                <a:cs typeface="Montserrat"/>
                <a:sym typeface="Montserrat"/>
              </a:rPr>
              <a:t> a </a:t>
            </a:r>
            <a:r>
              <a:rPr lang="en-IE" b="0" i="0" u="none" baseline="0" dirty="0" err="1">
                <a:solidFill>
                  <a:schemeClr val="dk1"/>
                </a:solidFill>
                <a:highlight>
                  <a:schemeClr val="lt1"/>
                </a:highlight>
                <a:latin typeface="Montserrat"/>
                <a:ea typeface="Montserrat"/>
                <a:cs typeface="Montserrat"/>
                <a:sym typeface="Montserrat"/>
              </a:rPr>
              <a:t>d’fhéadfadh</a:t>
            </a:r>
            <a:r>
              <a:rPr lang="en-IE" b="0" i="0" u="none" baseline="0" dirty="0">
                <a:solidFill>
                  <a:schemeClr val="dk1"/>
                </a:solidFill>
                <a:highlight>
                  <a:schemeClr val="lt1"/>
                </a:highlight>
                <a:latin typeface="Montserrat"/>
                <a:ea typeface="Montserrat"/>
                <a:cs typeface="Montserrat"/>
                <a:sym typeface="Montserrat"/>
              </a:rPr>
              <a:t> a </a:t>
            </a:r>
            <a:r>
              <a:rPr lang="en-IE" b="0" i="0" u="none" baseline="0" dirty="0" err="1">
                <a:solidFill>
                  <a:schemeClr val="dk1"/>
                </a:solidFill>
                <a:highlight>
                  <a:schemeClr val="lt1"/>
                </a:highlight>
                <a:latin typeface="Montserrat"/>
                <a:ea typeface="Montserrat"/>
                <a:cs typeface="Montserrat"/>
                <a:sym typeface="Montserrat"/>
              </a:rPr>
              <a:t>bheith</a:t>
            </a:r>
            <a:r>
              <a:rPr lang="en-IE" b="0" i="0" u="none" baseline="0" dirty="0">
                <a:solidFill>
                  <a:schemeClr val="dk1"/>
                </a:solidFill>
                <a:highlight>
                  <a:schemeClr val="lt1"/>
                </a:highlight>
                <a:latin typeface="Montserrat"/>
                <a:ea typeface="Montserrat"/>
                <a:cs typeface="Montserrat"/>
                <a:sym typeface="Montserrat"/>
              </a:rPr>
              <a:t> </a:t>
            </a:r>
            <a:r>
              <a:rPr lang="en-IE" b="0" i="0" u="none" baseline="0" dirty="0" err="1">
                <a:solidFill>
                  <a:schemeClr val="dk1"/>
                </a:solidFill>
                <a:highlight>
                  <a:schemeClr val="lt1"/>
                </a:highlight>
                <a:latin typeface="Montserrat"/>
                <a:ea typeface="Montserrat"/>
                <a:cs typeface="Montserrat"/>
                <a:sym typeface="Montserrat"/>
              </a:rPr>
              <a:t>ann</a:t>
            </a:r>
            <a:r>
              <a:rPr lang="en-IE" b="0" i="0" u="none" baseline="0" dirty="0">
                <a:solidFill>
                  <a:schemeClr val="dk1"/>
                </a:solidFill>
                <a:highlight>
                  <a:schemeClr val="lt1"/>
                </a:highlight>
                <a:latin typeface="Montserrat"/>
                <a:ea typeface="Montserrat"/>
                <a:cs typeface="Montserrat"/>
                <a:sym typeface="Montserrat"/>
              </a:rPr>
              <a:t> a </a:t>
            </a:r>
            <a:r>
              <a:rPr lang="en-IE" b="0" i="0" u="none" baseline="0" dirty="0" err="1">
                <a:solidFill>
                  <a:schemeClr val="dk1"/>
                </a:solidFill>
                <a:highlight>
                  <a:schemeClr val="lt1"/>
                </a:highlight>
                <a:latin typeface="Montserrat"/>
                <a:ea typeface="Montserrat"/>
                <a:cs typeface="Montserrat"/>
                <a:sym typeface="Montserrat"/>
              </a:rPr>
              <a:t>bhaineann</a:t>
            </a:r>
            <a:r>
              <a:rPr lang="en-IE" b="0" i="0" u="none" baseline="0" dirty="0">
                <a:solidFill>
                  <a:schemeClr val="dk1"/>
                </a:solidFill>
                <a:highlight>
                  <a:schemeClr val="lt1"/>
                </a:highlight>
                <a:latin typeface="Montserrat"/>
                <a:ea typeface="Montserrat"/>
                <a:cs typeface="Montserrat"/>
                <a:sym typeface="Montserrat"/>
              </a:rPr>
              <a:t> leis an </a:t>
            </a:r>
            <a:r>
              <a:rPr lang="en-IE" b="0" i="0" u="none" baseline="0" dirty="0" err="1">
                <a:solidFill>
                  <a:schemeClr val="dk1"/>
                </a:solidFill>
                <a:highlight>
                  <a:schemeClr val="lt1"/>
                </a:highlight>
                <a:latin typeface="Montserrat"/>
                <a:ea typeface="Montserrat"/>
                <a:cs typeface="Montserrat"/>
                <a:sym typeface="Montserrat"/>
              </a:rPr>
              <a:t>idirlíon</a:t>
            </a:r>
            <a:r>
              <a:rPr lang="en-IE" b="0" i="0" u="none" baseline="0" dirty="0">
                <a:solidFill>
                  <a:schemeClr val="dk1"/>
                </a:solidFill>
                <a:highlight>
                  <a:schemeClr val="lt1"/>
                </a:highlight>
                <a:latin typeface="Montserrat"/>
                <a:ea typeface="Montserrat"/>
                <a:cs typeface="Montserrat"/>
                <a:sym typeface="Montserrat"/>
              </a:rPr>
              <a:t>, </a:t>
            </a:r>
            <a:r>
              <a:rPr lang="en-IE" b="0" i="0" u="none" baseline="0" dirty="0" err="1">
                <a:solidFill>
                  <a:schemeClr val="dk1"/>
                </a:solidFill>
                <a:highlight>
                  <a:schemeClr val="lt1"/>
                </a:highlight>
                <a:latin typeface="Montserrat"/>
                <a:ea typeface="Montserrat"/>
                <a:cs typeface="Montserrat"/>
                <a:sym typeface="Montserrat"/>
              </a:rPr>
              <a:t>chomh</a:t>
            </a:r>
            <a:r>
              <a:rPr lang="en-IE" b="0" i="0" u="none" baseline="0" dirty="0">
                <a:solidFill>
                  <a:schemeClr val="dk1"/>
                </a:solidFill>
                <a:highlight>
                  <a:schemeClr val="lt1"/>
                </a:highlight>
                <a:latin typeface="Montserrat"/>
                <a:ea typeface="Montserrat"/>
                <a:cs typeface="Montserrat"/>
                <a:sym typeface="Montserrat"/>
              </a:rPr>
              <a:t> </a:t>
            </a:r>
            <a:r>
              <a:rPr lang="en-IE" b="0" i="0" u="none" baseline="0" dirty="0" err="1">
                <a:solidFill>
                  <a:schemeClr val="dk1"/>
                </a:solidFill>
                <a:highlight>
                  <a:schemeClr val="lt1"/>
                </a:highlight>
                <a:latin typeface="Montserrat"/>
                <a:ea typeface="Montserrat"/>
                <a:cs typeface="Montserrat"/>
                <a:sym typeface="Montserrat"/>
              </a:rPr>
              <a:t>maith</a:t>
            </a:r>
            <a:r>
              <a:rPr lang="en-IE" b="0" i="0" u="none" baseline="0" dirty="0">
                <a:solidFill>
                  <a:schemeClr val="dk1"/>
                </a:solidFill>
                <a:highlight>
                  <a:schemeClr val="lt1"/>
                </a:highlight>
                <a:latin typeface="Montserrat"/>
                <a:ea typeface="Montserrat"/>
                <a:cs typeface="Montserrat"/>
                <a:sym typeface="Montserrat"/>
              </a:rPr>
              <a:t> le </a:t>
            </a:r>
            <a:r>
              <a:rPr lang="en-IE" b="0" i="0" u="none" baseline="0" dirty="0" err="1">
                <a:solidFill>
                  <a:schemeClr val="dk1"/>
                </a:solidFill>
                <a:highlight>
                  <a:schemeClr val="lt1"/>
                </a:highlight>
                <a:latin typeface="Montserrat"/>
                <a:ea typeface="Montserrat"/>
                <a:cs typeface="Montserrat"/>
                <a:sym typeface="Montserrat"/>
              </a:rPr>
              <a:t>roinnt</a:t>
            </a:r>
            <a:r>
              <a:rPr lang="en-IE" b="0" i="0" u="none" baseline="0" dirty="0">
                <a:solidFill>
                  <a:schemeClr val="dk1"/>
                </a:solidFill>
                <a:highlight>
                  <a:schemeClr val="lt1"/>
                </a:highlight>
                <a:latin typeface="Montserrat"/>
                <a:ea typeface="Montserrat"/>
                <a:cs typeface="Montserrat"/>
                <a:sym typeface="Montserrat"/>
              </a:rPr>
              <a:t> </a:t>
            </a:r>
            <a:r>
              <a:rPr lang="en-IE" b="0" i="0" u="none" baseline="0" dirty="0" err="1">
                <a:solidFill>
                  <a:schemeClr val="dk1"/>
                </a:solidFill>
                <a:highlight>
                  <a:schemeClr val="lt1"/>
                </a:highlight>
                <a:latin typeface="Montserrat"/>
                <a:ea typeface="Montserrat"/>
                <a:cs typeface="Montserrat"/>
                <a:sym typeface="Montserrat"/>
              </a:rPr>
              <a:t>comhairle</a:t>
            </a:r>
            <a:r>
              <a:rPr lang="en-IE" b="0" i="0" u="none" baseline="0" dirty="0">
                <a:solidFill>
                  <a:schemeClr val="dk1"/>
                </a:solidFill>
                <a:highlight>
                  <a:schemeClr val="lt1"/>
                </a:highlight>
                <a:latin typeface="Montserrat"/>
                <a:ea typeface="Montserrat"/>
                <a:cs typeface="Montserrat"/>
                <a:sym typeface="Montserrat"/>
              </a:rPr>
              <a:t> </a:t>
            </a:r>
            <a:r>
              <a:rPr lang="en-IE" b="0" i="0" u="none" baseline="0" dirty="0" err="1">
                <a:solidFill>
                  <a:schemeClr val="dk1"/>
                </a:solidFill>
                <a:highlight>
                  <a:schemeClr val="lt1"/>
                </a:highlight>
                <a:latin typeface="Montserrat"/>
                <a:ea typeface="Montserrat"/>
                <a:cs typeface="Montserrat"/>
                <a:sym typeface="Montserrat"/>
              </a:rPr>
              <a:t>ginearálta</a:t>
            </a:r>
            <a:r>
              <a:rPr lang="en-IE" b="0" i="0" u="none" baseline="0" dirty="0">
                <a:solidFill>
                  <a:schemeClr val="dk1"/>
                </a:solidFill>
                <a:highlight>
                  <a:schemeClr val="lt1"/>
                </a:highlight>
                <a:latin typeface="Montserrat"/>
                <a:ea typeface="Montserrat"/>
                <a:cs typeface="Montserrat"/>
                <a:sym typeface="Montserrat"/>
              </a:rPr>
              <a:t> </a:t>
            </a:r>
            <a:r>
              <a:rPr lang="en-IE" b="0" i="0" u="none" baseline="0" dirty="0" err="1">
                <a:solidFill>
                  <a:schemeClr val="dk1"/>
                </a:solidFill>
                <a:highlight>
                  <a:schemeClr val="lt1"/>
                </a:highlight>
                <a:latin typeface="Montserrat"/>
                <a:ea typeface="Montserrat"/>
                <a:cs typeface="Montserrat"/>
                <a:sym typeface="Montserrat"/>
              </a:rPr>
              <a:t>ar</a:t>
            </a:r>
            <a:r>
              <a:rPr lang="en-IE" b="0" i="0" u="none" baseline="0" dirty="0">
                <a:solidFill>
                  <a:schemeClr val="dk1"/>
                </a:solidFill>
                <a:highlight>
                  <a:schemeClr val="lt1"/>
                </a:highlight>
                <a:latin typeface="Montserrat"/>
                <a:ea typeface="Montserrat"/>
                <a:cs typeface="Montserrat"/>
                <a:sym typeface="Montserrat"/>
              </a:rPr>
              <a:t> </a:t>
            </a:r>
            <a:r>
              <a:rPr lang="en-IE" b="0" i="0" u="none" baseline="0" dirty="0" err="1">
                <a:solidFill>
                  <a:schemeClr val="dk1"/>
                </a:solidFill>
                <a:highlight>
                  <a:schemeClr val="lt1"/>
                </a:highlight>
                <a:latin typeface="Montserrat"/>
                <a:ea typeface="Montserrat"/>
                <a:cs typeface="Montserrat"/>
                <a:sym typeface="Montserrat"/>
              </a:rPr>
              <a:t>conas</a:t>
            </a:r>
            <a:r>
              <a:rPr lang="en-IE" b="0" i="0" u="none" baseline="0" dirty="0">
                <a:solidFill>
                  <a:schemeClr val="dk1"/>
                </a:solidFill>
                <a:highlight>
                  <a:schemeClr val="lt1"/>
                </a:highlight>
                <a:latin typeface="Montserrat"/>
                <a:ea typeface="Montserrat"/>
                <a:cs typeface="Montserrat"/>
                <a:sym typeface="Montserrat"/>
              </a:rPr>
              <a:t> a </a:t>
            </a:r>
            <a:r>
              <a:rPr lang="en-IE" b="0" i="0" u="none" baseline="0" dirty="0" err="1">
                <a:solidFill>
                  <a:schemeClr val="dk1"/>
                </a:solidFill>
                <a:highlight>
                  <a:schemeClr val="lt1"/>
                </a:highlight>
                <a:latin typeface="Montserrat"/>
                <a:ea typeface="Montserrat"/>
                <a:cs typeface="Montserrat"/>
                <a:sym typeface="Montserrat"/>
              </a:rPr>
              <a:t>bheith</a:t>
            </a:r>
            <a:r>
              <a:rPr lang="en-IE" b="0" i="0" u="none" baseline="0" dirty="0">
                <a:solidFill>
                  <a:schemeClr val="dk1"/>
                </a:solidFill>
                <a:highlight>
                  <a:schemeClr val="lt1"/>
                </a:highlight>
                <a:latin typeface="Montserrat"/>
                <a:ea typeface="Montserrat"/>
                <a:cs typeface="Montserrat"/>
                <a:sym typeface="Montserrat"/>
              </a:rPr>
              <a:t> </a:t>
            </a:r>
            <a:r>
              <a:rPr lang="en-IE" b="0" i="0" u="none" baseline="0" dirty="0" err="1">
                <a:solidFill>
                  <a:schemeClr val="dk1"/>
                </a:solidFill>
                <a:highlight>
                  <a:schemeClr val="lt1"/>
                </a:highlight>
                <a:latin typeface="Montserrat"/>
                <a:ea typeface="Montserrat"/>
                <a:cs typeface="Montserrat"/>
                <a:sym typeface="Montserrat"/>
              </a:rPr>
              <a:t>sábháilte</a:t>
            </a:r>
            <a:r>
              <a:rPr lang="en-IE" b="0" i="0" u="none" baseline="0" dirty="0">
                <a:solidFill>
                  <a:schemeClr val="dk1"/>
                </a:solidFill>
                <a:highlight>
                  <a:schemeClr val="lt1"/>
                </a:highlight>
                <a:latin typeface="Montserrat"/>
                <a:ea typeface="Montserrat"/>
                <a:cs typeface="Montserrat"/>
                <a:sym typeface="Montserrat"/>
              </a:rPr>
              <a:t> </a:t>
            </a:r>
            <a:r>
              <a:rPr lang="en-IE" b="0" i="0" u="none" baseline="0" dirty="0" err="1">
                <a:solidFill>
                  <a:schemeClr val="dk1"/>
                </a:solidFill>
                <a:highlight>
                  <a:schemeClr val="lt1"/>
                </a:highlight>
                <a:latin typeface="Montserrat"/>
                <a:ea typeface="Montserrat"/>
                <a:cs typeface="Montserrat"/>
                <a:sym typeface="Montserrat"/>
              </a:rPr>
              <a:t>agus</a:t>
            </a:r>
            <a:r>
              <a:rPr lang="en-IE" b="0" i="0" u="none" baseline="0" dirty="0">
                <a:solidFill>
                  <a:schemeClr val="dk1"/>
                </a:solidFill>
                <a:highlight>
                  <a:schemeClr val="lt1"/>
                </a:highlight>
                <a:latin typeface="Montserrat"/>
                <a:ea typeface="Montserrat"/>
                <a:cs typeface="Montserrat"/>
                <a:sym typeface="Montserrat"/>
              </a:rPr>
              <a:t> </a:t>
            </a:r>
            <a:r>
              <a:rPr lang="en-IE" b="0" i="0" u="none" baseline="0" dirty="0" err="1">
                <a:solidFill>
                  <a:schemeClr val="dk1"/>
                </a:solidFill>
                <a:highlight>
                  <a:schemeClr val="lt1"/>
                </a:highlight>
                <a:latin typeface="Montserrat"/>
                <a:ea typeface="Montserrat"/>
                <a:cs typeface="Montserrat"/>
                <a:sym typeface="Montserrat"/>
              </a:rPr>
              <a:t>tú</a:t>
            </a:r>
            <a:r>
              <a:rPr lang="en-IE" b="0" i="0" u="none" baseline="0" dirty="0">
                <a:solidFill>
                  <a:schemeClr val="dk1"/>
                </a:solidFill>
                <a:highlight>
                  <a:schemeClr val="lt1"/>
                </a:highlight>
                <a:latin typeface="Montserrat"/>
                <a:ea typeface="Montserrat"/>
                <a:cs typeface="Montserrat"/>
                <a:sym typeface="Montserrat"/>
              </a:rPr>
              <a:t> ag </a:t>
            </a:r>
            <a:r>
              <a:rPr lang="en-IE" b="0" i="0" u="none" baseline="0" dirty="0" err="1">
                <a:solidFill>
                  <a:schemeClr val="dk1"/>
                </a:solidFill>
                <a:highlight>
                  <a:schemeClr val="lt1"/>
                </a:highlight>
                <a:latin typeface="Montserrat"/>
                <a:ea typeface="Montserrat"/>
                <a:cs typeface="Montserrat"/>
                <a:sym typeface="Montserrat"/>
              </a:rPr>
              <a:t>úsáid</a:t>
            </a:r>
            <a:r>
              <a:rPr lang="en-IE" b="0" i="0" u="none" baseline="0" dirty="0">
                <a:solidFill>
                  <a:schemeClr val="dk1"/>
                </a:solidFill>
                <a:highlight>
                  <a:schemeClr val="lt1"/>
                </a:highlight>
                <a:latin typeface="Montserrat"/>
                <a:ea typeface="Montserrat"/>
                <a:cs typeface="Montserrat"/>
                <a:sym typeface="Montserrat"/>
              </a:rPr>
              <a:t> an </a:t>
            </a:r>
            <a:r>
              <a:rPr lang="en-IE" b="0" i="0" u="none" baseline="0" dirty="0" err="1">
                <a:solidFill>
                  <a:schemeClr val="dk1"/>
                </a:solidFill>
                <a:highlight>
                  <a:schemeClr val="lt1"/>
                </a:highlight>
                <a:latin typeface="Montserrat"/>
                <a:ea typeface="Montserrat"/>
                <a:cs typeface="Montserrat"/>
                <a:sym typeface="Montserrat"/>
              </a:rPr>
              <a:t>idirlín</a:t>
            </a:r>
            <a:r>
              <a:rPr lang="en-IE" b="0" i="0" u="none" baseline="0" dirty="0">
                <a:solidFill>
                  <a:schemeClr val="dk1"/>
                </a:solidFill>
                <a:highlight>
                  <a:schemeClr val="lt1"/>
                </a:highlight>
                <a:latin typeface="Montserrat"/>
                <a:ea typeface="Montserrat"/>
                <a:cs typeface="Montserrat"/>
                <a:sym typeface="Montserrat"/>
              </a:rPr>
              <a:t>.’</a:t>
            </a:r>
            <a:endParaRPr lang="en-IE" dirty="0">
              <a:highlight>
                <a:schemeClr val="lt1"/>
              </a:highlight>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5"/>
        <p:cNvGrpSpPr/>
        <p:nvPr/>
      </p:nvGrpSpPr>
      <p:grpSpPr>
        <a:xfrm>
          <a:off x="0" y="0"/>
          <a:ext cx="0" cy="0"/>
          <a:chOff x="0" y="0"/>
          <a:chExt cx="0" cy="0"/>
        </a:xfrm>
      </p:grpSpPr>
      <p:sp>
        <p:nvSpPr>
          <p:cNvPr id="1166" name="Google Shape;1166;g7fdba1de4f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67" name="Google Shape;1167;g7fdba1de4f_0_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en-GB" sz="1100" b="0" i="0" u="none" strike="noStrike" cap="none" dirty="0" err="1">
                <a:solidFill>
                  <a:srgbClr val="000000"/>
                </a:solidFill>
                <a:effectLst/>
                <a:latin typeface="Arial"/>
                <a:ea typeface="Arial"/>
                <a:cs typeface="Arial"/>
                <a:sym typeface="Arial"/>
              </a:rPr>
              <a:t>Tá</a:t>
            </a:r>
            <a:r>
              <a:rPr lang="en-GB" sz="1100" b="0" i="0" u="none" strike="noStrike" cap="none" dirty="0">
                <a:solidFill>
                  <a:srgbClr val="000000"/>
                </a:solidFill>
                <a:effectLst/>
                <a:latin typeface="Arial"/>
                <a:ea typeface="Arial"/>
                <a:cs typeface="Arial"/>
                <a:sym typeface="Arial"/>
              </a:rPr>
              <a:t> an t-</a:t>
            </a:r>
            <a:r>
              <a:rPr lang="en-GB" sz="1100" b="0" i="0" u="none" strike="noStrike" cap="none" dirty="0" err="1">
                <a:solidFill>
                  <a:srgbClr val="000000"/>
                </a:solidFill>
                <a:effectLst/>
                <a:latin typeface="Arial"/>
                <a:ea typeface="Arial"/>
                <a:cs typeface="Arial"/>
                <a:sym typeface="Arial"/>
              </a:rPr>
              <a:t>idirlíon</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ollmhór</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tá</a:t>
            </a:r>
            <a:r>
              <a:rPr lang="en-GB" sz="1100" b="0" i="0" u="none" strike="noStrike" cap="none" dirty="0">
                <a:solidFill>
                  <a:srgbClr val="000000"/>
                </a:solidFill>
                <a:effectLst/>
                <a:latin typeface="Arial"/>
                <a:ea typeface="Arial"/>
                <a:cs typeface="Arial"/>
                <a:sym typeface="Arial"/>
              </a:rPr>
              <a:t> go </a:t>
            </a:r>
            <a:r>
              <a:rPr lang="en-GB" sz="1100" b="0" i="0" u="none" strike="noStrike" cap="none" dirty="0" err="1">
                <a:solidFill>
                  <a:srgbClr val="000000"/>
                </a:solidFill>
                <a:effectLst/>
                <a:latin typeface="Arial"/>
                <a:ea typeface="Arial"/>
                <a:cs typeface="Arial"/>
                <a:sym typeface="Arial"/>
              </a:rPr>
              <a:t>leor</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suíomh</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agus</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aipeanna</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éagsúla</a:t>
            </a:r>
            <a:r>
              <a:rPr lang="en-GB" sz="1100" b="0" i="0" u="none" strike="noStrike" cap="none" dirty="0">
                <a:solidFill>
                  <a:srgbClr val="000000"/>
                </a:solidFill>
                <a:effectLst/>
                <a:latin typeface="Arial"/>
                <a:ea typeface="Arial"/>
                <a:cs typeface="Arial"/>
                <a:sym typeface="Arial"/>
              </a:rPr>
              <a:t> le </a:t>
            </a:r>
            <a:r>
              <a:rPr lang="en-GB" sz="1100" b="0" i="0" u="none" strike="noStrike" cap="none" dirty="0" err="1">
                <a:solidFill>
                  <a:srgbClr val="000000"/>
                </a:solidFill>
                <a:effectLst/>
                <a:latin typeface="Arial"/>
                <a:ea typeface="Arial"/>
                <a:cs typeface="Arial"/>
                <a:sym typeface="Arial"/>
              </a:rPr>
              <a:t>fáil</a:t>
            </a:r>
            <a:r>
              <a:rPr lang="en-GB" sz="1100" b="0" i="0" u="none" strike="noStrike" cap="none" dirty="0">
                <a:solidFill>
                  <a:srgbClr val="000000"/>
                </a:solidFill>
                <a:effectLst/>
                <a:latin typeface="Arial"/>
                <a:ea typeface="Arial"/>
                <a:cs typeface="Arial"/>
                <a:sym typeface="Arial"/>
              </a:rPr>
              <a:t> air, </a:t>
            </a:r>
            <a:r>
              <a:rPr lang="en-GB" sz="1100" b="0" i="0" u="none" strike="noStrike" cap="none" dirty="0" err="1">
                <a:solidFill>
                  <a:srgbClr val="000000"/>
                </a:solidFill>
                <a:effectLst/>
                <a:latin typeface="Arial"/>
                <a:ea typeface="Arial"/>
                <a:cs typeface="Arial"/>
                <a:sym typeface="Arial"/>
              </a:rPr>
              <a:t>agus</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uaireanta</a:t>
            </a:r>
            <a:r>
              <a:rPr lang="en-IE"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d’fhéadfá</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teacht</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ar</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rud</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nach</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raibh</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á</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iarraidh</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agat</a:t>
            </a:r>
            <a:r>
              <a:rPr lang="en-GB" sz="1100" b="0" i="0" u="none" strike="noStrike" cap="none" dirty="0">
                <a:solidFill>
                  <a:srgbClr val="000000"/>
                </a:solidFill>
                <a:effectLst/>
                <a:latin typeface="Arial"/>
                <a:ea typeface="Arial"/>
                <a:cs typeface="Arial"/>
                <a:sym typeface="Arial"/>
              </a:rPr>
              <a:t>.</a:t>
            </a:r>
            <a:endParaRPr lang="en-IE" sz="1100" b="0" i="0" u="none" strike="noStrike" cap="none" dirty="0">
              <a:solidFill>
                <a:srgbClr val="000000"/>
              </a:solidFill>
              <a:effectLst/>
              <a:latin typeface="Arial"/>
              <a:ea typeface="Arial"/>
              <a:cs typeface="Arial"/>
              <a:sym typeface="Arial"/>
            </a:endParaRPr>
          </a:p>
          <a:p>
            <a:endParaRPr lang="en-IE" sz="1100" dirty="0">
              <a:solidFill>
                <a:srgbClr val="FF0000"/>
              </a:solidFill>
            </a:endParaRPr>
          </a:p>
          <a:p>
            <a:r>
              <a:rPr lang="en-IE" sz="1100" dirty="0">
                <a:solidFill>
                  <a:srgbClr val="FF0000"/>
                </a:solidFill>
              </a:rPr>
              <a:t>STAD, </a:t>
            </a:r>
            <a:r>
              <a:rPr lang="en-IE" sz="1100" dirty="0">
                <a:solidFill>
                  <a:srgbClr val="FFC000"/>
                </a:solidFill>
              </a:rPr>
              <a:t>SMAOINIGH</a:t>
            </a:r>
            <a:r>
              <a:rPr lang="en-IE" sz="1100" dirty="0">
                <a:solidFill>
                  <a:schemeClr val="tx1"/>
                </a:solidFill>
              </a:rPr>
              <a:t> </a:t>
            </a:r>
            <a:r>
              <a:rPr lang="en-IE" sz="1100" dirty="0" err="1">
                <a:solidFill>
                  <a:schemeClr val="tx1"/>
                </a:solidFill>
              </a:rPr>
              <a:t>agus</a:t>
            </a:r>
            <a:r>
              <a:rPr lang="en-IE" sz="1100" dirty="0">
                <a:solidFill>
                  <a:schemeClr val="tx1"/>
                </a:solidFill>
              </a:rPr>
              <a:t> </a:t>
            </a:r>
            <a:r>
              <a:rPr lang="en-IE" sz="1100" dirty="0">
                <a:solidFill>
                  <a:srgbClr val="00B050"/>
                </a:solidFill>
              </a:rPr>
              <a:t>SEICEÁIL</a:t>
            </a:r>
            <a:r>
              <a:rPr lang="en-IE" sz="1100" dirty="0">
                <a:solidFill>
                  <a:schemeClr val="tx1"/>
                </a:solidFill>
              </a:rPr>
              <a:t> le </a:t>
            </a:r>
            <a:r>
              <a:rPr lang="en-IE" sz="1100" dirty="0" err="1">
                <a:solidFill>
                  <a:schemeClr val="tx1"/>
                </a:solidFill>
              </a:rPr>
              <a:t>tuismitheoir</a:t>
            </a:r>
            <a:r>
              <a:rPr lang="en-IE" sz="1100" dirty="0">
                <a:solidFill>
                  <a:schemeClr val="tx1"/>
                </a:solidFill>
              </a:rPr>
              <a:t> </a:t>
            </a:r>
            <a:r>
              <a:rPr lang="en-IE" sz="1100" dirty="0" err="1">
                <a:solidFill>
                  <a:schemeClr val="tx1"/>
                </a:solidFill>
              </a:rPr>
              <a:t>nó</a:t>
            </a:r>
            <a:r>
              <a:rPr lang="en-IE" sz="1100" dirty="0">
                <a:solidFill>
                  <a:schemeClr val="tx1"/>
                </a:solidFill>
              </a:rPr>
              <a:t> le </a:t>
            </a:r>
            <a:r>
              <a:rPr lang="en-IE" sz="1100" dirty="0" err="1">
                <a:solidFill>
                  <a:schemeClr val="tx1"/>
                </a:solidFill>
              </a:rPr>
              <a:t>duine</a:t>
            </a:r>
            <a:r>
              <a:rPr lang="en-IE" sz="1100" dirty="0">
                <a:solidFill>
                  <a:schemeClr val="tx1"/>
                </a:solidFill>
              </a:rPr>
              <a:t> </a:t>
            </a:r>
            <a:r>
              <a:rPr lang="en-IE" sz="1100" dirty="0" err="1">
                <a:solidFill>
                  <a:schemeClr val="tx1"/>
                </a:solidFill>
              </a:rPr>
              <a:t>fásta</a:t>
            </a:r>
            <a:r>
              <a:rPr lang="en-IE" sz="1100" dirty="0">
                <a:solidFill>
                  <a:schemeClr val="tx1"/>
                </a:solidFill>
              </a:rPr>
              <a:t> </a:t>
            </a:r>
            <a:r>
              <a:rPr lang="en-IE" sz="1100" dirty="0" err="1">
                <a:solidFill>
                  <a:schemeClr val="tx1"/>
                </a:solidFill>
              </a:rPr>
              <a:t>iontaofasula</a:t>
            </a:r>
            <a:r>
              <a:rPr lang="en-IE" sz="1100" dirty="0">
                <a:solidFill>
                  <a:schemeClr val="tx1"/>
                </a:solidFill>
              </a:rPr>
              <a:t> </a:t>
            </a:r>
            <a:r>
              <a:rPr lang="en-IE" sz="1100" dirty="0" err="1">
                <a:solidFill>
                  <a:schemeClr val="tx1"/>
                </a:solidFill>
              </a:rPr>
              <a:t>gcliceálann</a:t>
            </a:r>
            <a:r>
              <a:rPr lang="en-IE" sz="1100" dirty="0">
                <a:solidFill>
                  <a:schemeClr val="tx1"/>
                </a:solidFill>
              </a:rPr>
              <a:t> </a:t>
            </a:r>
            <a:r>
              <a:rPr lang="en-IE" sz="1100" dirty="0" err="1">
                <a:solidFill>
                  <a:schemeClr val="tx1"/>
                </a:solidFill>
              </a:rPr>
              <a:t>tú</a:t>
            </a:r>
            <a:r>
              <a:rPr lang="en-IE" sz="1100" dirty="0">
                <a:solidFill>
                  <a:schemeClr val="tx1"/>
                </a:solidFill>
              </a:rPr>
              <a:t> </a:t>
            </a:r>
            <a:r>
              <a:rPr lang="en-IE" sz="1100" dirty="0" err="1">
                <a:solidFill>
                  <a:schemeClr val="tx1"/>
                </a:solidFill>
              </a:rPr>
              <a:t>ar</a:t>
            </a:r>
            <a:r>
              <a:rPr lang="en-IE" sz="1100" dirty="0">
                <a:solidFill>
                  <a:schemeClr val="tx1"/>
                </a:solidFill>
              </a:rPr>
              <a:t> </a:t>
            </a:r>
            <a:r>
              <a:rPr lang="en-IE" sz="1100" dirty="0" err="1">
                <a:solidFill>
                  <a:schemeClr val="tx1"/>
                </a:solidFill>
              </a:rPr>
              <a:t>rud</a:t>
            </a:r>
            <a:r>
              <a:rPr lang="en-IE" sz="1100" dirty="0">
                <a:solidFill>
                  <a:schemeClr val="tx1"/>
                </a:solidFill>
              </a:rPr>
              <a:t> </a:t>
            </a:r>
            <a:r>
              <a:rPr lang="en-IE" sz="1100" dirty="0" err="1">
                <a:solidFill>
                  <a:schemeClr val="tx1"/>
                </a:solidFill>
              </a:rPr>
              <a:t>nua</a:t>
            </a:r>
            <a:r>
              <a:rPr lang="en-IE" sz="1100" dirty="0">
                <a:solidFill>
                  <a:schemeClr val="tx1"/>
                </a:solidFill>
              </a:rPr>
              <a:t> den </a:t>
            </a:r>
            <a:r>
              <a:rPr lang="en-IE" sz="1100" dirty="0" err="1">
                <a:solidFill>
                  <a:schemeClr val="tx1"/>
                </a:solidFill>
              </a:rPr>
              <a:t>chéad</a:t>
            </a:r>
            <a:r>
              <a:rPr lang="en-IE" sz="1100" dirty="0">
                <a:solidFill>
                  <a:schemeClr val="tx1"/>
                </a:solidFill>
              </a:rPr>
              <a:t> </a:t>
            </a:r>
            <a:r>
              <a:rPr lang="en-IE" sz="1100" dirty="0" err="1">
                <a:solidFill>
                  <a:schemeClr val="tx1"/>
                </a:solidFill>
              </a:rPr>
              <a:t>uair</a:t>
            </a:r>
            <a:r>
              <a:rPr lang="en-IE" sz="1100" dirty="0">
                <a:solidFill>
                  <a:schemeClr val="tx1"/>
                </a:solidFill>
              </a:rPr>
              <a:t>.</a:t>
            </a:r>
          </a:p>
          <a:p>
            <a:pPr marL="457200" lvl="0" indent="0" algn="l" rtl="0">
              <a:lnSpc>
                <a:spcPct val="115000"/>
              </a:lnSpc>
              <a:spcBef>
                <a:spcPts val="0"/>
              </a:spcBef>
              <a:spcAft>
                <a:spcPts val="0"/>
              </a:spcAft>
              <a:buNone/>
            </a:pPr>
            <a:endParaRPr lang="en-IE" sz="1100" b="1" dirty="0">
              <a:solidFill>
                <a:schemeClr val="tx1"/>
              </a:solidFill>
              <a:latin typeface="Montserrat"/>
              <a:ea typeface="Montserrat"/>
              <a:cs typeface="Montserrat"/>
              <a:sym typeface="Montserrat"/>
            </a:endParaRPr>
          </a:p>
          <a:p>
            <a:r>
              <a:rPr lang="en-IE" sz="1100" dirty="0">
                <a:solidFill>
                  <a:schemeClr val="tx1"/>
                </a:solidFill>
              </a:rPr>
              <a:t>Fan leis </a:t>
            </a:r>
            <a:r>
              <a:rPr lang="en-IE" sz="1100" dirty="0" err="1">
                <a:solidFill>
                  <a:schemeClr val="tx1"/>
                </a:solidFill>
              </a:rPr>
              <a:t>na</a:t>
            </a:r>
            <a:r>
              <a:rPr lang="en-IE" sz="1100" dirty="0">
                <a:solidFill>
                  <a:schemeClr val="tx1"/>
                </a:solidFill>
              </a:rPr>
              <a:t> </a:t>
            </a:r>
            <a:r>
              <a:rPr lang="en-IE" sz="1100" dirty="0" err="1">
                <a:solidFill>
                  <a:schemeClr val="tx1"/>
                </a:solidFill>
              </a:rPr>
              <a:t>suíomhanna</a:t>
            </a:r>
            <a:r>
              <a:rPr lang="en-IE" sz="1100" dirty="0">
                <a:solidFill>
                  <a:schemeClr val="tx1"/>
                </a:solidFill>
              </a:rPr>
              <a:t> </a:t>
            </a:r>
            <a:r>
              <a:rPr lang="en-IE" sz="1100" dirty="0" err="1">
                <a:solidFill>
                  <a:schemeClr val="tx1"/>
                </a:solidFill>
              </a:rPr>
              <a:t>atá</a:t>
            </a:r>
            <a:r>
              <a:rPr lang="en-IE" sz="1100" dirty="0">
                <a:solidFill>
                  <a:schemeClr val="tx1"/>
                </a:solidFill>
              </a:rPr>
              <a:t> </a:t>
            </a:r>
            <a:r>
              <a:rPr lang="en-IE" sz="1100" dirty="0" err="1">
                <a:solidFill>
                  <a:schemeClr val="tx1"/>
                </a:solidFill>
              </a:rPr>
              <a:t>slán</a:t>
            </a:r>
            <a:r>
              <a:rPr lang="en-IE" sz="1100" dirty="0">
                <a:solidFill>
                  <a:schemeClr val="tx1"/>
                </a:solidFill>
              </a:rPr>
              <a:t> - </a:t>
            </a:r>
            <a:r>
              <a:rPr lang="en-IE" sz="1100" dirty="0" err="1">
                <a:solidFill>
                  <a:schemeClr val="tx1"/>
                </a:solidFill>
              </a:rPr>
              <a:t>bí</a:t>
            </a:r>
            <a:r>
              <a:rPr lang="en-IE" sz="1100" dirty="0">
                <a:solidFill>
                  <a:schemeClr val="tx1"/>
                </a:solidFill>
              </a:rPr>
              <a:t> ag faire </a:t>
            </a:r>
            <a:r>
              <a:rPr lang="en-IE" sz="1100" dirty="0" err="1">
                <a:solidFill>
                  <a:schemeClr val="tx1"/>
                </a:solidFill>
              </a:rPr>
              <a:t>amach</a:t>
            </a:r>
            <a:r>
              <a:rPr lang="en-IE" sz="1100" dirty="0">
                <a:solidFill>
                  <a:schemeClr val="tx1"/>
                </a:solidFill>
              </a:rPr>
              <a:t> don </a:t>
            </a:r>
            <a:r>
              <a:rPr lang="en-IE" sz="1100" dirty="0" err="1">
                <a:solidFill>
                  <a:schemeClr val="tx1"/>
                </a:solidFill>
              </a:rPr>
              <a:t>ghlas</a:t>
            </a:r>
            <a:r>
              <a:rPr lang="en-IE" sz="1100" dirty="0">
                <a:solidFill>
                  <a:schemeClr val="tx1"/>
                </a:solidFill>
              </a:rPr>
              <a:t> </a:t>
            </a:r>
            <a:r>
              <a:rPr lang="en-IE" sz="1100" dirty="0" err="1">
                <a:solidFill>
                  <a:schemeClr val="tx1"/>
                </a:solidFill>
              </a:rPr>
              <a:t>francach</a:t>
            </a:r>
            <a:r>
              <a:rPr lang="en-IE" sz="1100" dirty="0">
                <a:solidFill>
                  <a:schemeClr val="tx1"/>
                </a:solidFill>
              </a:rPr>
              <a:t> </a:t>
            </a:r>
            <a:r>
              <a:rPr lang="en-IE" sz="1100" dirty="0" err="1">
                <a:solidFill>
                  <a:schemeClr val="tx1"/>
                </a:solidFill>
              </a:rPr>
              <a:t>agus</a:t>
            </a:r>
            <a:r>
              <a:rPr lang="en-IE" sz="1100" dirty="0">
                <a:solidFill>
                  <a:schemeClr val="tx1"/>
                </a:solidFill>
              </a:rPr>
              <a:t> </a:t>
            </a:r>
            <a:r>
              <a:rPr lang="en-IE" sz="1100" dirty="0">
                <a:solidFill>
                  <a:srgbClr val="00B050"/>
                </a:solidFill>
              </a:rPr>
              <a:t>https</a:t>
            </a:r>
            <a:r>
              <a:rPr lang="en-IE" sz="1100" dirty="0">
                <a:solidFill>
                  <a:schemeClr val="tx1"/>
                </a:solidFill>
              </a:rPr>
              <a:t> </a:t>
            </a:r>
            <a:r>
              <a:rPr lang="en-IE" sz="1100" dirty="0">
                <a:solidFill>
                  <a:srgbClr val="00B050"/>
                </a:solidFill>
              </a:rPr>
              <a:t>(</a:t>
            </a:r>
            <a:r>
              <a:rPr lang="en-IE" sz="1100" dirty="0" err="1">
                <a:solidFill>
                  <a:srgbClr val="00B050"/>
                </a:solidFill>
              </a:rPr>
              <a:t>seasann</a:t>
            </a:r>
            <a:r>
              <a:rPr lang="en-IE" sz="1100" dirty="0">
                <a:solidFill>
                  <a:srgbClr val="00B050"/>
                </a:solidFill>
              </a:rPr>
              <a:t> an ‘S’ le </a:t>
            </a:r>
            <a:r>
              <a:rPr lang="en-IE" sz="1100" dirty="0" err="1">
                <a:solidFill>
                  <a:srgbClr val="00B050"/>
                </a:solidFill>
              </a:rPr>
              <a:t>slán</a:t>
            </a:r>
            <a:r>
              <a:rPr lang="en-IE" sz="1100" dirty="0">
                <a:solidFill>
                  <a:srgbClr val="00B050"/>
                </a:solidFill>
              </a:rPr>
              <a:t>) </a:t>
            </a:r>
            <a:r>
              <a:rPr lang="en-IE" sz="1100" dirty="0">
                <a:solidFill>
                  <a:schemeClr val="tx1"/>
                </a:solidFill>
              </a:rPr>
              <a:t>ag </a:t>
            </a:r>
            <a:r>
              <a:rPr lang="en-IE" sz="1100" dirty="0" err="1">
                <a:solidFill>
                  <a:schemeClr val="tx1"/>
                </a:solidFill>
              </a:rPr>
              <a:t>tús</a:t>
            </a:r>
            <a:r>
              <a:rPr lang="en-IE" sz="1100" dirty="0">
                <a:solidFill>
                  <a:schemeClr val="tx1"/>
                </a:solidFill>
              </a:rPr>
              <a:t> </a:t>
            </a:r>
            <a:r>
              <a:rPr lang="en-IE" sz="1100" dirty="0" err="1">
                <a:solidFill>
                  <a:schemeClr val="tx1"/>
                </a:solidFill>
              </a:rPr>
              <a:t>sheoladh</a:t>
            </a:r>
            <a:r>
              <a:rPr lang="en-IE" sz="1100" dirty="0">
                <a:solidFill>
                  <a:schemeClr val="tx1"/>
                </a:solidFill>
              </a:rPr>
              <a:t> an </a:t>
            </a:r>
            <a:r>
              <a:rPr lang="en-IE" sz="1100" dirty="0" err="1">
                <a:solidFill>
                  <a:schemeClr val="tx1"/>
                </a:solidFill>
              </a:rPr>
              <a:t>láithreáin</a:t>
            </a:r>
            <a:r>
              <a:rPr lang="en-IE" sz="1100" dirty="0">
                <a:solidFill>
                  <a:schemeClr val="tx1"/>
                </a:solidFill>
              </a:rPr>
              <a:t> </a:t>
            </a:r>
            <a:r>
              <a:rPr lang="en-IE" sz="1100" dirty="0" err="1">
                <a:solidFill>
                  <a:schemeClr val="tx1"/>
                </a:solidFill>
              </a:rPr>
              <a:t>ghréasáin</a:t>
            </a:r>
            <a:r>
              <a:rPr lang="en-IE" sz="1100" dirty="0">
                <a:solidFill>
                  <a:schemeClr val="tx1"/>
                </a:solidFill>
              </a:rPr>
              <a:t>.</a:t>
            </a:r>
          </a:p>
          <a:p>
            <a:pPr marL="457200" lvl="0" indent="0" algn="l" rtl="0">
              <a:lnSpc>
                <a:spcPct val="115000"/>
              </a:lnSpc>
              <a:spcBef>
                <a:spcPts val="0"/>
              </a:spcBef>
              <a:spcAft>
                <a:spcPts val="0"/>
              </a:spcAft>
              <a:buNone/>
            </a:pPr>
            <a:endParaRPr lang="en-IE" sz="1100" b="1" dirty="0">
              <a:solidFill>
                <a:schemeClr val="dk1"/>
              </a:solidFill>
              <a:latin typeface="Montserrat"/>
              <a:ea typeface="Montserrat"/>
              <a:cs typeface="Montserrat"/>
              <a:sym typeface="Montserrat"/>
            </a:endParaRPr>
          </a:p>
          <a:p>
            <a:r>
              <a:rPr lang="en-IE" sz="1100" dirty="0" err="1">
                <a:solidFill>
                  <a:schemeClr val="tx1"/>
                </a:solidFill>
              </a:rPr>
              <a:t>Seiceáil</a:t>
            </a:r>
            <a:r>
              <a:rPr lang="en-IE" sz="1100" dirty="0">
                <a:solidFill>
                  <a:schemeClr val="tx1"/>
                </a:solidFill>
              </a:rPr>
              <a:t> an </a:t>
            </a:r>
            <a:r>
              <a:rPr lang="en-IE" sz="1100" dirty="0" err="1">
                <a:solidFill>
                  <a:schemeClr val="tx1"/>
                </a:solidFill>
              </a:rPr>
              <a:t>rátáil</a:t>
            </a:r>
            <a:r>
              <a:rPr lang="en-IE" sz="1100" dirty="0">
                <a:solidFill>
                  <a:schemeClr val="tx1"/>
                </a:solidFill>
              </a:rPr>
              <a:t> </a:t>
            </a:r>
            <a:r>
              <a:rPr lang="en-IE" sz="1100" dirty="0" err="1">
                <a:solidFill>
                  <a:schemeClr val="tx1"/>
                </a:solidFill>
              </a:rPr>
              <a:t>aoise</a:t>
            </a:r>
            <a:r>
              <a:rPr lang="en-IE" sz="1100" dirty="0">
                <a:solidFill>
                  <a:schemeClr val="tx1"/>
                </a:solidFill>
              </a:rPr>
              <a:t> - </a:t>
            </a:r>
            <a:r>
              <a:rPr lang="en-IE" sz="1100" dirty="0" err="1">
                <a:solidFill>
                  <a:schemeClr val="tx1"/>
                </a:solidFill>
              </a:rPr>
              <a:t>tá</a:t>
            </a:r>
            <a:r>
              <a:rPr lang="en-IE" sz="1100" dirty="0">
                <a:solidFill>
                  <a:schemeClr val="tx1"/>
                </a:solidFill>
              </a:rPr>
              <a:t> </a:t>
            </a:r>
            <a:r>
              <a:rPr lang="en-IE" sz="1100" dirty="0" err="1">
                <a:solidFill>
                  <a:schemeClr val="tx1"/>
                </a:solidFill>
              </a:rPr>
              <a:t>rátálacha</a:t>
            </a:r>
            <a:r>
              <a:rPr lang="en-IE" sz="1100" dirty="0">
                <a:solidFill>
                  <a:schemeClr val="tx1"/>
                </a:solidFill>
              </a:rPr>
              <a:t> </a:t>
            </a:r>
            <a:r>
              <a:rPr lang="en-IE" sz="1100" dirty="0" err="1">
                <a:solidFill>
                  <a:schemeClr val="tx1"/>
                </a:solidFill>
              </a:rPr>
              <a:t>aoise</a:t>
            </a:r>
            <a:r>
              <a:rPr lang="en-IE" sz="1100" dirty="0">
                <a:solidFill>
                  <a:schemeClr val="tx1"/>
                </a:solidFill>
              </a:rPr>
              <a:t> ag </a:t>
            </a:r>
            <a:r>
              <a:rPr lang="en-IE" sz="1100" dirty="0" err="1">
                <a:solidFill>
                  <a:schemeClr val="tx1"/>
                </a:solidFill>
              </a:rPr>
              <a:t>gabháil</a:t>
            </a:r>
            <a:r>
              <a:rPr lang="en-IE" sz="1100" dirty="0">
                <a:solidFill>
                  <a:schemeClr val="tx1"/>
                </a:solidFill>
              </a:rPr>
              <a:t> le </a:t>
            </a:r>
            <a:r>
              <a:rPr lang="en-IE" sz="1100" dirty="0" err="1">
                <a:solidFill>
                  <a:schemeClr val="tx1"/>
                </a:solidFill>
              </a:rPr>
              <a:t>haipeanna</a:t>
            </a:r>
            <a:r>
              <a:rPr lang="en-IE" sz="1100" dirty="0">
                <a:solidFill>
                  <a:schemeClr val="tx1"/>
                </a:solidFill>
              </a:rPr>
              <a:t> </a:t>
            </a:r>
            <a:r>
              <a:rPr lang="en-IE" sz="1100" dirty="0" err="1">
                <a:solidFill>
                  <a:schemeClr val="tx1"/>
                </a:solidFill>
              </a:rPr>
              <a:t>agus</a:t>
            </a:r>
            <a:r>
              <a:rPr lang="en-IE" sz="1100" dirty="0">
                <a:solidFill>
                  <a:schemeClr val="tx1"/>
                </a:solidFill>
              </a:rPr>
              <a:t> le </a:t>
            </a:r>
            <a:r>
              <a:rPr lang="en-IE" sz="1100" dirty="0" err="1">
                <a:solidFill>
                  <a:schemeClr val="tx1"/>
                </a:solidFill>
              </a:rPr>
              <a:t>cluichí</a:t>
            </a:r>
            <a:r>
              <a:rPr lang="en-IE" sz="1100" dirty="0">
                <a:solidFill>
                  <a:schemeClr val="tx1"/>
                </a:solidFill>
              </a:rPr>
              <a:t> </a:t>
            </a:r>
            <a:r>
              <a:rPr lang="en-IE" sz="1100" dirty="0" err="1">
                <a:solidFill>
                  <a:schemeClr val="tx1"/>
                </a:solidFill>
              </a:rPr>
              <a:t>ar</a:t>
            </a:r>
            <a:r>
              <a:rPr lang="en-IE" sz="1100" dirty="0">
                <a:solidFill>
                  <a:schemeClr val="tx1"/>
                </a:solidFill>
              </a:rPr>
              <a:t> </a:t>
            </a:r>
            <a:r>
              <a:rPr lang="en-IE" sz="1100" dirty="0" err="1">
                <a:solidFill>
                  <a:schemeClr val="tx1"/>
                </a:solidFill>
              </a:rPr>
              <a:t>líne</a:t>
            </a:r>
            <a:r>
              <a:rPr lang="en-IE" sz="1100" dirty="0">
                <a:solidFill>
                  <a:schemeClr val="tx1"/>
                </a:solidFill>
              </a:rPr>
              <a:t> </a:t>
            </a:r>
            <a:r>
              <a:rPr lang="en-IE" sz="1100" dirty="0" err="1">
                <a:solidFill>
                  <a:schemeClr val="tx1"/>
                </a:solidFill>
              </a:rPr>
              <a:t>ionas</a:t>
            </a:r>
            <a:r>
              <a:rPr lang="en-IE" sz="1100" dirty="0">
                <a:solidFill>
                  <a:schemeClr val="tx1"/>
                </a:solidFill>
              </a:rPr>
              <a:t> go </a:t>
            </a:r>
            <a:r>
              <a:rPr lang="en-IE" sz="1100" dirty="0" err="1">
                <a:solidFill>
                  <a:schemeClr val="tx1"/>
                </a:solidFill>
              </a:rPr>
              <a:t>mbeidh</a:t>
            </a:r>
            <a:r>
              <a:rPr lang="en-IE" sz="1100" dirty="0">
                <a:solidFill>
                  <a:schemeClr val="tx1"/>
                </a:solidFill>
              </a:rPr>
              <a:t> a </a:t>
            </a:r>
            <a:r>
              <a:rPr lang="en-IE" sz="1100" dirty="0" err="1">
                <a:solidFill>
                  <a:schemeClr val="tx1"/>
                </a:solidFill>
              </a:rPr>
              <a:t>fhios</a:t>
            </a:r>
            <a:r>
              <a:rPr lang="en-IE" sz="1100" dirty="0">
                <a:solidFill>
                  <a:schemeClr val="tx1"/>
                </a:solidFill>
              </a:rPr>
              <a:t> </a:t>
            </a:r>
            <a:r>
              <a:rPr lang="en-IE" sz="1100" dirty="0" err="1">
                <a:solidFill>
                  <a:schemeClr val="tx1"/>
                </a:solidFill>
              </a:rPr>
              <a:t>agat</a:t>
            </a:r>
            <a:r>
              <a:rPr lang="en-IE" sz="1100" dirty="0">
                <a:solidFill>
                  <a:schemeClr val="tx1"/>
                </a:solidFill>
              </a:rPr>
              <a:t> an </a:t>
            </a:r>
            <a:r>
              <a:rPr lang="en-IE" sz="1100" dirty="0" err="1">
                <a:solidFill>
                  <a:schemeClr val="tx1"/>
                </a:solidFill>
              </a:rPr>
              <a:t>bhfuil</a:t>
            </a:r>
            <a:r>
              <a:rPr lang="en-IE" sz="1100" dirty="0">
                <a:solidFill>
                  <a:schemeClr val="tx1"/>
                </a:solidFill>
              </a:rPr>
              <a:t> </a:t>
            </a:r>
            <a:r>
              <a:rPr lang="en-IE" sz="1100" dirty="0" err="1">
                <a:solidFill>
                  <a:schemeClr val="tx1"/>
                </a:solidFill>
              </a:rPr>
              <a:t>sé</a:t>
            </a:r>
            <a:r>
              <a:rPr lang="en-IE" sz="1100" dirty="0">
                <a:solidFill>
                  <a:schemeClr val="tx1"/>
                </a:solidFill>
              </a:rPr>
              <a:t> </a:t>
            </a:r>
            <a:r>
              <a:rPr lang="en-IE" sz="1100" dirty="0" err="1">
                <a:solidFill>
                  <a:schemeClr val="tx1"/>
                </a:solidFill>
              </a:rPr>
              <a:t>oiriúnach</a:t>
            </a:r>
            <a:r>
              <a:rPr lang="en-IE" sz="1100" dirty="0">
                <a:solidFill>
                  <a:schemeClr val="tx1"/>
                </a:solidFill>
              </a:rPr>
              <a:t> </a:t>
            </a:r>
            <a:r>
              <a:rPr lang="en-IE" sz="1100" dirty="0" err="1">
                <a:solidFill>
                  <a:schemeClr val="tx1"/>
                </a:solidFill>
              </a:rPr>
              <a:t>duit</a:t>
            </a:r>
            <a:r>
              <a:rPr lang="en-IE" sz="1100" dirty="0">
                <a:solidFill>
                  <a:schemeClr val="tx1"/>
                </a:solidFill>
              </a:rPr>
              <a:t> </a:t>
            </a:r>
            <a:r>
              <a:rPr lang="en-IE" sz="1100" dirty="0" err="1">
                <a:solidFill>
                  <a:schemeClr val="tx1"/>
                </a:solidFill>
              </a:rPr>
              <a:t>féin</a:t>
            </a:r>
            <a:r>
              <a:rPr lang="en-IE" sz="1100" dirty="0">
                <a:solidFill>
                  <a:schemeClr val="tx1"/>
                </a:solidFill>
              </a:rPr>
              <a:t> </a:t>
            </a:r>
            <a:r>
              <a:rPr lang="en-IE" sz="1100" dirty="0" err="1">
                <a:solidFill>
                  <a:schemeClr val="tx1"/>
                </a:solidFill>
              </a:rPr>
              <a:t>nó</a:t>
            </a:r>
            <a:r>
              <a:rPr lang="en-IE" sz="1100" dirty="0">
                <a:solidFill>
                  <a:schemeClr val="tx1"/>
                </a:solidFill>
              </a:rPr>
              <a:t> </a:t>
            </a:r>
            <a:r>
              <a:rPr lang="en-IE" sz="1100" dirty="0" err="1">
                <a:solidFill>
                  <a:schemeClr val="tx1"/>
                </a:solidFill>
              </a:rPr>
              <a:t>nach</a:t>
            </a:r>
            <a:r>
              <a:rPr lang="en-IE" sz="1100" dirty="0">
                <a:solidFill>
                  <a:schemeClr val="tx1"/>
                </a:solidFill>
              </a:rPr>
              <a:t> </a:t>
            </a:r>
            <a:r>
              <a:rPr lang="en-IE" sz="1100" dirty="0" err="1">
                <a:solidFill>
                  <a:schemeClr val="tx1"/>
                </a:solidFill>
              </a:rPr>
              <a:t>bhfuil</a:t>
            </a:r>
            <a:r>
              <a:rPr lang="en-IE" sz="1100" dirty="0">
                <a:solidFill>
                  <a:schemeClr val="tx1"/>
                </a:solidFill>
              </a:rPr>
              <a:t>.</a:t>
            </a:r>
          </a:p>
          <a:p>
            <a:r>
              <a:rPr lang="en-IE" sz="1100" dirty="0" err="1">
                <a:solidFill>
                  <a:schemeClr val="tx1"/>
                </a:solidFill>
              </a:rPr>
              <a:t>Tá</a:t>
            </a:r>
            <a:r>
              <a:rPr lang="en-IE" sz="1100" dirty="0">
                <a:solidFill>
                  <a:schemeClr val="tx1"/>
                </a:solidFill>
              </a:rPr>
              <a:t> </a:t>
            </a:r>
            <a:r>
              <a:rPr lang="en-IE" sz="1100" dirty="0" err="1">
                <a:solidFill>
                  <a:schemeClr val="tx1"/>
                </a:solidFill>
              </a:rPr>
              <a:t>sé</a:t>
            </a:r>
            <a:r>
              <a:rPr lang="en-IE" sz="1100" dirty="0">
                <a:solidFill>
                  <a:schemeClr val="tx1"/>
                </a:solidFill>
              </a:rPr>
              <a:t> </a:t>
            </a:r>
            <a:r>
              <a:rPr lang="en-IE" sz="1100" dirty="0" err="1">
                <a:solidFill>
                  <a:schemeClr val="tx1"/>
                </a:solidFill>
              </a:rPr>
              <a:t>tábhachtach</a:t>
            </a:r>
            <a:r>
              <a:rPr lang="en-IE" sz="1100" dirty="0">
                <a:solidFill>
                  <a:schemeClr val="tx1"/>
                </a:solidFill>
              </a:rPr>
              <a:t> </a:t>
            </a:r>
            <a:r>
              <a:rPr lang="en-IE" sz="1100" dirty="0" err="1">
                <a:solidFill>
                  <a:schemeClr val="tx1"/>
                </a:solidFill>
              </a:rPr>
              <a:t>gan</a:t>
            </a:r>
            <a:r>
              <a:rPr lang="en-IE" sz="1100" dirty="0">
                <a:solidFill>
                  <a:schemeClr val="tx1"/>
                </a:solidFill>
              </a:rPr>
              <a:t> </a:t>
            </a:r>
            <a:r>
              <a:rPr lang="en-IE" sz="1100" dirty="0" err="1">
                <a:solidFill>
                  <a:schemeClr val="tx1"/>
                </a:solidFill>
              </a:rPr>
              <a:t>rúin</a:t>
            </a:r>
            <a:r>
              <a:rPr lang="en-IE" sz="1100" dirty="0">
                <a:solidFill>
                  <a:schemeClr val="tx1"/>
                </a:solidFill>
              </a:rPr>
              <a:t> a </a:t>
            </a:r>
            <a:r>
              <a:rPr lang="en-IE" sz="1100" dirty="0" err="1">
                <a:solidFill>
                  <a:schemeClr val="tx1"/>
                </a:solidFill>
              </a:rPr>
              <a:t>choinneáil</a:t>
            </a:r>
            <a:r>
              <a:rPr lang="en-IE" sz="1100" dirty="0">
                <a:solidFill>
                  <a:schemeClr val="tx1"/>
                </a:solidFill>
              </a:rPr>
              <a:t> </a:t>
            </a:r>
            <a:r>
              <a:rPr lang="en-IE" sz="1100" dirty="0" err="1">
                <a:solidFill>
                  <a:schemeClr val="tx1"/>
                </a:solidFill>
              </a:rPr>
              <a:t>ar</a:t>
            </a:r>
            <a:r>
              <a:rPr lang="en-IE" sz="1100" dirty="0">
                <a:solidFill>
                  <a:schemeClr val="tx1"/>
                </a:solidFill>
              </a:rPr>
              <a:t> </a:t>
            </a:r>
            <a:r>
              <a:rPr lang="en-IE" sz="1100" dirty="0" err="1">
                <a:solidFill>
                  <a:schemeClr val="tx1"/>
                </a:solidFill>
              </a:rPr>
              <a:t>líne</a:t>
            </a:r>
            <a:r>
              <a:rPr lang="en-IE" sz="1100" dirty="0">
                <a:solidFill>
                  <a:schemeClr val="tx1"/>
                </a:solidFill>
              </a:rPr>
              <a:t> - </a:t>
            </a:r>
            <a:r>
              <a:rPr lang="en-IE" sz="1100" dirty="0" err="1">
                <a:solidFill>
                  <a:schemeClr val="tx1"/>
                </a:solidFill>
              </a:rPr>
              <a:t>Inis</a:t>
            </a:r>
            <a:r>
              <a:rPr lang="en-IE" sz="1100" dirty="0">
                <a:solidFill>
                  <a:schemeClr val="tx1"/>
                </a:solidFill>
              </a:rPr>
              <a:t> do </a:t>
            </a:r>
            <a:r>
              <a:rPr lang="en-IE" sz="1100" dirty="0" err="1">
                <a:solidFill>
                  <a:schemeClr val="tx1"/>
                </a:solidFill>
              </a:rPr>
              <a:t>thuismitheoir</a:t>
            </a:r>
            <a:r>
              <a:rPr lang="en-IE" sz="1100" dirty="0">
                <a:solidFill>
                  <a:schemeClr val="tx1"/>
                </a:solidFill>
              </a:rPr>
              <a:t> </a:t>
            </a:r>
            <a:r>
              <a:rPr lang="en-IE" sz="1100" dirty="0" err="1">
                <a:solidFill>
                  <a:schemeClr val="tx1"/>
                </a:solidFill>
              </a:rPr>
              <a:t>nó</a:t>
            </a:r>
            <a:r>
              <a:rPr lang="en-IE" sz="1100" dirty="0">
                <a:solidFill>
                  <a:schemeClr val="tx1"/>
                </a:solidFill>
              </a:rPr>
              <a:t> do </a:t>
            </a:r>
            <a:r>
              <a:rPr lang="en-IE" sz="1100" dirty="0" err="1">
                <a:solidFill>
                  <a:schemeClr val="tx1"/>
                </a:solidFill>
              </a:rPr>
              <a:t>chaomhnóir</a:t>
            </a:r>
            <a:r>
              <a:rPr lang="en-IE" sz="1100" dirty="0">
                <a:solidFill>
                  <a:schemeClr val="tx1"/>
                </a:solidFill>
              </a:rPr>
              <a:t> </a:t>
            </a:r>
            <a:r>
              <a:rPr lang="en-IE" sz="1100" dirty="0" err="1">
                <a:solidFill>
                  <a:schemeClr val="tx1"/>
                </a:solidFill>
              </a:rPr>
              <a:t>i</a:t>
            </a:r>
            <a:r>
              <a:rPr lang="en-IE" sz="1100" dirty="0">
                <a:solidFill>
                  <a:schemeClr val="tx1"/>
                </a:solidFill>
              </a:rPr>
              <a:t> </a:t>
            </a:r>
            <a:r>
              <a:rPr lang="en-IE" sz="1100" dirty="0" err="1">
                <a:solidFill>
                  <a:schemeClr val="tx1"/>
                </a:solidFill>
              </a:rPr>
              <a:t>gcónaí</a:t>
            </a:r>
            <a:r>
              <a:rPr lang="en-IE" sz="1100" dirty="0">
                <a:solidFill>
                  <a:schemeClr val="tx1"/>
                </a:solidFill>
              </a:rPr>
              <a:t> </a:t>
            </a:r>
            <a:r>
              <a:rPr lang="en-IE" sz="1100" dirty="0" err="1">
                <a:solidFill>
                  <a:schemeClr val="tx1"/>
                </a:solidFill>
              </a:rPr>
              <a:t>má</a:t>
            </a:r>
            <a:r>
              <a:rPr lang="en-IE" sz="1100" dirty="0">
                <a:solidFill>
                  <a:schemeClr val="tx1"/>
                </a:solidFill>
              </a:rPr>
              <a:t> </a:t>
            </a:r>
            <a:r>
              <a:rPr lang="en-IE" sz="1100" dirty="0" err="1">
                <a:solidFill>
                  <a:schemeClr val="tx1"/>
                </a:solidFill>
              </a:rPr>
              <a:t>fheiceann</a:t>
            </a:r>
            <a:r>
              <a:rPr lang="en-IE" sz="1100" dirty="0">
                <a:solidFill>
                  <a:schemeClr val="tx1"/>
                </a:solidFill>
              </a:rPr>
              <a:t> </a:t>
            </a:r>
            <a:r>
              <a:rPr lang="en-IE" sz="1100" dirty="0" err="1">
                <a:solidFill>
                  <a:schemeClr val="tx1"/>
                </a:solidFill>
              </a:rPr>
              <a:t>tú</a:t>
            </a:r>
            <a:r>
              <a:rPr lang="en-IE" sz="1100" dirty="0">
                <a:solidFill>
                  <a:schemeClr val="tx1"/>
                </a:solidFill>
              </a:rPr>
              <a:t> </a:t>
            </a:r>
            <a:r>
              <a:rPr lang="en-IE" sz="1100" dirty="0" err="1">
                <a:solidFill>
                  <a:schemeClr val="tx1"/>
                </a:solidFill>
              </a:rPr>
              <a:t>rud</a:t>
            </a:r>
            <a:r>
              <a:rPr lang="en-IE" sz="1100" dirty="0">
                <a:solidFill>
                  <a:schemeClr val="tx1"/>
                </a:solidFill>
              </a:rPr>
              <a:t> </a:t>
            </a:r>
            <a:r>
              <a:rPr lang="en-IE" sz="1100" dirty="0" err="1">
                <a:solidFill>
                  <a:schemeClr val="tx1"/>
                </a:solidFill>
              </a:rPr>
              <a:t>éigin</a:t>
            </a:r>
            <a:r>
              <a:rPr lang="en-IE" sz="1100" dirty="0">
                <a:solidFill>
                  <a:schemeClr val="tx1"/>
                </a:solidFill>
              </a:rPr>
              <a:t> </a:t>
            </a:r>
            <a:r>
              <a:rPr lang="en-IE" sz="1100" dirty="0" err="1">
                <a:solidFill>
                  <a:schemeClr val="tx1"/>
                </a:solidFill>
              </a:rPr>
              <a:t>gránna</a:t>
            </a:r>
            <a:r>
              <a:rPr lang="en-IE" sz="1100" dirty="0">
                <a:solidFill>
                  <a:schemeClr val="tx1"/>
                </a:solidFill>
              </a:rPr>
              <a:t> </a:t>
            </a:r>
            <a:r>
              <a:rPr lang="en-IE" sz="1100" dirty="0" err="1">
                <a:solidFill>
                  <a:schemeClr val="tx1"/>
                </a:solidFill>
              </a:rPr>
              <a:t>ar</a:t>
            </a:r>
            <a:r>
              <a:rPr lang="en-IE" sz="1100" dirty="0">
                <a:solidFill>
                  <a:schemeClr val="tx1"/>
                </a:solidFill>
              </a:rPr>
              <a:t> </a:t>
            </a:r>
            <a:r>
              <a:rPr lang="en-IE" sz="1100" dirty="0" err="1">
                <a:solidFill>
                  <a:schemeClr val="tx1"/>
                </a:solidFill>
              </a:rPr>
              <a:t>líne</a:t>
            </a:r>
            <a:r>
              <a:rPr lang="en-IE" sz="1100" dirty="0">
                <a:solidFill>
                  <a:schemeClr val="tx1"/>
                </a:solidFill>
              </a:rPr>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p:cNvGrpSpPr/>
        <p:nvPr/>
      </p:nvGrpSpPr>
      <p:grpSpPr>
        <a:xfrm>
          <a:off x="0" y="0"/>
          <a:ext cx="0" cy="0"/>
          <a:chOff x="0" y="0"/>
          <a:chExt cx="0" cy="0"/>
        </a:xfrm>
      </p:grpSpPr>
      <p:sp>
        <p:nvSpPr>
          <p:cNvPr id="1029" name="Google Shape;1029;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30" name="Google Shape;1030;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ga" sz="1100" b="1" i="1" u="none" baseline="0">
                <a:solidFill>
                  <a:schemeClr val="dk1"/>
                </a:solidFill>
                <a:latin typeface="Montserrat"/>
                <a:ea typeface="Montserrat"/>
                <a:cs typeface="Montserrat"/>
                <a:sym typeface="Montserrat"/>
              </a:rPr>
              <a:t>Tabhair faoi deara: </a:t>
            </a:r>
            <a:r>
              <a:rPr lang="ga" sz="1100" b="0" i="0" u="none" baseline="0">
                <a:solidFill>
                  <a:schemeClr val="dk1"/>
                </a:solidFill>
                <a:latin typeface="Montserrat"/>
                <a:ea typeface="Montserrat"/>
                <a:cs typeface="Montserrat"/>
                <a:sym typeface="Montserrat"/>
              </a:rPr>
              <a:t>Cé leis a labhrófá dá bhfeicfeá rud éigin ar an idirlíon nár thaitin leat?</a:t>
            </a:r>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ga" sz="1100" b="0" i="0" u="none" baseline="0">
                <a:solidFill>
                  <a:schemeClr val="dk1"/>
                </a:solidFill>
                <a:latin typeface="Montserrat"/>
                <a:ea typeface="Montserrat"/>
                <a:cs typeface="Montserrat"/>
                <a:sym typeface="Montserrat"/>
              </a:rPr>
              <a:t>‘Cé leis a labhrófá dá bhfeicfeá rud éigin ar an idirlíon nár thaitin leat nó ar mhothaigh tú neamhshábháilte dá bharr?’.  Iarr ar dhaltaí é seo a phlé ina mbeirteanna agus aiseolas a thabhairt duit nuair a bheidh siad críochnaithe.</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38" name="Google Shape;1038;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ga" b="1" i="1" u="none" baseline="0">
                <a:latin typeface="Montserrat"/>
                <a:ea typeface="Montserrat"/>
                <a:cs typeface="Montserrat"/>
                <a:sym typeface="Montserrat"/>
              </a:rPr>
              <a:t>Tabhair faoi deara:</a:t>
            </a:r>
            <a:r>
              <a:rPr lang="ga" b="1" i="0" u="none" baseline="0">
                <a:latin typeface="Montserrat"/>
                <a:ea typeface="Montserrat"/>
                <a:cs typeface="Montserrat"/>
                <a:sym typeface="Montserrat"/>
              </a:rPr>
              <a:t> </a:t>
            </a:r>
            <a:r>
              <a:rPr lang="ga" b="0" i="0" u="none" baseline="0">
                <a:latin typeface="Montserrat"/>
                <a:ea typeface="Montserrat"/>
                <a:cs typeface="Montserrat"/>
                <a:sym typeface="Montserrat"/>
              </a:rPr>
              <a:t>Glac nóiméad chun achoimre a dhéanamh ar na príomhphointí seo do na daltaí.</a:t>
            </a:r>
            <a:endParaRPr/>
          </a:p>
          <a:p>
            <a:pPr marL="457200" lvl="0" indent="-228600" algn="l" rtl="0">
              <a:lnSpc>
                <a:spcPct val="115000"/>
              </a:lnSpc>
              <a:spcBef>
                <a:spcPts val="0"/>
              </a:spcBef>
              <a:spcAft>
                <a:spcPts val="0"/>
              </a:spcAft>
              <a:buClr>
                <a:srgbClr val="FFFFFF"/>
              </a:buClr>
              <a:buSzPts val="1600"/>
              <a:buFont typeface="Montserrat"/>
              <a:buNone/>
            </a:pPr>
            <a:endParaRPr sz="1600" b="1">
              <a:solidFill>
                <a:srgbClr val="FFFFFF"/>
              </a:solidFill>
              <a:latin typeface="Montserrat"/>
              <a:ea typeface="Montserrat"/>
              <a:cs typeface="Montserrat"/>
              <a:sym typeface="Montserrat"/>
            </a:endParaRPr>
          </a:p>
          <a:p>
            <a:pPr marL="457200" lvl="0" indent="-330200" algn="l" rtl="0">
              <a:lnSpc>
                <a:spcPct val="115000"/>
              </a:lnSpc>
              <a:spcBef>
                <a:spcPts val="0"/>
              </a:spcBef>
              <a:spcAft>
                <a:spcPts val="0"/>
              </a:spcAft>
              <a:buClr>
                <a:srgbClr val="FFFFFF"/>
              </a:buClr>
              <a:buSzPts val="1600"/>
              <a:buFont typeface="Montserrat"/>
              <a:buChar char="●"/>
            </a:pPr>
            <a:r>
              <a:rPr lang="ga" sz="1600" b="1" i="0" u="none" baseline="0">
                <a:solidFill>
                  <a:srgbClr val="FFFFFF"/>
                </a:solidFill>
                <a:latin typeface="Montserrat"/>
                <a:ea typeface="Montserrat"/>
                <a:cs typeface="Montserrat"/>
                <a:sym typeface="Montserrat"/>
              </a:rPr>
              <a:t>Is áis iontach é an t-idirlíon is féidir leat a úsáid chun go leor rudaí difriúla a dhéanamh.</a:t>
            </a:r>
            <a:endParaRPr/>
          </a:p>
          <a:p>
            <a:pPr marL="457200" lvl="0" indent="-330200" algn="l" rtl="0">
              <a:lnSpc>
                <a:spcPct val="115000"/>
              </a:lnSpc>
              <a:spcBef>
                <a:spcPts val="0"/>
              </a:spcBef>
              <a:spcAft>
                <a:spcPts val="0"/>
              </a:spcAft>
              <a:buClr>
                <a:srgbClr val="FFFFFF"/>
              </a:buClr>
              <a:buSzPts val="1600"/>
              <a:buFont typeface="Montserrat"/>
              <a:buChar char="●"/>
            </a:pPr>
            <a:r>
              <a:rPr lang="ga" sz="1600" b="1" i="0" u="none" baseline="0">
                <a:solidFill>
                  <a:srgbClr val="FFFFFF"/>
                </a:solidFill>
                <a:latin typeface="Montserrat"/>
                <a:ea typeface="Montserrat"/>
                <a:cs typeface="Montserrat"/>
                <a:sym typeface="Montserrat"/>
              </a:rPr>
              <a:t>Níl an locht ortsa i gcónaí má thagann tú ar ábhar gránna ar an idirlíon.</a:t>
            </a:r>
            <a:endParaRPr/>
          </a:p>
          <a:p>
            <a:pPr marL="457200" lvl="0" indent="-330200" algn="l" rtl="0">
              <a:lnSpc>
                <a:spcPct val="115000"/>
              </a:lnSpc>
              <a:spcBef>
                <a:spcPts val="0"/>
              </a:spcBef>
              <a:spcAft>
                <a:spcPts val="0"/>
              </a:spcAft>
              <a:buClr>
                <a:srgbClr val="FFFFFF"/>
              </a:buClr>
              <a:buSzPts val="1600"/>
              <a:buFont typeface="Montserrat"/>
              <a:buChar char="●"/>
            </a:pPr>
            <a:r>
              <a:rPr lang="ga" sz="1600" b="1" i="0" u="none" baseline="0">
                <a:solidFill>
                  <a:srgbClr val="FFFFFF"/>
                </a:solidFill>
                <a:latin typeface="Montserrat"/>
                <a:ea typeface="Montserrat"/>
                <a:cs typeface="Montserrat"/>
                <a:sym typeface="Montserrat"/>
              </a:rPr>
              <a:t>Is é an rud is fearr ba cheart duit a dhéanamh má fheiceann tú rud éigin ar líne a chuireann imní ort nó a chuireann as duit ná:</a:t>
            </a:r>
            <a:endParaRPr/>
          </a:p>
          <a:p>
            <a:pPr marL="1371600" lvl="2" indent="-330200" algn="l" rtl="0">
              <a:lnSpc>
                <a:spcPct val="115000"/>
              </a:lnSpc>
              <a:spcBef>
                <a:spcPts val="0"/>
              </a:spcBef>
              <a:spcAft>
                <a:spcPts val="0"/>
              </a:spcAft>
              <a:buClr>
                <a:srgbClr val="FFFFFF"/>
              </a:buClr>
              <a:buSzPts val="1600"/>
              <a:buFont typeface="Montserrat"/>
              <a:buChar char="■"/>
            </a:pPr>
            <a:r>
              <a:rPr lang="ga" sz="1600" b="1" i="0" u="none" baseline="0">
                <a:solidFill>
                  <a:srgbClr val="FFFFFF"/>
                </a:solidFill>
                <a:latin typeface="Montserrat"/>
                <a:ea typeface="Montserrat"/>
                <a:cs typeface="Montserrat"/>
                <a:sym typeface="Montserrat"/>
              </a:rPr>
              <a:t>é a dhúnadh ach cliceáil ar an gcnaipe X ar chlé ag barr an scáileáin</a:t>
            </a:r>
            <a:endParaRPr/>
          </a:p>
          <a:p>
            <a:pPr marL="1371600" lvl="2" indent="-330200" algn="l" rtl="0">
              <a:lnSpc>
                <a:spcPct val="115000"/>
              </a:lnSpc>
              <a:spcBef>
                <a:spcPts val="0"/>
              </a:spcBef>
              <a:spcAft>
                <a:spcPts val="0"/>
              </a:spcAft>
              <a:buClr>
                <a:srgbClr val="FFFFFF"/>
              </a:buClr>
              <a:buSzPts val="1600"/>
              <a:buFont typeface="Montserrat"/>
              <a:buChar char="■"/>
            </a:pPr>
            <a:r>
              <a:rPr lang="ga" sz="1600" b="1" i="0" u="none" baseline="0">
                <a:solidFill>
                  <a:srgbClr val="FFFFFF"/>
                </a:solidFill>
                <a:latin typeface="Montserrat"/>
                <a:ea typeface="Montserrat"/>
                <a:cs typeface="Montserrat"/>
                <a:sym typeface="Montserrat"/>
              </a:rPr>
              <a:t>é a rá le do thuismitheoirí/chaomhnóirí nó do mhúinteoirí a luaithe is féidir</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2"/>
        <p:cNvGrpSpPr/>
        <p:nvPr/>
      </p:nvGrpSpPr>
      <p:grpSpPr>
        <a:xfrm>
          <a:off x="0" y="0"/>
          <a:ext cx="0" cy="0"/>
          <a:chOff x="0" y="0"/>
          <a:chExt cx="0" cy="0"/>
        </a:xfrm>
      </p:grpSpPr>
      <p:sp>
        <p:nvSpPr>
          <p:cNvPr id="1203" name="Google Shape;1203;g7f98d56b6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04" name="Google Shape;1204;g7f98d56b6c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100" b="0" i="0" u="none" strike="noStrike" cap="none" dirty="0" err="1">
                <a:solidFill>
                  <a:srgbClr val="000000"/>
                </a:solidFill>
                <a:effectLst/>
                <a:latin typeface="Arial"/>
                <a:ea typeface="Arial"/>
                <a:cs typeface="Arial"/>
                <a:sym typeface="Arial"/>
              </a:rPr>
              <a:t>Ansin</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inis</a:t>
            </a:r>
            <a:r>
              <a:rPr lang="en-GB" sz="1100" b="0" i="0" u="none" strike="noStrike" cap="none" dirty="0">
                <a:solidFill>
                  <a:srgbClr val="000000"/>
                </a:solidFill>
                <a:effectLst/>
                <a:latin typeface="Arial"/>
                <a:ea typeface="Arial"/>
                <a:cs typeface="Arial"/>
                <a:sym typeface="Arial"/>
              </a:rPr>
              <a:t> do </a:t>
            </a:r>
            <a:r>
              <a:rPr lang="en-GB" sz="1100" b="0" i="0" u="none" strike="noStrike" cap="none" dirty="0" err="1">
                <a:solidFill>
                  <a:srgbClr val="000000"/>
                </a:solidFill>
                <a:effectLst/>
                <a:latin typeface="Arial"/>
                <a:ea typeface="Arial"/>
                <a:cs typeface="Arial"/>
                <a:sym typeface="Arial"/>
              </a:rPr>
              <a:t>dhaltaí</a:t>
            </a:r>
            <a:r>
              <a:rPr lang="en-GB" sz="1100" b="0" i="0" u="none" strike="noStrike" cap="none" dirty="0">
                <a:solidFill>
                  <a:srgbClr val="000000"/>
                </a:solidFill>
                <a:effectLst/>
                <a:latin typeface="Arial"/>
                <a:ea typeface="Arial"/>
                <a:cs typeface="Arial"/>
                <a:sym typeface="Arial"/>
              </a:rPr>
              <a:t> go </a:t>
            </a:r>
            <a:r>
              <a:rPr lang="en-GB" sz="1100" b="0" i="0" u="none" strike="noStrike" cap="none" dirty="0" err="1">
                <a:solidFill>
                  <a:srgbClr val="000000"/>
                </a:solidFill>
                <a:effectLst/>
                <a:latin typeface="Arial"/>
                <a:ea typeface="Arial"/>
                <a:cs typeface="Arial"/>
                <a:sym typeface="Arial"/>
              </a:rPr>
              <a:t>bhfuil</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siad</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chun</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tráth</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na</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gceist</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gairid</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faoin</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tsábháilteacht</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ar</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líne</a:t>
            </a:r>
            <a:r>
              <a:rPr lang="en-GB" sz="1100" b="0" i="0" u="none" strike="noStrike" cap="none" dirty="0">
                <a:solidFill>
                  <a:srgbClr val="000000"/>
                </a:solidFill>
                <a:effectLst/>
                <a:latin typeface="Arial"/>
                <a:ea typeface="Arial"/>
                <a:cs typeface="Arial"/>
                <a:sym typeface="Arial"/>
              </a:rPr>
              <a:t> a </a:t>
            </a:r>
            <a:r>
              <a:rPr lang="en-GB" sz="1100" b="0" i="0" u="none" strike="noStrike" cap="none" dirty="0" err="1">
                <a:solidFill>
                  <a:srgbClr val="000000"/>
                </a:solidFill>
                <a:effectLst/>
                <a:latin typeface="Arial"/>
                <a:ea typeface="Arial"/>
                <a:cs typeface="Arial"/>
                <a:sym typeface="Arial"/>
              </a:rPr>
              <a:t>dhéanamh</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chun</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athchleachtadh</a:t>
            </a:r>
            <a:r>
              <a:rPr lang="en-GB" sz="1100" b="0" i="0" u="none" strike="noStrike" cap="none" dirty="0">
                <a:solidFill>
                  <a:srgbClr val="000000"/>
                </a:solidFill>
                <a:effectLst/>
                <a:latin typeface="Arial"/>
                <a:ea typeface="Arial"/>
                <a:cs typeface="Arial"/>
                <a:sym typeface="Arial"/>
              </a:rPr>
              <a:t> a </a:t>
            </a:r>
            <a:r>
              <a:rPr lang="en-GB" sz="1100" b="0" i="0" u="none" strike="noStrike" cap="none" dirty="0" err="1">
                <a:solidFill>
                  <a:srgbClr val="000000"/>
                </a:solidFill>
                <a:effectLst/>
                <a:latin typeface="Arial"/>
                <a:ea typeface="Arial"/>
                <a:cs typeface="Arial"/>
                <a:sym typeface="Arial"/>
              </a:rPr>
              <a:t>dhéanamh</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ar</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gach</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rud</a:t>
            </a:r>
            <a:r>
              <a:rPr lang="en-GB" sz="1100" b="0" i="0" u="none" strike="noStrike" cap="none" dirty="0">
                <a:solidFill>
                  <a:srgbClr val="000000"/>
                </a:solidFill>
                <a:effectLst/>
                <a:latin typeface="Arial"/>
                <a:ea typeface="Arial"/>
                <a:cs typeface="Arial"/>
                <a:sym typeface="Arial"/>
              </a:rPr>
              <a:t> a </a:t>
            </a:r>
            <a:r>
              <a:rPr lang="en-GB" sz="1100" b="0" i="0" u="none" strike="noStrike" cap="none" dirty="0" err="1">
                <a:solidFill>
                  <a:srgbClr val="000000"/>
                </a:solidFill>
                <a:effectLst/>
                <a:latin typeface="Arial"/>
                <a:ea typeface="Arial"/>
                <a:cs typeface="Arial"/>
                <a:sym typeface="Arial"/>
              </a:rPr>
              <a:t>d’fhoghlaim</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siad</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faoi</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conas</a:t>
            </a:r>
            <a:r>
              <a:rPr lang="en-GB" sz="1100" b="0" i="0" u="none" strike="noStrike" cap="none" dirty="0">
                <a:solidFill>
                  <a:srgbClr val="000000"/>
                </a:solidFill>
                <a:effectLst/>
                <a:latin typeface="Arial"/>
                <a:ea typeface="Arial"/>
                <a:cs typeface="Arial"/>
                <a:sym typeface="Arial"/>
              </a:rPr>
              <a:t> a </a:t>
            </a:r>
            <a:r>
              <a:rPr lang="en-GB" sz="1100" b="0" i="0" u="none" strike="noStrike" cap="none" dirty="0" err="1">
                <a:solidFill>
                  <a:srgbClr val="000000"/>
                </a:solidFill>
                <a:effectLst/>
                <a:latin typeface="Arial"/>
                <a:ea typeface="Arial"/>
                <a:cs typeface="Arial"/>
                <a:sym typeface="Arial"/>
              </a:rPr>
              <a:t>bheith</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sábháilte</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ar</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líne</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Tabhair</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Bileog</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Gníomhaíochta</a:t>
            </a:r>
            <a:r>
              <a:rPr lang="en-GB" sz="1100" b="0" i="0" u="none" strike="noStrike" cap="none" dirty="0">
                <a:solidFill>
                  <a:srgbClr val="000000"/>
                </a:solidFill>
                <a:effectLst/>
                <a:latin typeface="Arial"/>
                <a:ea typeface="Arial"/>
                <a:cs typeface="Arial"/>
                <a:sym typeface="Arial"/>
              </a:rPr>
              <a:t> 5.5 </a:t>
            </a:r>
            <a:r>
              <a:rPr lang="en-GB" sz="1100" b="0" i="0" u="none" strike="noStrike" cap="none" dirty="0" err="1">
                <a:solidFill>
                  <a:srgbClr val="000000"/>
                </a:solidFill>
                <a:effectLst/>
                <a:latin typeface="Arial"/>
                <a:ea typeface="Arial"/>
                <a:cs typeface="Arial"/>
                <a:sym typeface="Arial"/>
              </a:rPr>
              <a:t>amach</a:t>
            </a:r>
            <a:r>
              <a:rPr lang="en-GB" sz="1100" b="0" i="0" u="none" strike="noStrike" cap="none" dirty="0">
                <a:solidFill>
                  <a:srgbClr val="000000"/>
                </a:solidFill>
                <a:effectLst/>
                <a:latin typeface="Arial"/>
                <a:ea typeface="Arial"/>
                <a:cs typeface="Arial"/>
                <a:sym typeface="Arial"/>
              </a:rPr>
              <a:t> do </a:t>
            </a:r>
            <a:r>
              <a:rPr lang="en-GB" sz="1100" b="0" i="0" u="none" strike="noStrike" cap="none" dirty="0" err="1">
                <a:solidFill>
                  <a:srgbClr val="000000"/>
                </a:solidFill>
                <a:effectLst/>
                <a:latin typeface="Arial"/>
                <a:ea typeface="Arial"/>
                <a:cs typeface="Arial"/>
                <a:sym typeface="Arial"/>
              </a:rPr>
              <a:t>na</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daltaí</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chun</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iad</a:t>
            </a:r>
            <a:r>
              <a:rPr lang="en-GB" sz="1100" b="0" i="0" u="none" strike="noStrike" cap="none" dirty="0">
                <a:solidFill>
                  <a:srgbClr val="000000"/>
                </a:solidFill>
                <a:effectLst/>
                <a:latin typeface="Arial"/>
                <a:ea typeface="Arial"/>
                <a:cs typeface="Arial"/>
                <a:sym typeface="Arial"/>
              </a:rPr>
              <a:t> a </a:t>
            </a:r>
            <a:r>
              <a:rPr lang="en-GB" sz="1100" b="0" i="0" u="none" strike="noStrike" cap="none" dirty="0" err="1">
                <a:solidFill>
                  <a:srgbClr val="000000"/>
                </a:solidFill>
                <a:effectLst/>
                <a:latin typeface="Arial"/>
                <a:ea typeface="Arial"/>
                <a:cs typeface="Arial"/>
                <a:sym typeface="Arial"/>
              </a:rPr>
              <a:t>líonadh</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isteach</a:t>
            </a:r>
            <a:r>
              <a:rPr lang="en-GB" sz="1100" b="0" i="0" u="none" strike="noStrike" cap="none" dirty="0">
                <a:solidFill>
                  <a:srgbClr val="000000"/>
                </a:solidFill>
                <a:effectLst/>
                <a:latin typeface="Arial"/>
                <a:ea typeface="Arial"/>
                <a:cs typeface="Arial"/>
                <a:sym typeface="Arial"/>
              </a:rPr>
              <a:t>. (P.95)</a:t>
            </a:r>
            <a:endParaRPr lang="en-IE" sz="1100" b="0" i="0" u="none" strike="noStrike" cap="none" dirty="0">
              <a:solidFill>
                <a:srgbClr val="000000"/>
              </a:solidFill>
              <a:effectLst/>
              <a:latin typeface="Arial"/>
              <a:ea typeface="Arial"/>
              <a:cs typeface="Arial"/>
              <a:sym typeface="Arial"/>
            </a:endParaRPr>
          </a:p>
          <a:p>
            <a:pPr marL="0" lvl="0" indent="0" algn="l" rtl="0">
              <a:lnSpc>
                <a:spcPct val="100000"/>
              </a:lnSpc>
              <a:spcBef>
                <a:spcPts val="0"/>
              </a:spcBef>
              <a:spcAft>
                <a:spcPts val="0"/>
              </a:spcAft>
              <a:buSzPts val="1400"/>
              <a:buNone/>
            </a:pPr>
            <a:endParaRPr dirty="0">
              <a:latin typeface="Montserrat"/>
              <a:ea typeface="Montserrat"/>
              <a:cs typeface="Montserrat"/>
              <a:sym typeface="Montserrat"/>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3"/>
        <p:cNvGrpSpPr/>
        <p:nvPr/>
      </p:nvGrpSpPr>
      <p:grpSpPr>
        <a:xfrm>
          <a:off x="0" y="0"/>
          <a:ext cx="0" cy="0"/>
          <a:chOff x="0" y="0"/>
          <a:chExt cx="0" cy="0"/>
        </a:xfrm>
      </p:grpSpPr>
      <p:sp>
        <p:nvSpPr>
          <p:cNvPr id="1134" name="Google Shape;1134;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5" name="Google Shape;1135;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ga" b="1" i="1" u="none" baseline="0">
                <a:solidFill>
                  <a:schemeClr val="dk1"/>
                </a:solidFill>
                <a:latin typeface="Montserrat"/>
                <a:ea typeface="Montserrat"/>
                <a:cs typeface="Montserrat"/>
                <a:sym typeface="Montserrat"/>
              </a:rPr>
              <a:t>Tabhair faoi deara:</a:t>
            </a:r>
            <a:r>
              <a:rPr lang="ga" b="1" i="0" u="none" baseline="0">
                <a:solidFill>
                  <a:schemeClr val="dk1"/>
                </a:solidFill>
                <a:latin typeface="Montserrat"/>
                <a:ea typeface="Montserrat"/>
                <a:cs typeface="Montserrat"/>
                <a:sym typeface="Montserrat"/>
              </a:rPr>
              <a:t> </a:t>
            </a:r>
            <a:r>
              <a:rPr lang="ga" b="0" i="0" u="none" baseline="0">
                <a:solidFill>
                  <a:schemeClr val="dk1"/>
                </a:solidFill>
                <a:latin typeface="Montserrat"/>
                <a:ea typeface="Montserrat"/>
                <a:cs typeface="Montserrat"/>
                <a:sym typeface="Montserrat"/>
              </a:rPr>
              <a:t>Tóg féinphic de Thionól Lá na Sábháilteachta Idirlín agus déan é a sheoladh isteach chuig Webwise ar </a:t>
            </a:r>
            <a:r>
              <a:rPr lang="ga" b="0" i="0" u="sng" baseline="0">
                <a:solidFill>
                  <a:schemeClr val="hlink"/>
                </a:solidFill>
                <a:latin typeface="Montserrat"/>
                <a:ea typeface="Montserrat"/>
                <a:cs typeface="Montserrat"/>
                <a:sym typeface="Montserrat"/>
                <a:hlinkClick r:id="rId3"/>
              </a:rPr>
              <a:t>internetsafety@pdst.ie</a:t>
            </a:r>
            <a:r>
              <a:rPr lang="ga" b="0" i="0" u="none" baseline="0">
                <a:solidFill>
                  <a:schemeClr val="dk1"/>
                </a:solidFill>
                <a:latin typeface="Montserrat"/>
                <a:ea typeface="Montserrat"/>
                <a:cs typeface="Montserrat"/>
                <a:sym typeface="Montserrat"/>
              </a:rPr>
              <a:t> nó roinn do thacaíocht ar mheáin shóisialta do scoile freisin ag úsáid na haischlibe #SaferInternetDay</a:t>
            </a:r>
            <a:endParaRPr>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ga" b="0" i="0" u="none" baseline="0">
                <a:solidFill>
                  <a:schemeClr val="dk1"/>
                </a:solidFill>
                <a:latin typeface="Montserrat"/>
                <a:ea typeface="Montserrat"/>
                <a:cs typeface="Montserrat"/>
                <a:sym typeface="Montserrat"/>
              </a:rPr>
              <a:t>Is breá le Webwise bhur ngrianghraif ar fad ó bhur bhfeachtais maidir le sábháilteacht ar líne agus bhur ngníomhaíochtaí do Lá na Sábháilteachta Idirlín a fheiceáil. Seolaigí isteach bhur ngrianghraif, bhfíseáin agus bpóstaeir chuig Webwise agus d’fhéadfadh do scoil duaiseanna iontacha a bhuachan. </a:t>
            </a:r>
            <a:endParaRPr>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b="1">
              <a:solidFill>
                <a:schemeClr val="dk1"/>
              </a:solidFill>
              <a:latin typeface="Montserrat"/>
              <a:ea typeface="Montserrat"/>
              <a:cs typeface="Montserrat"/>
              <a:sym typeface="Montserrat"/>
            </a:endParaRPr>
          </a:p>
          <a:p>
            <a:pPr marL="0" lvl="0" indent="0" algn="l" rtl="0">
              <a:lnSpc>
                <a:spcPct val="90000"/>
              </a:lnSpc>
              <a:spcBef>
                <a:spcPts val="0"/>
              </a:spcBef>
              <a:spcAft>
                <a:spcPts val="0"/>
              </a:spcAft>
              <a:buClr>
                <a:schemeClr val="dk1"/>
              </a:buClr>
              <a:buSzPts val="1100"/>
              <a:buFont typeface="Arial"/>
              <a:buNone/>
            </a:pPr>
            <a:r>
              <a:rPr lang="ga" b="0" i="0" u="none" baseline="0">
                <a:solidFill>
                  <a:schemeClr val="dk1"/>
                </a:solidFill>
                <a:latin typeface="Montserrat"/>
                <a:ea typeface="Montserrat"/>
                <a:cs typeface="Montserrat"/>
                <a:sym typeface="Montserrat"/>
              </a:rPr>
              <a:t>Tá go leor smaointe agus gníomhaíochtaí ar leathanach Lá na Sábháilteachta Idirlín: </a:t>
            </a:r>
            <a:r>
              <a:rPr lang="ga" b="0" i="0" u="none" baseline="0">
                <a:solidFill>
                  <a:schemeClr val="dk1"/>
                </a:solidFill>
                <a:uFill>
                  <a:noFill/>
                </a:u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www.webwise.ie/saferinternet</a:t>
            </a:r>
            <a:r>
              <a:rPr lang="ga" b="0" i="0" u="none" baseline="0">
                <a:solidFill>
                  <a:schemeClr val="dk1"/>
                </a:solidFill>
                <a:latin typeface="Montserrat"/>
                <a:ea typeface="Montserrat"/>
                <a:cs typeface="Montserrat"/>
                <a:sym typeface="Montserrat"/>
              </a:rPr>
              <a:t>day </a:t>
            </a:r>
            <a:endParaRPr>
              <a:latin typeface="Montserrat"/>
              <a:ea typeface="Montserrat"/>
              <a:cs typeface="Montserrat"/>
              <a:sym typeface="Montserrat"/>
            </a:endParaRPr>
          </a:p>
          <a:p>
            <a:pPr marL="0" lvl="0" indent="0" algn="l" rtl="0">
              <a:lnSpc>
                <a:spcPct val="90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l" rtl="0">
              <a:lnSpc>
                <a:spcPct val="90000"/>
              </a:lnSpc>
              <a:spcBef>
                <a:spcPts val="0"/>
              </a:spcBef>
              <a:spcAft>
                <a:spcPts val="0"/>
              </a:spcAft>
              <a:buClr>
                <a:schemeClr val="dk1"/>
              </a:buClr>
              <a:buSzPts val="1100"/>
              <a:buFont typeface="Arial"/>
              <a:buNone/>
            </a:pPr>
            <a:r>
              <a:rPr lang="ga" b="0" i="0" u="none" baseline="0">
                <a:solidFill>
                  <a:schemeClr val="dk1"/>
                </a:solidFill>
                <a:latin typeface="Montserrat"/>
                <a:ea typeface="Montserrat"/>
                <a:cs typeface="Montserrat"/>
                <a:sym typeface="Montserrat"/>
              </a:rPr>
              <a:t>Cláraigh imeachtaí do scoile le haghaidh Lá na Sábháilteachta Idirlín ar léarscáil imeachtaí Webwise agus faigh bandaí rosta LSI saor in aisce do do scoil. Cláraigh anseo: www.webwise.ie/saferinternetday</a:t>
            </a:r>
            <a:endParaRPr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ga" b="1" i="0" u="none" baseline="0">
                <a:solidFill>
                  <a:schemeClr val="dk1"/>
                </a:solidFill>
                <a:latin typeface="Montserrat"/>
                <a:ea typeface="Montserrat"/>
                <a:cs typeface="Montserrat"/>
                <a:sym typeface="Montserrat"/>
              </a:rPr>
              <a:t>Roinn bhur ngníomhaíochtaí LSI</a:t>
            </a:r>
            <a:endParaRPr>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ga" b="0" i="0" u="none" baseline="0">
                <a:solidFill>
                  <a:schemeClr val="dk1"/>
                </a:solidFill>
                <a:latin typeface="Montserrat"/>
                <a:ea typeface="Montserrat"/>
                <a:cs typeface="Montserrat"/>
                <a:sym typeface="Montserrat"/>
              </a:rPr>
              <a:t>Is breá linn bhur ngrianghraif ar fad ó bhur bhfeachtais maidir le sábháilteacht ar líne agus bhur ngníomhaíochtaí do Lá na Sábháilteachta Idirlín a fheiceáil. Ceanglaígí linn ar:</a:t>
            </a:r>
            <a:endParaRPr>
              <a:latin typeface="Montserrat"/>
              <a:ea typeface="Montserrat"/>
              <a:cs typeface="Montserrat"/>
              <a:sym typeface="Montserrat"/>
            </a:endParaRPr>
          </a:p>
          <a:p>
            <a:pPr marL="228600" lvl="0" indent="-120650" algn="l" rtl="0">
              <a:lnSpc>
                <a:spcPct val="115000"/>
              </a:lnSpc>
              <a:spcBef>
                <a:spcPts val="0"/>
              </a:spcBef>
              <a:spcAft>
                <a:spcPts val="0"/>
              </a:spcAft>
              <a:buClr>
                <a:schemeClr val="dk1"/>
              </a:buClr>
              <a:buSzPts val="1100"/>
              <a:buFont typeface="Montserrat"/>
              <a:buChar char="•"/>
            </a:pPr>
            <a:r>
              <a:rPr lang="ga" b="0" i="0" u="none" baseline="0">
                <a:solidFill>
                  <a:schemeClr val="dk1"/>
                </a:solidFill>
                <a:latin typeface="Montserrat"/>
                <a:ea typeface="Montserrat"/>
                <a:cs typeface="Montserrat"/>
                <a:sym typeface="Montserrat"/>
              </a:rPr>
              <a:t>Twitter @Webwise_Ireland</a:t>
            </a:r>
            <a:endParaRPr>
              <a:latin typeface="Montserrat"/>
              <a:ea typeface="Montserrat"/>
              <a:cs typeface="Montserrat"/>
              <a:sym typeface="Montserrat"/>
            </a:endParaRPr>
          </a:p>
          <a:p>
            <a:pPr marL="228600" lvl="0" indent="-120650" algn="l" rtl="0">
              <a:lnSpc>
                <a:spcPct val="115000"/>
              </a:lnSpc>
              <a:spcBef>
                <a:spcPts val="0"/>
              </a:spcBef>
              <a:spcAft>
                <a:spcPts val="0"/>
              </a:spcAft>
              <a:buClr>
                <a:schemeClr val="dk1"/>
              </a:buClr>
              <a:buSzPts val="1100"/>
              <a:buFont typeface="Montserrat"/>
              <a:buChar char="•"/>
            </a:pPr>
            <a:r>
              <a:rPr lang="ga" b="0" i="0" u="none" baseline="0">
                <a:solidFill>
                  <a:schemeClr val="dk1"/>
                </a:solidFill>
                <a:latin typeface="Montserrat"/>
                <a:ea typeface="Montserrat"/>
                <a:cs typeface="Montserrat"/>
                <a:sym typeface="Montserrat"/>
              </a:rPr>
              <a:t>Facebook: facebook.com/webwise_Ireland</a:t>
            </a:r>
            <a:endParaRPr>
              <a:latin typeface="Montserrat"/>
              <a:ea typeface="Montserrat"/>
              <a:cs typeface="Montserrat"/>
              <a:sym typeface="Montserrat"/>
            </a:endParaRPr>
          </a:p>
          <a:p>
            <a:pPr marL="228600" lvl="0" indent="-120650" algn="l" rtl="0">
              <a:lnSpc>
                <a:spcPct val="115000"/>
              </a:lnSpc>
              <a:spcBef>
                <a:spcPts val="0"/>
              </a:spcBef>
              <a:spcAft>
                <a:spcPts val="0"/>
              </a:spcAft>
              <a:buClr>
                <a:schemeClr val="dk1"/>
              </a:buClr>
              <a:buSzPts val="1100"/>
              <a:buFont typeface="Montserrat"/>
              <a:buChar char="•"/>
            </a:pPr>
            <a:r>
              <a:rPr lang="ga" b="0" i="0" u="none" baseline="0">
                <a:solidFill>
                  <a:schemeClr val="dk1"/>
                </a:solidFill>
                <a:latin typeface="Montserrat"/>
                <a:ea typeface="Montserrat"/>
                <a:cs typeface="Montserrat"/>
                <a:sym typeface="Montserrat"/>
              </a:rPr>
              <a:t>Instagram: webwiseireland</a:t>
            </a:r>
            <a:endParaRPr>
              <a:latin typeface="Montserrat"/>
              <a:ea typeface="Montserrat"/>
              <a:cs typeface="Montserrat"/>
              <a:sym typeface="Montserrat"/>
            </a:endParaRPr>
          </a:p>
          <a:p>
            <a:pPr marL="228600" lvl="0" indent="-120650" algn="l" rtl="0">
              <a:lnSpc>
                <a:spcPct val="115000"/>
              </a:lnSpc>
              <a:spcBef>
                <a:spcPts val="0"/>
              </a:spcBef>
              <a:spcAft>
                <a:spcPts val="0"/>
              </a:spcAft>
              <a:buClr>
                <a:schemeClr val="dk1"/>
              </a:buClr>
              <a:buSzPts val="1100"/>
              <a:buFont typeface="Montserrat"/>
              <a:buChar char="•"/>
            </a:pPr>
            <a:r>
              <a:rPr lang="ga" b="0" i="0" u="none" baseline="0">
                <a:solidFill>
                  <a:schemeClr val="dk1"/>
                </a:solidFill>
                <a:latin typeface="Montserrat"/>
                <a:ea typeface="Montserrat"/>
                <a:cs typeface="Montserrat"/>
                <a:sym typeface="Montserrat"/>
              </a:rPr>
              <a:t>Roinnigí smaointe, noda nó pleananna ag úsáid #SaferInternetDay</a:t>
            </a:r>
            <a:endParaRPr>
              <a:latin typeface="Montserrat"/>
              <a:ea typeface="Montserrat"/>
              <a:cs typeface="Montserrat"/>
              <a:sym typeface="Montserrat"/>
            </a:endParaRPr>
          </a:p>
          <a:p>
            <a:pPr marL="228600" lvl="0" indent="-120650" algn="l" rtl="0">
              <a:lnSpc>
                <a:spcPct val="115000"/>
              </a:lnSpc>
              <a:spcBef>
                <a:spcPts val="0"/>
              </a:spcBef>
              <a:spcAft>
                <a:spcPts val="0"/>
              </a:spcAft>
              <a:buClr>
                <a:schemeClr val="dk1"/>
              </a:buClr>
              <a:buSzPts val="1100"/>
              <a:buFont typeface="Montserrat"/>
              <a:buChar char="•"/>
            </a:pPr>
            <a:r>
              <a:rPr lang="ga" b="0" i="0" u="none" baseline="0">
                <a:solidFill>
                  <a:schemeClr val="dk1"/>
                </a:solidFill>
                <a:latin typeface="Montserrat"/>
                <a:ea typeface="Montserrat"/>
                <a:cs typeface="Montserrat"/>
                <a:sym typeface="Montserrat"/>
              </a:rPr>
              <a:t>Roinnigí bhur dteachtaireachtaí faoi shábháilteacht idirlín ar webwise.ie/saferinternetday</a:t>
            </a:r>
            <a:endParaRPr>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sz="1200">
              <a:latin typeface="Montserrat"/>
              <a:ea typeface="Montserrat"/>
              <a:cs typeface="Montserrat"/>
              <a:sym typeface="Montserrat"/>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4"/>
        <p:cNvGrpSpPr/>
        <p:nvPr/>
      </p:nvGrpSpPr>
      <p:grpSpPr>
        <a:xfrm>
          <a:off x="0" y="0"/>
          <a:ext cx="0" cy="0"/>
          <a:chOff x="0" y="0"/>
          <a:chExt cx="0" cy="0"/>
        </a:xfrm>
      </p:grpSpPr>
      <p:sp>
        <p:nvSpPr>
          <p:cNvPr id="3325" name="Google Shape;3325;gd5a92ac8b7_0_108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26" name="Google Shape;3326;gd5a92ac8b7_0_108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ga" b="1" i="1" u="none" baseline="0">
                <a:solidFill>
                  <a:schemeClr val="dk1"/>
                </a:solidFill>
                <a:latin typeface="Montserrat"/>
                <a:ea typeface="Montserrat"/>
                <a:cs typeface="Montserrat"/>
                <a:sym typeface="Montserrat"/>
              </a:rPr>
              <a:t>Tabhair faoi deara: </a:t>
            </a:r>
            <a:r>
              <a:rPr lang="ga" b="0" i="0" u="none" baseline="0">
                <a:solidFill>
                  <a:schemeClr val="dk1"/>
                </a:solidFill>
                <a:latin typeface="Montserrat"/>
                <a:ea typeface="Montserrat"/>
                <a:cs typeface="Montserrat"/>
                <a:sym typeface="Montserrat"/>
              </a:rPr>
              <a:t>Mholfadh Webwise duit cóipeanna de na leabhráin </a:t>
            </a:r>
            <a:r>
              <a:rPr lang="ga" b="1" i="0" u="none" baseline="0">
                <a:solidFill>
                  <a:schemeClr val="dk1"/>
                </a:solidFill>
                <a:latin typeface="Montserrat"/>
                <a:ea typeface="Montserrat"/>
                <a:cs typeface="Montserrat"/>
                <a:sym typeface="Montserrat"/>
              </a:rPr>
              <a:t>Treoir do Thuismitheoirí maidir le hIdirlíon Níos Fearr</a:t>
            </a:r>
            <a:r>
              <a:rPr lang="ga" b="0" i="0" u="none" baseline="0">
                <a:solidFill>
                  <a:schemeClr val="dk1"/>
                </a:solidFill>
                <a:latin typeface="Montserrat"/>
                <a:ea typeface="Montserrat"/>
                <a:cs typeface="Montserrat"/>
                <a:sym typeface="Montserrat"/>
              </a:rPr>
              <a:t> agus ár seicliostaí do Thuismitheoirí a íoslódáil le tabhairt amach do scoláirí lena dtógáil abhaile dá dtuismitheoirí. Is féidir an leabhrán a ordú saor in aisce ar webwise.ie/ga/tuismitheoiri</a:t>
            </a:r>
            <a:endParaRPr b="1" u="sng">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sz="1200" b="1" i="0" u="none" strike="noStrike" cap="none">
              <a:solidFill>
                <a:srgbClr val="000000"/>
              </a:solidFill>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sz="1200">
              <a:latin typeface="Montserrat"/>
              <a:ea typeface="Montserrat"/>
              <a:cs typeface="Montserrat"/>
              <a:sym typeface="Montserrat"/>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ddae2d60bc_0_1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8" name="Google Shape;1238;gddae2d60bc_0_1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20000"/>
              </a:lnSpc>
              <a:spcBef>
                <a:spcPts val="0"/>
              </a:spcBef>
              <a:spcAft>
                <a:spcPts val="0"/>
              </a:spcAft>
              <a:buClr>
                <a:schemeClr val="dk1"/>
              </a:buClr>
              <a:buSzPts val="1100"/>
              <a:buFont typeface="Arial"/>
              <a:buNone/>
            </a:pPr>
            <a:r>
              <a:rPr lang="en" b="1" dirty="0">
                <a:solidFill>
                  <a:schemeClr val="dk1"/>
                </a:solidFill>
                <a:latin typeface="Montserrat"/>
                <a:ea typeface="Montserrat"/>
                <a:cs typeface="Montserrat"/>
                <a:sym typeface="Montserrat"/>
              </a:rPr>
              <a:t>https://</a:t>
            </a:r>
            <a:r>
              <a:rPr lang="en" b="1" dirty="0" err="1">
                <a:solidFill>
                  <a:schemeClr val="dk1"/>
                </a:solidFill>
                <a:latin typeface="Montserrat"/>
                <a:ea typeface="Montserrat"/>
                <a:cs typeface="Montserrat"/>
                <a:sym typeface="Montserrat"/>
              </a:rPr>
              <a:t>heroes.webwise.ie</a:t>
            </a:r>
            <a:r>
              <a:rPr lang="en" b="1" dirty="0">
                <a:solidFill>
                  <a:schemeClr val="dk1"/>
                </a:solidFill>
                <a:latin typeface="Montserrat"/>
                <a:ea typeface="Montserrat"/>
                <a:cs typeface="Montserrat"/>
                <a:sym typeface="Montserrat"/>
              </a:rPr>
              <a:t>/1st-and-2nd-class-html-heroes/</a:t>
            </a:r>
            <a:endParaRPr b="1" dirty="0">
              <a:solidFill>
                <a:schemeClr val="dk1"/>
              </a:solidFill>
              <a:latin typeface="Montserrat"/>
              <a:ea typeface="Montserrat"/>
              <a:cs typeface="Montserrat"/>
              <a:sym typeface="Montserrat"/>
            </a:endParaRPr>
          </a:p>
          <a:p>
            <a:pPr marL="0" lvl="0" indent="0" algn="l" rtl="0">
              <a:lnSpc>
                <a:spcPct val="120000"/>
              </a:lnSpc>
              <a:spcBef>
                <a:spcPts val="0"/>
              </a:spcBef>
              <a:spcAft>
                <a:spcPts val="0"/>
              </a:spcAft>
              <a:buClr>
                <a:schemeClr val="dk1"/>
              </a:buClr>
              <a:buSzPts val="1100"/>
              <a:buFont typeface="Arial"/>
              <a:buNone/>
            </a:pPr>
            <a:endParaRPr b="1" dirty="0">
              <a:solidFill>
                <a:schemeClr val="dk1"/>
              </a:solidFill>
              <a:highlight>
                <a:schemeClr val="lt1"/>
              </a:highlight>
              <a:latin typeface="Montserrat"/>
              <a:ea typeface="Montserrat"/>
              <a:cs typeface="Montserrat"/>
              <a:sym typeface="Montserrat"/>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9"/>
        <p:cNvGrpSpPr/>
        <p:nvPr/>
      </p:nvGrpSpPr>
      <p:grpSpPr>
        <a:xfrm>
          <a:off x="0" y="0"/>
          <a:ext cx="0" cy="0"/>
          <a:chOff x="0" y="0"/>
          <a:chExt cx="0" cy="0"/>
        </a:xfrm>
      </p:grpSpPr>
      <p:sp>
        <p:nvSpPr>
          <p:cNvPr id="1250" name="Google Shape;1250;gddae2d60bc_0_1367: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dirty="0">
                <a:solidFill>
                  <a:schemeClr val="dk1"/>
                </a:solidFill>
                <a:latin typeface="Montserrat"/>
                <a:ea typeface="Montserrat"/>
                <a:cs typeface="Montserrat"/>
                <a:sym typeface="Montserrat"/>
              </a:rPr>
              <a:t>https://</a:t>
            </a:r>
            <a:r>
              <a:rPr lang="en" b="1" dirty="0" err="1">
                <a:solidFill>
                  <a:schemeClr val="dk1"/>
                </a:solidFill>
                <a:latin typeface="Montserrat"/>
                <a:ea typeface="Montserrat"/>
                <a:cs typeface="Montserrat"/>
                <a:sym typeface="Montserrat"/>
              </a:rPr>
              <a:t>heroes.webwise.ie</a:t>
            </a:r>
            <a:r>
              <a:rPr lang="en" b="1" dirty="0">
                <a:solidFill>
                  <a:schemeClr val="dk1"/>
                </a:solidFill>
                <a:latin typeface="Montserrat"/>
                <a:ea typeface="Montserrat"/>
                <a:cs typeface="Montserrat"/>
                <a:sym typeface="Montserrat"/>
              </a:rPr>
              <a:t>/1st-and-2nd-class-html-heroes/</a:t>
            </a:r>
            <a:endParaRPr b="1" dirty="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dirty="0">
              <a:solidFill>
                <a:schemeClr val="dk1"/>
              </a:solidFill>
              <a:latin typeface="Montserrat"/>
              <a:ea typeface="Montserrat"/>
              <a:cs typeface="Montserrat"/>
              <a:sym typeface="Montserrat"/>
            </a:endParaRPr>
          </a:p>
          <a:p>
            <a:r>
              <a:rPr lang="en-GB" sz="1100" b="0" i="0" u="none" strike="noStrike" cap="none" dirty="0" err="1">
                <a:solidFill>
                  <a:srgbClr val="000000"/>
                </a:solidFill>
                <a:effectLst/>
                <a:latin typeface="Arial"/>
                <a:ea typeface="Arial"/>
                <a:cs typeface="Arial"/>
                <a:sym typeface="Arial"/>
              </a:rPr>
              <a:t>Iarr</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ar</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na</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daltaí</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liosta</a:t>
            </a:r>
            <a:r>
              <a:rPr lang="en-GB" sz="1100" b="0" i="0" u="none" strike="noStrike" cap="none" dirty="0">
                <a:solidFill>
                  <a:srgbClr val="000000"/>
                </a:solidFill>
                <a:effectLst/>
                <a:latin typeface="Arial"/>
                <a:ea typeface="Arial"/>
                <a:cs typeface="Arial"/>
                <a:sym typeface="Arial"/>
              </a:rPr>
              <a:t> a </a:t>
            </a:r>
            <a:r>
              <a:rPr lang="en-GB" sz="1100" b="0" i="0" u="none" strike="noStrike" cap="none" dirty="0" err="1">
                <a:solidFill>
                  <a:srgbClr val="000000"/>
                </a:solidFill>
                <a:effectLst/>
                <a:latin typeface="Arial"/>
                <a:ea typeface="Arial"/>
                <a:cs typeface="Arial"/>
                <a:sym typeface="Arial"/>
              </a:rPr>
              <a:t>scríobh</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nó</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pictiúir</a:t>
            </a:r>
            <a:r>
              <a:rPr lang="en-GB" sz="1100" b="0" i="0" u="none" strike="noStrike" cap="none" dirty="0">
                <a:solidFill>
                  <a:srgbClr val="000000"/>
                </a:solidFill>
                <a:effectLst/>
                <a:latin typeface="Arial"/>
                <a:ea typeface="Arial"/>
                <a:cs typeface="Arial"/>
                <a:sym typeface="Arial"/>
              </a:rPr>
              <a:t> a </a:t>
            </a:r>
            <a:r>
              <a:rPr lang="en-GB" sz="1100" b="0" i="0" u="none" strike="noStrike" cap="none" dirty="0" err="1">
                <a:solidFill>
                  <a:srgbClr val="000000"/>
                </a:solidFill>
                <a:effectLst/>
                <a:latin typeface="Arial"/>
                <a:ea typeface="Arial"/>
                <a:cs typeface="Arial"/>
                <a:sym typeface="Arial"/>
              </a:rPr>
              <a:t>tharraingt</a:t>
            </a:r>
            <a:r>
              <a:rPr lang="en-GB" sz="1100" b="0" i="0" u="none" strike="noStrike" cap="none" dirty="0">
                <a:solidFill>
                  <a:srgbClr val="000000"/>
                </a:solidFill>
                <a:effectLst/>
                <a:latin typeface="Arial"/>
                <a:ea typeface="Arial"/>
                <a:cs typeface="Arial"/>
                <a:sym typeface="Arial"/>
              </a:rPr>
              <a:t> de </a:t>
            </a:r>
            <a:r>
              <a:rPr lang="en-GB" sz="1100" b="0" i="0" u="none" strike="noStrike" cap="none" dirty="0" err="1">
                <a:solidFill>
                  <a:srgbClr val="000000"/>
                </a:solidFill>
                <a:effectLst/>
                <a:latin typeface="Arial"/>
                <a:ea typeface="Arial"/>
                <a:cs typeface="Arial"/>
                <a:sym typeface="Arial"/>
              </a:rPr>
              <a:t>na</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gníomhaíochtaí</a:t>
            </a:r>
            <a:r>
              <a:rPr lang="en-GB" sz="1100" b="0" i="0" u="none" strike="noStrike" cap="none" dirty="0">
                <a:solidFill>
                  <a:srgbClr val="000000"/>
                </a:solidFill>
                <a:effectLst/>
                <a:latin typeface="Arial"/>
                <a:ea typeface="Arial"/>
                <a:cs typeface="Arial"/>
                <a:sym typeface="Arial"/>
              </a:rPr>
              <a:t> a </a:t>
            </a:r>
            <a:r>
              <a:rPr lang="en-GB" sz="1100" b="0" i="0" u="none" strike="noStrike" cap="none" dirty="0" err="1">
                <a:solidFill>
                  <a:srgbClr val="000000"/>
                </a:solidFill>
                <a:effectLst/>
                <a:latin typeface="Arial"/>
                <a:ea typeface="Arial"/>
                <a:cs typeface="Arial"/>
                <a:sym typeface="Arial"/>
              </a:rPr>
              <a:t>thaitníonn</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leo</a:t>
            </a:r>
            <a:r>
              <a:rPr lang="en-GB" sz="1100" b="0" i="0" u="none" strike="noStrike" cap="none" dirty="0">
                <a:solidFill>
                  <a:srgbClr val="000000"/>
                </a:solidFill>
                <a:effectLst/>
                <a:latin typeface="Arial"/>
                <a:ea typeface="Arial"/>
                <a:cs typeface="Arial"/>
                <a:sym typeface="Arial"/>
              </a:rPr>
              <a:t> a </a:t>
            </a:r>
            <a:r>
              <a:rPr lang="en-GB" sz="1100" b="0" i="0" u="none" strike="noStrike" cap="none" dirty="0" err="1">
                <a:solidFill>
                  <a:srgbClr val="000000"/>
                </a:solidFill>
                <a:effectLst/>
                <a:latin typeface="Arial"/>
                <a:ea typeface="Arial"/>
                <a:cs typeface="Arial"/>
                <a:sym typeface="Arial"/>
              </a:rPr>
              <a:t>dhéanamh</a:t>
            </a:r>
            <a:r>
              <a:rPr lang="en-GB" sz="1100" b="0" i="0" u="none" strike="noStrike" cap="none" dirty="0">
                <a:solidFill>
                  <a:srgbClr val="000000"/>
                </a:solidFill>
                <a:effectLst/>
                <a:latin typeface="Arial"/>
                <a:ea typeface="Arial"/>
                <a:cs typeface="Arial"/>
                <a:sym typeface="Arial"/>
              </a:rPr>
              <a:t> a </a:t>
            </a:r>
            <a:r>
              <a:rPr lang="en-GB" sz="1100" b="0" i="0" u="none" strike="noStrike" cap="none" dirty="0" err="1">
                <a:solidFill>
                  <a:srgbClr val="000000"/>
                </a:solidFill>
                <a:effectLst/>
                <a:latin typeface="Arial"/>
                <a:ea typeface="Arial"/>
                <a:cs typeface="Arial"/>
                <a:sym typeface="Arial"/>
              </a:rPr>
              <a:t>bhaineann</a:t>
            </a:r>
            <a:r>
              <a:rPr lang="en-GB" sz="1100" b="0" i="0" u="none" strike="noStrike" cap="none" dirty="0">
                <a:solidFill>
                  <a:srgbClr val="000000"/>
                </a:solidFill>
                <a:effectLst/>
                <a:latin typeface="Arial"/>
                <a:ea typeface="Arial"/>
                <a:cs typeface="Arial"/>
                <a:sym typeface="Arial"/>
              </a:rPr>
              <a:t> leis an </a:t>
            </a:r>
            <a:r>
              <a:rPr lang="en-GB" sz="1100" b="0" i="0" u="none" strike="noStrike" cap="none" dirty="0" err="1">
                <a:solidFill>
                  <a:srgbClr val="000000"/>
                </a:solidFill>
                <a:effectLst/>
                <a:latin typeface="Arial"/>
                <a:ea typeface="Arial"/>
                <a:cs typeface="Arial"/>
                <a:sym typeface="Arial"/>
              </a:rPr>
              <a:t>idirlíon</a:t>
            </a:r>
            <a:r>
              <a:rPr lang="en-GB" sz="1100" b="0" i="0" u="none" strike="noStrike" cap="none" dirty="0">
                <a:solidFill>
                  <a:srgbClr val="000000"/>
                </a:solidFill>
                <a:effectLst/>
                <a:latin typeface="Arial"/>
                <a:ea typeface="Arial"/>
                <a:cs typeface="Arial"/>
                <a:sym typeface="Arial"/>
              </a:rPr>
              <a:t>.</a:t>
            </a:r>
            <a:endParaRPr lang="en-IE" sz="1100" b="0" i="0" u="none" strike="noStrike" cap="none" dirty="0">
              <a:solidFill>
                <a:srgbClr val="000000"/>
              </a:solidFill>
              <a:effectLst/>
              <a:latin typeface="Arial"/>
              <a:ea typeface="Arial"/>
              <a:cs typeface="Arial"/>
              <a:sym typeface="Arial"/>
            </a:endParaRPr>
          </a:p>
          <a:p>
            <a:r>
              <a:rPr lang="en-GB" sz="1100" b="0" i="0" u="none" strike="noStrike" cap="none" dirty="0">
                <a:solidFill>
                  <a:srgbClr val="000000"/>
                </a:solidFill>
                <a:effectLst/>
                <a:latin typeface="Arial"/>
                <a:ea typeface="Arial"/>
                <a:cs typeface="Arial"/>
                <a:sym typeface="Arial"/>
              </a:rPr>
              <a:t> </a:t>
            </a:r>
            <a:endParaRPr lang="en-IE" sz="1100" b="0" i="0" u="none" strike="noStrike" cap="none" dirty="0">
              <a:solidFill>
                <a:srgbClr val="000000"/>
              </a:solidFill>
              <a:effectLst/>
              <a:latin typeface="Arial"/>
              <a:ea typeface="Arial"/>
              <a:cs typeface="Arial"/>
              <a:sym typeface="Arial"/>
            </a:endParaRPr>
          </a:p>
          <a:p>
            <a:r>
              <a:rPr lang="en-GB" sz="1100" b="0" i="0" u="none" strike="noStrike" cap="none" dirty="0">
                <a:solidFill>
                  <a:srgbClr val="000000"/>
                </a:solidFill>
                <a:effectLst/>
                <a:latin typeface="Arial"/>
                <a:ea typeface="Arial"/>
                <a:cs typeface="Arial"/>
                <a:sym typeface="Arial"/>
              </a:rPr>
              <a:t>Nuair </a:t>
            </a:r>
            <a:r>
              <a:rPr lang="en-GB" sz="1100" b="0" i="0" u="none" strike="noStrike" cap="none" dirty="0" err="1">
                <a:solidFill>
                  <a:srgbClr val="000000"/>
                </a:solidFill>
                <a:effectLst/>
                <a:latin typeface="Arial"/>
                <a:ea typeface="Arial"/>
                <a:cs typeface="Arial"/>
                <a:sym typeface="Arial"/>
              </a:rPr>
              <a:t>atá</a:t>
            </a:r>
            <a:r>
              <a:rPr lang="en-GB" sz="1100" b="0" i="0" u="none" strike="noStrike" cap="none" dirty="0">
                <a:solidFill>
                  <a:srgbClr val="000000"/>
                </a:solidFill>
                <a:effectLst/>
                <a:latin typeface="Arial"/>
                <a:ea typeface="Arial"/>
                <a:cs typeface="Arial"/>
                <a:sym typeface="Arial"/>
              </a:rPr>
              <a:t> an </a:t>
            </a:r>
            <a:r>
              <a:rPr lang="en-GB" sz="1100" b="0" i="0" u="none" strike="noStrike" cap="none" dirty="0" err="1">
                <a:solidFill>
                  <a:srgbClr val="000000"/>
                </a:solidFill>
                <a:effectLst/>
                <a:latin typeface="Arial"/>
                <a:ea typeface="Arial"/>
                <a:cs typeface="Arial"/>
                <a:sym typeface="Arial"/>
              </a:rPr>
              <a:t>scéal</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críochnaithe</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agaibh</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téigh</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tríd</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na</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ceisteanna</a:t>
            </a:r>
            <a:r>
              <a:rPr lang="en-GB" sz="1100" b="0" i="0" u="none" strike="noStrike" cap="none" dirty="0">
                <a:solidFill>
                  <a:srgbClr val="000000"/>
                </a:solidFill>
                <a:effectLst/>
                <a:latin typeface="Arial"/>
                <a:ea typeface="Arial"/>
                <a:cs typeface="Arial"/>
                <a:sym typeface="Arial"/>
              </a:rPr>
              <a:t> le </a:t>
            </a:r>
            <a:r>
              <a:rPr lang="en-GB" sz="1100" b="0" i="0" u="none" strike="noStrike" cap="none" dirty="0" err="1">
                <a:solidFill>
                  <a:srgbClr val="000000"/>
                </a:solidFill>
                <a:effectLst/>
                <a:latin typeface="Arial"/>
                <a:ea typeface="Arial"/>
                <a:cs typeface="Arial"/>
                <a:sym typeface="Arial"/>
              </a:rPr>
              <a:t>plé</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chun</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cabhrú</a:t>
            </a:r>
            <a:r>
              <a:rPr lang="en-GB" sz="1100" b="0" i="0" u="none" strike="noStrike" cap="none" dirty="0">
                <a:solidFill>
                  <a:srgbClr val="000000"/>
                </a:solidFill>
                <a:effectLst/>
                <a:latin typeface="Arial"/>
                <a:ea typeface="Arial"/>
                <a:cs typeface="Arial"/>
                <a:sym typeface="Arial"/>
              </a:rPr>
              <a:t> leis </a:t>
            </a:r>
            <a:r>
              <a:rPr lang="en-GB" sz="1100" b="0" i="0" u="none" strike="noStrike" cap="none" dirty="0" err="1">
                <a:solidFill>
                  <a:srgbClr val="000000"/>
                </a:solidFill>
                <a:effectLst/>
                <a:latin typeface="Arial"/>
                <a:ea typeface="Arial"/>
                <a:cs typeface="Arial"/>
                <a:sym typeface="Arial"/>
              </a:rPr>
              <a:t>na</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daltaí</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machnamh</a:t>
            </a:r>
            <a:r>
              <a:rPr lang="en-GB" sz="1100" b="0" i="0" u="none" strike="noStrike" cap="none" dirty="0">
                <a:solidFill>
                  <a:srgbClr val="000000"/>
                </a:solidFill>
                <a:effectLst/>
                <a:latin typeface="Arial"/>
                <a:ea typeface="Arial"/>
                <a:cs typeface="Arial"/>
                <a:sym typeface="Arial"/>
              </a:rPr>
              <a:t> a </a:t>
            </a:r>
            <a:r>
              <a:rPr lang="en-GB" sz="1100" b="0" i="0" u="none" strike="noStrike" cap="none" dirty="0" err="1">
                <a:solidFill>
                  <a:srgbClr val="000000"/>
                </a:solidFill>
                <a:effectLst/>
                <a:latin typeface="Arial"/>
                <a:ea typeface="Arial"/>
                <a:cs typeface="Arial"/>
                <a:sym typeface="Arial"/>
              </a:rPr>
              <a:t>dhéanamh</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ar</a:t>
            </a:r>
            <a:r>
              <a:rPr lang="en-GB" sz="1100" b="0" i="0" u="none" strike="noStrike" cap="none" dirty="0">
                <a:solidFill>
                  <a:srgbClr val="000000"/>
                </a:solidFill>
                <a:effectLst/>
                <a:latin typeface="Arial"/>
                <a:ea typeface="Arial"/>
                <a:cs typeface="Arial"/>
                <a:sym typeface="Arial"/>
              </a:rPr>
              <a:t> an </a:t>
            </a:r>
            <a:r>
              <a:rPr lang="en-GB" sz="1100" b="0" i="0" u="none" strike="noStrike" cap="none" dirty="0" err="1">
                <a:solidFill>
                  <a:srgbClr val="000000"/>
                </a:solidFill>
                <a:effectLst/>
                <a:latin typeface="Arial"/>
                <a:ea typeface="Arial"/>
                <a:cs typeface="Arial"/>
                <a:sym typeface="Arial"/>
              </a:rPr>
              <a:t>gcás</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maidir</a:t>
            </a:r>
            <a:r>
              <a:rPr lang="en-GB" sz="1100" b="0" i="0" u="none" strike="noStrike" cap="none" dirty="0">
                <a:solidFill>
                  <a:srgbClr val="000000"/>
                </a:solidFill>
                <a:effectLst/>
                <a:latin typeface="Arial"/>
                <a:ea typeface="Arial"/>
                <a:cs typeface="Arial"/>
                <a:sym typeface="Arial"/>
              </a:rPr>
              <a:t> leis an </a:t>
            </a:r>
            <a:r>
              <a:rPr lang="en-GB" sz="1100" b="0" i="0" u="none" strike="noStrike" cap="none" dirty="0" err="1">
                <a:solidFill>
                  <a:srgbClr val="000000"/>
                </a:solidFill>
                <a:effectLst/>
                <a:latin typeface="Arial"/>
                <a:ea typeface="Arial"/>
                <a:cs typeface="Arial"/>
                <a:sym typeface="Arial"/>
              </a:rPr>
              <a:t>tsábháilteacht</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ar</a:t>
            </a:r>
            <a:r>
              <a:rPr lang="en-GB" sz="1100" b="0" i="0" u="none" strike="noStrike" cap="none" dirty="0">
                <a:solidFill>
                  <a:srgbClr val="000000"/>
                </a:solidFill>
                <a:effectLst/>
                <a:latin typeface="Arial"/>
                <a:ea typeface="Arial"/>
                <a:cs typeface="Arial"/>
                <a:sym typeface="Arial"/>
              </a:rPr>
              <a:t> an </a:t>
            </a:r>
            <a:r>
              <a:rPr lang="en-GB" sz="1100" b="0" i="0" u="none" strike="noStrike" cap="none" dirty="0" err="1">
                <a:solidFill>
                  <a:srgbClr val="000000"/>
                </a:solidFill>
                <a:effectLst/>
                <a:latin typeface="Arial"/>
                <a:ea typeface="Arial"/>
                <a:cs typeface="Arial"/>
                <a:sym typeface="Arial"/>
              </a:rPr>
              <a:t>idirlíon</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agus</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na</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teachtaireachtaí</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sábháilteachta</a:t>
            </a:r>
            <a:r>
              <a:rPr lang="en-GB" sz="1100" b="0" i="0" u="none" strike="noStrike" cap="none" dirty="0">
                <a:solidFill>
                  <a:srgbClr val="000000"/>
                </a:solidFill>
                <a:effectLst/>
                <a:latin typeface="Arial"/>
                <a:ea typeface="Arial"/>
                <a:cs typeface="Arial"/>
                <a:sym typeface="Arial"/>
              </a:rPr>
              <a:t> a </a:t>
            </a:r>
            <a:r>
              <a:rPr lang="en-GB" sz="1100" b="0" i="0" u="none" strike="noStrike" cap="none" dirty="0" err="1">
                <a:solidFill>
                  <a:srgbClr val="000000"/>
                </a:solidFill>
                <a:effectLst/>
                <a:latin typeface="Arial"/>
                <a:ea typeface="Arial"/>
                <a:cs typeface="Arial"/>
                <a:sym typeface="Arial"/>
              </a:rPr>
              <a:t>ndéantar</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scrúdú</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orthu</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sa</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scéal</a:t>
            </a:r>
            <a:r>
              <a:rPr lang="en-GB" sz="1100" b="0" i="0" u="none" strike="noStrike" cap="none" dirty="0">
                <a:solidFill>
                  <a:srgbClr val="000000"/>
                </a:solidFill>
                <a:effectLst/>
                <a:latin typeface="Arial"/>
                <a:ea typeface="Arial"/>
                <a:cs typeface="Arial"/>
                <a:sym typeface="Arial"/>
              </a:rPr>
              <a:t>.</a:t>
            </a:r>
            <a:endParaRPr lang="en-IE" sz="1100" b="0" i="0" u="none" strike="noStrike" cap="none" dirty="0">
              <a:solidFill>
                <a:srgbClr val="000000"/>
              </a:solidFill>
              <a:effectLst/>
              <a:latin typeface="Arial"/>
              <a:ea typeface="Arial"/>
              <a:cs typeface="Arial"/>
              <a:sym typeface="Arial"/>
            </a:endParaRPr>
          </a:p>
          <a:p>
            <a:r>
              <a:rPr lang="en-GB" sz="1100" b="0" i="0" u="none" strike="noStrike" cap="none" dirty="0">
                <a:solidFill>
                  <a:srgbClr val="000000"/>
                </a:solidFill>
                <a:effectLst/>
                <a:latin typeface="Arial"/>
                <a:ea typeface="Arial"/>
                <a:cs typeface="Arial"/>
                <a:sym typeface="Arial"/>
              </a:rPr>
              <a:t> </a:t>
            </a:r>
            <a:endParaRPr lang="en-IE" sz="1100" b="0" i="0" u="none" strike="noStrike" cap="none" dirty="0">
              <a:solidFill>
                <a:srgbClr val="000000"/>
              </a:solidFill>
              <a:effectLst/>
              <a:latin typeface="Arial"/>
              <a:ea typeface="Arial"/>
              <a:cs typeface="Arial"/>
              <a:sym typeface="Arial"/>
            </a:endParaRPr>
          </a:p>
          <a:p>
            <a:r>
              <a:rPr lang="en-GB" sz="1100" b="0" i="0" u="none" strike="noStrike" cap="none" dirty="0">
                <a:solidFill>
                  <a:srgbClr val="000000"/>
                </a:solidFill>
                <a:effectLst/>
                <a:latin typeface="Arial"/>
                <a:ea typeface="Arial"/>
                <a:cs typeface="Arial"/>
                <a:sym typeface="Arial"/>
              </a:rPr>
              <a:t>NÓTA DON MHÚINTEOIR:</a:t>
            </a:r>
            <a:endParaRPr lang="en-IE" sz="1100" b="0" i="0" u="none" strike="noStrike" cap="none" dirty="0">
              <a:solidFill>
                <a:srgbClr val="000000"/>
              </a:solidFill>
              <a:effectLst/>
              <a:latin typeface="Arial"/>
              <a:ea typeface="Arial"/>
              <a:cs typeface="Arial"/>
              <a:sym typeface="Arial"/>
            </a:endParaRPr>
          </a:p>
          <a:p>
            <a:r>
              <a:rPr lang="en-GB" sz="1100" b="0" i="0" u="none" strike="noStrike" cap="none" dirty="0">
                <a:solidFill>
                  <a:srgbClr val="000000"/>
                </a:solidFill>
                <a:effectLst/>
                <a:latin typeface="Arial"/>
                <a:ea typeface="Arial"/>
                <a:cs typeface="Arial"/>
                <a:sym typeface="Arial"/>
              </a:rPr>
              <a:t>An </a:t>
            </a:r>
            <a:r>
              <a:rPr lang="en-GB" sz="1100" b="0" i="0" u="none" strike="noStrike" cap="none" dirty="0" err="1">
                <a:solidFill>
                  <a:srgbClr val="000000"/>
                </a:solidFill>
                <a:effectLst/>
                <a:latin typeface="Arial"/>
                <a:ea typeface="Arial"/>
                <a:cs typeface="Arial"/>
                <a:sym typeface="Arial"/>
              </a:rPr>
              <a:t>Bhainistíocht</a:t>
            </a:r>
            <a:r>
              <a:rPr lang="en-GB" sz="1100" b="0" i="0" u="none" strike="noStrike" cap="none" dirty="0">
                <a:solidFill>
                  <a:srgbClr val="000000"/>
                </a:solidFill>
                <a:effectLst/>
                <a:latin typeface="Arial"/>
                <a:ea typeface="Arial"/>
                <a:cs typeface="Arial"/>
                <a:sym typeface="Arial"/>
              </a:rPr>
              <a:t> Ama </a:t>
            </a:r>
            <a:r>
              <a:rPr lang="en-GB" sz="1100" b="0" i="0" u="none" strike="noStrike" cap="none" dirty="0" err="1">
                <a:solidFill>
                  <a:srgbClr val="000000"/>
                </a:solidFill>
                <a:effectLst/>
                <a:latin typeface="Arial"/>
                <a:ea typeface="Arial"/>
                <a:cs typeface="Arial"/>
                <a:sym typeface="Arial"/>
              </a:rPr>
              <a:t>Ar</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Líne</a:t>
            </a:r>
            <a:r>
              <a:rPr lang="en-GB" sz="1100" b="0" i="0" u="none" strike="noStrike" cap="none" dirty="0">
                <a:solidFill>
                  <a:srgbClr val="000000"/>
                </a:solidFill>
                <a:effectLst/>
                <a:latin typeface="Arial"/>
                <a:ea typeface="Arial"/>
                <a:cs typeface="Arial"/>
                <a:sym typeface="Arial"/>
              </a:rPr>
              <a:t> a </a:t>
            </a:r>
            <a:r>
              <a:rPr lang="en-GB" sz="1100" b="0" i="0" u="none" strike="noStrike" cap="none" dirty="0" err="1">
                <a:solidFill>
                  <a:srgbClr val="000000"/>
                </a:solidFill>
                <a:effectLst/>
                <a:latin typeface="Arial"/>
                <a:ea typeface="Arial"/>
                <a:cs typeface="Arial"/>
                <a:sym typeface="Arial"/>
              </a:rPr>
              <a:t>Phlé</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Tá</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sé</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tábhachtach</a:t>
            </a:r>
            <a:r>
              <a:rPr lang="en-GB" sz="1100" b="0" i="0" u="none" strike="noStrike" cap="none" dirty="0">
                <a:solidFill>
                  <a:srgbClr val="000000"/>
                </a:solidFill>
                <a:effectLst/>
                <a:latin typeface="Arial"/>
                <a:ea typeface="Arial"/>
                <a:cs typeface="Arial"/>
                <a:sym typeface="Arial"/>
              </a:rPr>
              <a:t> a </a:t>
            </a:r>
            <a:r>
              <a:rPr lang="en-GB" sz="1100" b="0" i="0" u="none" strike="noStrike" cap="none" dirty="0" err="1">
                <a:solidFill>
                  <a:srgbClr val="000000"/>
                </a:solidFill>
                <a:effectLst/>
                <a:latin typeface="Arial"/>
                <a:ea typeface="Arial"/>
                <a:cs typeface="Arial"/>
                <a:sym typeface="Arial"/>
              </a:rPr>
              <a:t>bheith</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cúramach</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breithiúnas</a:t>
            </a:r>
            <a:r>
              <a:rPr lang="en-GB" sz="1100" b="0" i="0" u="none" strike="noStrike" cap="none" dirty="0">
                <a:solidFill>
                  <a:srgbClr val="000000"/>
                </a:solidFill>
                <a:effectLst/>
                <a:latin typeface="Arial"/>
                <a:ea typeface="Arial"/>
                <a:cs typeface="Arial"/>
                <a:sym typeface="Arial"/>
              </a:rPr>
              <a:t> a </a:t>
            </a:r>
            <a:r>
              <a:rPr lang="en-GB" sz="1100" b="0" i="0" u="none" strike="noStrike" cap="none" dirty="0" err="1">
                <a:solidFill>
                  <a:srgbClr val="000000"/>
                </a:solidFill>
                <a:effectLst/>
                <a:latin typeface="Arial"/>
                <a:ea typeface="Arial"/>
                <a:cs typeface="Arial"/>
                <a:sym typeface="Arial"/>
              </a:rPr>
              <a:t>sheachaint</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agus</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íogaireacht</a:t>
            </a:r>
            <a:r>
              <a:rPr lang="en-GB" sz="1100" b="0" i="0" u="none" strike="noStrike" cap="none" dirty="0">
                <a:solidFill>
                  <a:srgbClr val="000000"/>
                </a:solidFill>
                <a:effectLst/>
                <a:latin typeface="Arial"/>
                <a:ea typeface="Arial"/>
                <a:cs typeface="Arial"/>
                <a:sym typeface="Arial"/>
              </a:rPr>
              <a:t> a </a:t>
            </a:r>
            <a:r>
              <a:rPr lang="en-GB" sz="1100" b="0" i="0" u="none" strike="noStrike" cap="none" dirty="0" err="1">
                <a:solidFill>
                  <a:srgbClr val="000000"/>
                </a:solidFill>
                <a:effectLst/>
                <a:latin typeface="Arial"/>
                <a:ea typeface="Arial"/>
                <a:cs typeface="Arial"/>
                <a:sym typeface="Arial"/>
              </a:rPr>
              <a:t>thaispeáint</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agus</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tú</a:t>
            </a:r>
            <a:r>
              <a:rPr lang="en-GB" sz="1100" b="0" i="0" u="none" strike="noStrike" cap="none" dirty="0">
                <a:solidFill>
                  <a:srgbClr val="000000"/>
                </a:solidFill>
                <a:effectLst/>
                <a:latin typeface="Arial"/>
                <a:ea typeface="Arial"/>
                <a:cs typeface="Arial"/>
                <a:sym typeface="Arial"/>
              </a:rPr>
              <a:t> ag </a:t>
            </a:r>
            <a:r>
              <a:rPr lang="en-GB" sz="1100" b="0" i="0" u="none" strike="noStrike" cap="none" dirty="0" err="1">
                <a:solidFill>
                  <a:srgbClr val="000000"/>
                </a:solidFill>
                <a:effectLst/>
                <a:latin typeface="Arial"/>
                <a:ea typeface="Arial"/>
                <a:cs typeface="Arial"/>
                <a:sym typeface="Arial"/>
              </a:rPr>
              <a:t>plé</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na</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hamanna</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atá</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sé</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agus</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níl</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sé</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oiriúnach</a:t>
            </a:r>
            <a:r>
              <a:rPr lang="en-GB" sz="1100" b="0" i="0" u="none" strike="noStrike" cap="none" dirty="0">
                <a:solidFill>
                  <a:srgbClr val="000000"/>
                </a:solidFill>
                <a:effectLst/>
                <a:latin typeface="Arial"/>
                <a:ea typeface="Arial"/>
                <a:cs typeface="Arial"/>
                <a:sym typeface="Arial"/>
              </a:rPr>
              <a:t> am a </a:t>
            </a:r>
            <a:r>
              <a:rPr lang="en-GB" sz="1100" b="0" i="0" u="none" strike="noStrike" cap="none" dirty="0" err="1">
                <a:solidFill>
                  <a:srgbClr val="000000"/>
                </a:solidFill>
                <a:effectLst/>
                <a:latin typeface="Arial"/>
                <a:ea typeface="Arial"/>
                <a:cs typeface="Arial"/>
                <a:sym typeface="Arial"/>
              </a:rPr>
              <a:t>chaitheamh</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ar</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líne</a:t>
            </a:r>
            <a:r>
              <a:rPr lang="en-GB" sz="1100" b="0" i="0" u="none" strike="noStrike" cap="none" dirty="0">
                <a:solidFill>
                  <a:srgbClr val="000000"/>
                </a:solidFill>
                <a:effectLst/>
                <a:latin typeface="Arial"/>
                <a:ea typeface="Arial"/>
                <a:cs typeface="Arial"/>
                <a:sym typeface="Arial"/>
              </a:rPr>
              <a:t> mar go</a:t>
            </a:r>
            <a:endParaRPr lang="en-IE" sz="1100" b="0" i="0" u="none" strike="noStrike" cap="none" dirty="0">
              <a:solidFill>
                <a:srgbClr val="000000"/>
              </a:solidFill>
              <a:effectLst/>
              <a:latin typeface="Arial"/>
              <a:ea typeface="Arial"/>
              <a:cs typeface="Arial"/>
              <a:sym typeface="Arial"/>
            </a:endParaRPr>
          </a:p>
          <a:p>
            <a:r>
              <a:rPr lang="en-GB" sz="1100" b="0" i="0" u="none" strike="noStrike" cap="none" dirty="0" err="1">
                <a:solidFill>
                  <a:srgbClr val="000000"/>
                </a:solidFill>
                <a:effectLst/>
                <a:latin typeface="Arial"/>
                <a:ea typeface="Arial"/>
                <a:cs typeface="Arial"/>
                <a:sym typeface="Arial"/>
              </a:rPr>
              <a:t>nglacann</a:t>
            </a:r>
            <a:r>
              <a:rPr lang="en-GB" sz="1100" b="0" i="0" u="none" strike="noStrike" cap="none" dirty="0">
                <a:solidFill>
                  <a:srgbClr val="000000"/>
                </a:solidFill>
                <a:effectLst/>
                <a:latin typeface="Arial"/>
                <a:ea typeface="Arial"/>
                <a:cs typeface="Arial"/>
                <a:sym typeface="Arial"/>
              </a:rPr>
              <a:t> a </a:t>
            </a:r>
            <a:r>
              <a:rPr lang="en-GB" sz="1100" b="0" i="0" u="none" strike="noStrike" cap="none" dirty="0" err="1">
                <a:solidFill>
                  <a:srgbClr val="000000"/>
                </a:solidFill>
                <a:effectLst/>
                <a:latin typeface="Arial"/>
                <a:ea typeface="Arial"/>
                <a:cs typeface="Arial"/>
                <a:sym typeface="Arial"/>
              </a:rPr>
              <a:t>lán</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teaghlach</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cineálacha</a:t>
            </a:r>
            <a:r>
              <a:rPr lang="en-GB" sz="1100" b="0" i="0" u="none" strike="noStrike" cap="none" dirty="0">
                <a:solidFill>
                  <a:srgbClr val="000000"/>
                </a:solidFill>
                <a:effectLst/>
                <a:latin typeface="Arial"/>
                <a:ea typeface="Arial"/>
                <a:cs typeface="Arial"/>
                <a:sym typeface="Arial"/>
              </a:rPr>
              <a:t> cur </a:t>
            </a:r>
            <a:r>
              <a:rPr lang="en-GB" sz="1100" b="0" i="0" u="none" strike="noStrike" cap="none" dirty="0" err="1">
                <a:solidFill>
                  <a:srgbClr val="000000"/>
                </a:solidFill>
                <a:effectLst/>
                <a:latin typeface="Arial"/>
                <a:ea typeface="Arial"/>
                <a:cs typeface="Arial"/>
                <a:sym typeface="Arial"/>
              </a:rPr>
              <a:t>chuige</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difriúla</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maidir</a:t>
            </a:r>
            <a:r>
              <a:rPr lang="en-GB" sz="1100" b="0" i="0" u="none" strike="noStrike" cap="none" dirty="0">
                <a:solidFill>
                  <a:srgbClr val="000000"/>
                </a:solidFill>
                <a:effectLst/>
                <a:latin typeface="Arial"/>
                <a:ea typeface="Arial"/>
                <a:cs typeface="Arial"/>
                <a:sym typeface="Arial"/>
              </a:rPr>
              <a:t> le </a:t>
            </a:r>
            <a:r>
              <a:rPr lang="en-GB" sz="1100" b="0" i="0" u="none" strike="noStrike" cap="none" dirty="0" err="1">
                <a:solidFill>
                  <a:srgbClr val="000000"/>
                </a:solidFill>
                <a:effectLst/>
                <a:latin typeface="Arial"/>
                <a:ea typeface="Arial"/>
                <a:cs typeface="Arial"/>
                <a:sym typeface="Arial"/>
              </a:rPr>
              <a:t>húsáid</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teicneolaíochta</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sa</a:t>
            </a:r>
            <a:endParaRPr lang="en-IE" sz="1100" b="0" i="0" u="none" strike="noStrike" cap="none" dirty="0">
              <a:solidFill>
                <a:srgbClr val="000000"/>
              </a:solidFill>
              <a:effectLst/>
              <a:latin typeface="Arial"/>
              <a:ea typeface="Arial"/>
              <a:cs typeface="Arial"/>
              <a:sym typeface="Arial"/>
            </a:endParaRPr>
          </a:p>
          <a:p>
            <a:r>
              <a:rPr lang="en-GB" sz="1100" b="0" i="0" u="none" strike="noStrike" cap="none" dirty="0" err="1">
                <a:solidFill>
                  <a:srgbClr val="000000"/>
                </a:solidFill>
                <a:effectLst/>
                <a:latin typeface="Arial"/>
                <a:ea typeface="Arial"/>
                <a:cs typeface="Arial"/>
                <a:sym typeface="Arial"/>
              </a:rPr>
              <a:t>bhaile</a:t>
            </a:r>
            <a:r>
              <a:rPr lang="en-GB" sz="1100" b="0" i="0" u="none" strike="noStrike" cap="none" dirty="0">
                <a:solidFill>
                  <a:srgbClr val="000000"/>
                </a:solidFill>
                <a:effectLst/>
                <a:latin typeface="Arial"/>
                <a:ea typeface="Arial"/>
                <a:cs typeface="Arial"/>
                <a:sym typeface="Arial"/>
              </a:rPr>
              <a:t>.</a:t>
            </a:r>
            <a:endParaRPr lang="en-IE" sz="1100" b="0" i="0" u="none" strike="noStrike" cap="none" dirty="0">
              <a:solidFill>
                <a:srgbClr val="000000"/>
              </a:solidFill>
              <a:effectLst/>
              <a:latin typeface="Arial"/>
              <a:ea typeface="Arial"/>
              <a:cs typeface="Arial"/>
              <a:sym typeface="Arial"/>
            </a:endParaRPr>
          </a:p>
        </p:txBody>
      </p:sp>
      <p:sp>
        <p:nvSpPr>
          <p:cNvPr id="1251" name="Google Shape;1251;gddae2d60bc_0_13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7"/>
        <p:cNvGrpSpPr/>
        <p:nvPr/>
      </p:nvGrpSpPr>
      <p:grpSpPr>
        <a:xfrm>
          <a:off x="0" y="0"/>
          <a:ext cx="0" cy="0"/>
          <a:chOff x="0" y="0"/>
          <a:chExt cx="0" cy="0"/>
        </a:xfrm>
      </p:grpSpPr>
      <p:sp>
        <p:nvSpPr>
          <p:cNvPr id="1258" name="Google Shape;1258;gddae2d60bc_0_1446: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59" name="Google Shape;1259;gddae2d60bc_0_14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5"/>
        <p:cNvGrpSpPr/>
        <p:nvPr/>
      </p:nvGrpSpPr>
      <p:grpSpPr>
        <a:xfrm>
          <a:off x="0" y="0"/>
          <a:ext cx="0" cy="0"/>
          <a:chOff x="0" y="0"/>
          <a:chExt cx="0" cy="0"/>
        </a:xfrm>
      </p:grpSpPr>
      <p:sp>
        <p:nvSpPr>
          <p:cNvPr id="1266" name="Google Shape;1266;gddae2d60bc_0_1525: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67" name="Google Shape;1267;gddae2d60bc_0_15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2"/>
        <p:cNvGrpSpPr/>
        <p:nvPr/>
      </p:nvGrpSpPr>
      <p:grpSpPr>
        <a:xfrm>
          <a:off x="0" y="0"/>
          <a:ext cx="0" cy="0"/>
          <a:chOff x="0" y="0"/>
          <a:chExt cx="0" cy="0"/>
        </a:xfrm>
      </p:grpSpPr>
      <p:sp>
        <p:nvSpPr>
          <p:cNvPr id="983" name="Google Shape;98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84" name="Google Shape;984;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ga" sz="1100" b="1" i="1" u="none" baseline="0">
                <a:latin typeface="Montserrat"/>
                <a:ea typeface="Montserrat"/>
                <a:cs typeface="Montserrat"/>
                <a:sym typeface="Montserrat"/>
              </a:rPr>
              <a:t>Tabhair faoi deara:</a:t>
            </a:r>
            <a:r>
              <a:rPr lang="ga" sz="1100" b="0" i="0" u="none" baseline="0">
                <a:latin typeface="Montserrat"/>
                <a:ea typeface="Montserrat"/>
                <a:cs typeface="Montserrat"/>
                <a:sym typeface="Montserrat"/>
              </a:rPr>
              <a:t> Is tionscnamh ar fud an AE é Lá na Sábháilteachta Idirlín chun idirlíon níos sábháilte a chur chun cinn don uile úsáideoir, go háirithe an t-aos óg. </a:t>
            </a:r>
            <a:r>
              <a:rPr lang="ga" sz="1100" b="0" i="0" u="none" baseline="0">
                <a:highlight>
                  <a:srgbClr val="FFFFFF"/>
                </a:highlight>
                <a:latin typeface="Montserrat"/>
                <a:ea typeface="Montserrat"/>
                <a:cs typeface="Montserrat"/>
                <a:sym typeface="Montserrat"/>
              </a:rPr>
              <a:t>Is é Webwise, Clár na hÉireann um Fheasacht ar Oideachas Sábháilteachta Idirlín, a chuireann Lá na Sábháilteachta Idirlín chun cinn agus a dhéanann é a chomhordú. </a:t>
            </a:r>
            <a:r>
              <a:rPr lang="ga" sz="1100" b="0" i="0" u="none" baseline="0">
                <a:latin typeface="Montserrat"/>
                <a:ea typeface="Montserrat"/>
                <a:cs typeface="Montserrat"/>
                <a:sym typeface="Montserrat"/>
              </a:rPr>
              <a:t> Is é téama Lá na Sábháilteachta Idirlín, “Ag obair le chéile le haghaidh Idirlíon Níos Fearr”.</a:t>
            </a:r>
            <a:endParaRPr/>
          </a:p>
          <a:p>
            <a:pPr marL="0" lvl="0" indent="0" algn="l" rtl="0">
              <a:lnSpc>
                <a:spcPct val="100000"/>
              </a:lnSpc>
              <a:spcBef>
                <a:spcPts val="0"/>
              </a:spcBef>
              <a:spcAft>
                <a:spcPts val="0"/>
              </a:spcAft>
              <a:buSzPts val="1100"/>
              <a:buNone/>
            </a:pPr>
            <a:endParaRPr sz="1100">
              <a:latin typeface="Montserrat"/>
              <a:ea typeface="Montserrat"/>
              <a:cs typeface="Montserrat"/>
              <a:sym typeface="Montserrat"/>
            </a:endParaRPr>
          </a:p>
          <a:p>
            <a:pPr marL="0" lvl="0" indent="0" algn="l" rtl="0">
              <a:lnSpc>
                <a:spcPct val="100000"/>
              </a:lnSpc>
              <a:spcBef>
                <a:spcPts val="0"/>
              </a:spcBef>
              <a:spcAft>
                <a:spcPts val="0"/>
              </a:spcAft>
              <a:buSzPts val="1100"/>
              <a:buNone/>
            </a:pPr>
            <a:r>
              <a:rPr lang="ga" sz="1100" b="0" i="0" u="none" baseline="0">
                <a:latin typeface="Montserrat"/>
                <a:ea typeface="Montserrat"/>
                <a:cs typeface="Montserrat"/>
                <a:sym typeface="Montserrat"/>
              </a:rPr>
              <a:t>Is é is aidhm leis an lá ná go dtiocfadh daoine óga, tuismitheoirí, múinteoirí, scoileanna, rialtas agus gnólachtaí le chéile </a:t>
            </a:r>
            <a:r>
              <a:rPr lang="ga" sz="1100" b="0" i="0" u="none" baseline="0">
                <a:solidFill>
                  <a:schemeClr val="dk1"/>
                </a:solidFill>
                <a:highlight>
                  <a:srgbClr val="FFFFFF"/>
                </a:highlight>
                <a:latin typeface="Montserrat"/>
                <a:ea typeface="Montserrat"/>
                <a:cs typeface="Montserrat"/>
                <a:sym typeface="Montserrat"/>
              </a:rPr>
              <a:t>chun áit níos sábháilte agus níos fearr do chách a dhéanamh den idirlíon, agus go háirithe do leanaí agus don aos óg.</a:t>
            </a:r>
            <a:endParaRPr/>
          </a:p>
          <a:p>
            <a:pPr marL="0" lvl="0" indent="0" algn="l" rtl="0">
              <a:lnSpc>
                <a:spcPct val="100000"/>
              </a:lnSpc>
              <a:spcBef>
                <a:spcPts val="0"/>
              </a:spcBef>
              <a:spcAft>
                <a:spcPts val="0"/>
              </a:spcAft>
              <a:buSzPts val="1100"/>
              <a:buNone/>
            </a:pPr>
            <a:endParaRPr sz="1100">
              <a:solidFill>
                <a:schemeClr val="dk1"/>
              </a:solidFill>
              <a:highlight>
                <a:srgbClr val="FFFFFF"/>
              </a:highlight>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r>
              <a:rPr lang="ga" sz="1100" b="0" i="0" u="none" baseline="0">
                <a:solidFill>
                  <a:schemeClr val="dk1"/>
                </a:solidFill>
                <a:highlight>
                  <a:srgbClr val="FFFFFF"/>
                </a:highlight>
                <a:latin typeface="Montserrat"/>
                <a:ea typeface="Montserrat"/>
                <a:cs typeface="Montserrat"/>
                <a:sym typeface="Montserrat"/>
              </a:rPr>
              <a:t>Is lá é Lá na Sábháilteachta Idirlín chun úsáid shábháilte agus fhreagrach an idirlín a chur chun cinn, lá chun machnamh a dhéanamh ar na bealaí éagsúla ar fad a n-úsáidimid an t-idirlíon agus na bealaí ar féidir linn áit níos sábháilte agus níos fearr do chách a dhéanamh den idirlíon, agus go háirithe do leanaí agus don aos óg.</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3"/>
        <p:cNvGrpSpPr/>
        <p:nvPr/>
      </p:nvGrpSpPr>
      <p:grpSpPr>
        <a:xfrm>
          <a:off x="0" y="0"/>
          <a:ext cx="0" cy="0"/>
          <a:chOff x="0" y="0"/>
          <a:chExt cx="0" cy="0"/>
        </a:xfrm>
      </p:grpSpPr>
      <p:sp>
        <p:nvSpPr>
          <p:cNvPr id="1274" name="Google Shape;1274;gddae2d60bc_0_1604: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75" name="Google Shape;1275;gddae2d60bc_0_16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5"/>
        <p:cNvGrpSpPr/>
        <p:nvPr/>
      </p:nvGrpSpPr>
      <p:grpSpPr>
        <a:xfrm>
          <a:off x="0" y="0"/>
          <a:ext cx="0" cy="0"/>
          <a:chOff x="0" y="0"/>
          <a:chExt cx="0" cy="0"/>
        </a:xfrm>
      </p:grpSpPr>
      <p:sp>
        <p:nvSpPr>
          <p:cNvPr id="1306" name="Google Shape;1306;gddae2d60bc_0_13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07" name="Google Shape;1307;gddae2d60bc_0_13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en-GB" sz="1100" b="0" i="0" u="none" strike="noStrike" cap="none" dirty="0">
                <a:solidFill>
                  <a:srgbClr val="000000"/>
                </a:solidFill>
                <a:effectLst/>
                <a:latin typeface="Arial"/>
                <a:ea typeface="Arial"/>
                <a:cs typeface="Arial"/>
                <a:sym typeface="Arial"/>
              </a:rPr>
              <a:t>CEISTEANNA LE PLÉ:</a:t>
            </a:r>
            <a:endParaRPr lang="en-IE" sz="1100" b="0" i="0" u="none" strike="noStrike" cap="none" dirty="0">
              <a:solidFill>
                <a:srgbClr val="000000"/>
              </a:solidFill>
              <a:effectLst/>
              <a:latin typeface="Arial"/>
              <a:ea typeface="Arial"/>
              <a:cs typeface="Arial"/>
              <a:sym typeface="Arial"/>
            </a:endParaRPr>
          </a:p>
          <a:p>
            <a:r>
              <a:rPr lang="en-GB" sz="1100" b="0" i="0" u="none" strike="noStrike" cap="none" dirty="0">
                <a:solidFill>
                  <a:srgbClr val="000000"/>
                </a:solidFill>
                <a:effectLst/>
                <a:latin typeface="Arial"/>
                <a:ea typeface="Arial"/>
                <a:cs typeface="Arial"/>
                <a:sym typeface="Arial"/>
              </a:rPr>
              <a:t>1. CONAS A BHÍ IOMPAR ARCHIE AG TOSACH AN SCÉIL?</a:t>
            </a:r>
            <a:endParaRPr lang="en-IE" sz="1100" b="0" i="0" u="none" strike="noStrike" cap="none" dirty="0">
              <a:solidFill>
                <a:srgbClr val="000000"/>
              </a:solidFill>
              <a:effectLst/>
              <a:latin typeface="Arial"/>
              <a:ea typeface="Arial"/>
              <a:cs typeface="Arial"/>
              <a:sym typeface="Arial"/>
            </a:endParaRPr>
          </a:p>
          <a:p>
            <a:r>
              <a:rPr lang="en-GB" sz="1100" b="0" i="0" u="none" strike="noStrike" cap="none" dirty="0">
                <a:solidFill>
                  <a:srgbClr val="000000"/>
                </a:solidFill>
                <a:effectLst/>
                <a:latin typeface="Arial"/>
                <a:ea typeface="Arial"/>
                <a:cs typeface="Arial"/>
                <a:sym typeface="Arial"/>
              </a:rPr>
              <a:t>2. CONAS A MHOTHAIGH CAIRDEARCHIE SA SCÉAL? CONAS ATÁ A FHIOS AGAT?</a:t>
            </a:r>
            <a:endParaRPr lang="en-IE" sz="1100" b="0" i="0" u="none" strike="noStrike" cap="none" dirty="0">
              <a:solidFill>
                <a:srgbClr val="000000"/>
              </a:solidFill>
              <a:effectLst/>
              <a:latin typeface="Arial"/>
              <a:ea typeface="Arial"/>
              <a:cs typeface="Arial"/>
              <a:sym typeface="Arial"/>
            </a:endParaRPr>
          </a:p>
          <a:p>
            <a:r>
              <a:rPr lang="en-GB" sz="1100" b="0" i="0" u="none" strike="noStrike" cap="none" dirty="0">
                <a:solidFill>
                  <a:srgbClr val="000000"/>
                </a:solidFill>
                <a:effectLst/>
                <a:latin typeface="Arial"/>
                <a:ea typeface="Arial"/>
                <a:cs typeface="Arial"/>
                <a:sym typeface="Arial"/>
              </a:rPr>
              <a:t>3. CÉN TSLÍ AR CHABHRAIGH RUBY LENA CARA?</a:t>
            </a:r>
            <a:endParaRPr lang="en-IE" sz="1100" b="0" i="0" u="none" strike="noStrike" cap="none" dirty="0">
              <a:solidFill>
                <a:srgbClr val="000000"/>
              </a:solidFill>
              <a:effectLst/>
              <a:latin typeface="Arial"/>
              <a:ea typeface="Arial"/>
              <a:cs typeface="Arial"/>
              <a:sym typeface="Arial"/>
            </a:endParaRPr>
          </a:p>
          <a:p>
            <a:r>
              <a:rPr lang="en-GB" sz="1100" b="0" i="0" u="none" strike="noStrike" cap="none" dirty="0">
                <a:solidFill>
                  <a:srgbClr val="000000"/>
                </a:solidFill>
                <a:effectLst/>
                <a:latin typeface="Arial"/>
                <a:ea typeface="Arial"/>
                <a:cs typeface="Arial"/>
                <a:sym typeface="Arial"/>
              </a:rPr>
              <a:t>4. CONAS A D’AIRIGH ARCHIE ANN FÉIN AG DEIREADH AN SCÉIL?</a:t>
            </a:r>
            <a:endParaRPr lang="en-IE" sz="1100" b="0" i="0" u="none" strike="noStrike" cap="none" dirty="0">
              <a:solidFill>
                <a:srgbClr val="000000"/>
              </a:solidFill>
              <a:effectLst/>
              <a:latin typeface="Arial"/>
              <a:ea typeface="Arial"/>
              <a:cs typeface="Arial"/>
              <a:sym typeface="Arial"/>
            </a:endParaRPr>
          </a:p>
          <a:p>
            <a:r>
              <a:rPr lang="en-GB" sz="1100" b="0" i="0" u="none" strike="noStrike" cap="none" dirty="0">
                <a:solidFill>
                  <a:srgbClr val="000000"/>
                </a:solidFill>
                <a:effectLst/>
                <a:latin typeface="Arial"/>
                <a:ea typeface="Arial"/>
                <a:cs typeface="Arial"/>
                <a:sym typeface="Arial"/>
              </a:rPr>
              <a:t>5. MOL ROINNT BEALAÍ AR FÉIDIR CABHRÚ LE COTHROMAÍOCHT A AIMSIÚ MAIDIR LEIS AN MÉID AMA A CHAITHEANN TÚ AR LÍNE AGUS AS LÍNE, MAR SHAMPLA, </a:t>
            </a:r>
            <a:r>
              <a:rPr lang="en-GB" sz="1100" b="0" i="0" u="none" strike="noStrike" cap="none">
                <a:solidFill>
                  <a:srgbClr val="000000"/>
                </a:solidFill>
                <a:effectLst/>
                <a:latin typeface="Arial"/>
                <a:ea typeface="Arial"/>
                <a:cs typeface="Arial"/>
                <a:sym typeface="Arial"/>
              </a:rPr>
              <a:t>AG DÉANAM DO </a:t>
            </a:r>
            <a:r>
              <a:rPr lang="en-GB" sz="1100" b="0" i="0" u="none" strike="noStrike" cap="none" dirty="0">
                <a:solidFill>
                  <a:srgbClr val="000000"/>
                </a:solidFill>
                <a:effectLst/>
                <a:latin typeface="Arial"/>
                <a:ea typeface="Arial"/>
                <a:cs typeface="Arial"/>
                <a:sym typeface="Arial"/>
              </a:rPr>
              <a:t>CHUID OBAIR BHAILE, AG SPAOI TAOBH AMUIGH AGUS AG CUIDIÚ SA TEACH?</a:t>
            </a:r>
            <a:endParaRPr lang="en-IE" sz="1100" b="0" i="0" u="none" strike="noStrike" cap="none" dirty="0">
              <a:solidFill>
                <a:srgbClr val="000000"/>
              </a:solidFill>
              <a:effectLst/>
              <a:latin typeface="Arial"/>
              <a:ea typeface="Arial"/>
              <a:cs typeface="Arial"/>
              <a:sym typeface="Arial"/>
            </a:endParaRPr>
          </a:p>
          <a:p>
            <a:r>
              <a:rPr lang="en-GB" sz="1100" b="0" i="0" u="none" strike="noStrike" cap="none" dirty="0">
                <a:solidFill>
                  <a:srgbClr val="000000"/>
                </a:solidFill>
                <a:effectLst/>
                <a:latin typeface="Arial"/>
                <a:ea typeface="Arial"/>
                <a:cs typeface="Arial"/>
                <a:sym typeface="Arial"/>
              </a:rPr>
              <a:t>6. SAMHLAIGH GO RAIBH GEARRADH LEICTREACHAIS SA BHAILE NO SA SCOIL. CONAS IS A D’FHÉADFADH SÉ SIN DUL I BHFEIDHM AR AN LÁ DUIT?</a:t>
            </a:r>
            <a:endParaRPr lang="en-IE" sz="1100" b="0" i="0" u="none" strike="noStrike" cap="none" dirty="0">
              <a:solidFill>
                <a:srgbClr val="000000"/>
              </a:solidFill>
              <a:effectLst/>
              <a:latin typeface="Arial"/>
              <a:ea typeface="Arial"/>
              <a:cs typeface="Arial"/>
              <a:sym typeface="Arial"/>
            </a:endParaRPr>
          </a:p>
          <a:p>
            <a:pPr marL="0" lvl="0" indent="0" algn="l" rtl="0">
              <a:lnSpc>
                <a:spcPct val="115000"/>
              </a:lnSpc>
              <a:spcBef>
                <a:spcPts val="0"/>
              </a:spcBef>
              <a:spcAft>
                <a:spcPts val="0"/>
              </a:spcAft>
              <a:buSzPts val="1400"/>
              <a:buNone/>
            </a:pPr>
            <a:endParaRPr dirty="0">
              <a:solidFill>
                <a:schemeClr val="dk1"/>
              </a:solidFill>
              <a:latin typeface="Montserrat"/>
              <a:ea typeface="Montserrat"/>
              <a:cs typeface="Montserrat"/>
              <a:sym typeface="Montserrat"/>
            </a:endParaRPr>
          </a:p>
          <a:p>
            <a:r>
              <a:rPr lang="en-GB" sz="1100" b="0" i="0" u="none" strike="noStrike" cap="none" dirty="0">
                <a:solidFill>
                  <a:srgbClr val="000000"/>
                </a:solidFill>
                <a:effectLst/>
                <a:latin typeface="Arial"/>
                <a:ea typeface="Arial"/>
                <a:cs typeface="Arial"/>
                <a:sym typeface="Arial"/>
              </a:rPr>
              <a:t>NÓTA DON MHÚINTEOIR:</a:t>
            </a:r>
            <a:endParaRPr lang="en-IE" sz="1100" b="0" i="0" u="none" strike="noStrike" cap="none" dirty="0">
              <a:solidFill>
                <a:srgbClr val="000000"/>
              </a:solidFill>
              <a:effectLst/>
              <a:latin typeface="Arial"/>
              <a:ea typeface="Arial"/>
              <a:cs typeface="Arial"/>
              <a:sym typeface="Arial"/>
            </a:endParaRPr>
          </a:p>
          <a:p>
            <a:r>
              <a:rPr lang="en-GB" sz="1100" b="0" i="0" u="none" strike="noStrike" cap="none" dirty="0">
                <a:solidFill>
                  <a:srgbClr val="000000"/>
                </a:solidFill>
                <a:effectLst/>
                <a:latin typeface="Arial"/>
                <a:ea typeface="Arial"/>
                <a:cs typeface="Arial"/>
                <a:sym typeface="Arial"/>
              </a:rPr>
              <a:t>An </a:t>
            </a:r>
            <a:r>
              <a:rPr lang="en-GB" sz="1100" b="0" i="0" u="none" strike="noStrike" cap="none" dirty="0" err="1">
                <a:solidFill>
                  <a:srgbClr val="000000"/>
                </a:solidFill>
                <a:effectLst/>
                <a:latin typeface="Arial"/>
                <a:ea typeface="Arial"/>
                <a:cs typeface="Arial"/>
                <a:sym typeface="Arial"/>
              </a:rPr>
              <a:t>Bhainistíocht</a:t>
            </a:r>
            <a:r>
              <a:rPr lang="en-GB" sz="1100" b="0" i="0" u="none" strike="noStrike" cap="none" dirty="0">
                <a:solidFill>
                  <a:srgbClr val="000000"/>
                </a:solidFill>
                <a:effectLst/>
                <a:latin typeface="Arial"/>
                <a:ea typeface="Arial"/>
                <a:cs typeface="Arial"/>
                <a:sym typeface="Arial"/>
              </a:rPr>
              <a:t> Ama </a:t>
            </a:r>
            <a:r>
              <a:rPr lang="en-GB" sz="1100" b="0" i="0" u="none" strike="noStrike" cap="none" dirty="0" err="1">
                <a:solidFill>
                  <a:srgbClr val="000000"/>
                </a:solidFill>
                <a:effectLst/>
                <a:latin typeface="Arial"/>
                <a:ea typeface="Arial"/>
                <a:cs typeface="Arial"/>
                <a:sym typeface="Arial"/>
              </a:rPr>
              <a:t>Ar</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Líne</a:t>
            </a:r>
            <a:r>
              <a:rPr lang="en-GB" sz="1100" b="0" i="0" u="none" strike="noStrike" cap="none" dirty="0">
                <a:solidFill>
                  <a:srgbClr val="000000"/>
                </a:solidFill>
                <a:effectLst/>
                <a:latin typeface="Arial"/>
                <a:ea typeface="Arial"/>
                <a:cs typeface="Arial"/>
                <a:sym typeface="Arial"/>
              </a:rPr>
              <a:t> a </a:t>
            </a:r>
            <a:r>
              <a:rPr lang="en-GB" sz="1100" b="0" i="0" u="none" strike="noStrike" cap="none" dirty="0" err="1">
                <a:solidFill>
                  <a:srgbClr val="000000"/>
                </a:solidFill>
                <a:effectLst/>
                <a:latin typeface="Arial"/>
                <a:ea typeface="Arial"/>
                <a:cs typeface="Arial"/>
                <a:sym typeface="Arial"/>
              </a:rPr>
              <a:t>Phlé</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Tá</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sé</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tábhachtach</a:t>
            </a:r>
            <a:r>
              <a:rPr lang="en-GB" sz="1100" b="0" i="0" u="none" strike="noStrike" cap="none" dirty="0">
                <a:solidFill>
                  <a:srgbClr val="000000"/>
                </a:solidFill>
                <a:effectLst/>
                <a:latin typeface="Arial"/>
                <a:ea typeface="Arial"/>
                <a:cs typeface="Arial"/>
                <a:sym typeface="Arial"/>
              </a:rPr>
              <a:t> a </a:t>
            </a:r>
            <a:r>
              <a:rPr lang="en-GB" sz="1100" b="0" i="0" u="none" strike="noStrike" cap="none" dirty="0" err="1">
                <a:solidFill>
                  <a:srgbClr val="000000"/>
                </a:solidFill>
                <a:effectLst/>
                <a:latin typeface="Arial"/>
                <a:ea typeface="Arial"/>
                <a:cs typeface="Arial"/>
                <a:sym typeface="Arial"/>
              </a:rPr>
              <a:t>bheith</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cúramach</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breithiúnas</a:t>
            </a:r>
            <a:r>
              <a:rPr lang="en-GB" sz="1100" b="0" i="0" u="none" strike="noStrike" cap="none" dirty="0">
                <a:solidFill>
                  <a:srgbClr val="000000"/>
                </a:solidFill>
                <a:effectLst/>
                <a:latin typeface="Arial"/>
                <a:ea typeface="Arial"/>
                <a:cs typeface="Arial"/>
                <a:sym typeface="Arial"/>
              </a:rPr>
              <a:t> a </a:t>
            </a:r>
            <a:r>
              <a:rPr lang="en-GB" sz="1100" b="0" i="0" u="none" strike="noStrike" cap="none" dirty="0" err="1">
                <a:solidFill>
                  <a:srgbClr val="000000"/>
                </a:solidFill>
                <a:effectLst/>
                <a:latin typeface="Arial"/>
                <a:ea typeface="Arial"/>
                <a:cs typeface="Arial"/>
                <a:sym typeface="Arial"/>
              </a:rPr>
              <a:t>sheachaint</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agus</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íogaireacht</a:t>
            </a:r>
            <a:r>
              <a:rPr lang="en-GB" sz="1100" b="0" i="0" u="none" strike="noStrike" cap="none" dirty="0">
                <a:solidFill>
                  <a:srgbClr val="000000"/>
                </a:solidFill>
                <a:effectLst/>
                <a:latin typeface="Arial"/>
                <a:ea typeface="Arial"/>
                <a:cs typeface="Arial"/>
                <a:sym typeface="Arial"/>
              </a:rPr>
              <a:t> a </a:t>
            </a:r>
            <a:r>
              <a:rPr lang="en-GB" sz="1100" b="0" i="0" u="none" strike="noStrike" cap="none" dirty="0" err="1">
                <a:solidFill>
                  <a:srgbClr val="000000"/>
                </a:solidFill>
                <a:effectLst/>
                <a:latin typeface="Arial"/>
                <a:ea typeface="Arial"/>
                <a:cs typeface="Arial"/>
                <a:sym typeface="Arial"/>
              </a:rPr>
              <a:t>thaispeáint</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agus</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tú</a:t>
            </a:r>
            <a:r>
              <a:rPr lang="en-GB" sz="1100" b="0" i="0" u="none" strike="noStrike" cap="none" dirty="0">
                <a:solidFill>
                  <a:srgbClr val="000000"/>
                </a:solidFill>
                <a:effectLst/>
                <a:latin typeface="Arial"/>
                <a:ea typeface="Arial"/>
                <a:cs typeface="Arial"/>
                <a:sym typeface="Arial"/>
              </a:rPr>
              <a:t> ag </a:t>
            </a:r>
            <a:r>
              <a:rPr lang="en-GB" sz="1100" b="0" i="0" u="none" strike="noStrike" cap="none" dirty="0" err="1">
                <a:solidFill>
                  <a:srgbClr val="000000"/>
                </a:solidFill>
                <a:effectLst/>
                <a:latin typeface="Arial"/>
                <a:ea typeface="Arial"/>
                <a:cs typeface="Arial"/>
                <a:sym typeface="Arial"/>
              </a:rPr>
              <a:t>plé</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na</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hamanna</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atá</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sé</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agus</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níl</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sé</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oiriúnach</a:t>
            </a:r>
            <a:r>
              <a:rPr lang="en-GB" sz="1100" b="0" i="0" u="none" strike="noStrike" cap="none" dirty="0">
                <a:solidFill>
                  <a:srgbClr val="000000"/>
                </a:solidFill>
                <a:effectLst/>
                <a:latin typeface="Arial"/>
                <a:ea typeface="Arial"/>
                <a:cs typeface="Arial"/>
                <a:sym typeface="Arial"/>
              </a:rPr>
              <a:t> am a </a:t>
            </a:r>
            <a:r>
              <a:rPr lang="en-GB" sz="1100" b="0" i="0" u="none" strike="noStrike" cap="none" dirty="0" err="1">
                <a:solidFill>
                  <a:srgbClr val="000000"/>
                </a:solidFill>
                <a:effectLst/>
                <a:latin typeface="Arial"/>
                <a:ea typeface="Arial"/>
                <a:cs typeface="Arial"/>
                <a:sym typeface="Arial"/>
              </a:rPr>
              <a:t>chaitheamh</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ar</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líne</a:t>
            </a:r>
            <a:r>
              <a:rPr lang="en-GB" sz="1100" b="0" i="0" u="none" strike="noStrike" cap="none" dirty="0">
                <a:solidFill>
                  <a:srgbClr val="000000"/>
                </a:solidFill>
                <a:effectLst/>
                <a:latin typeface="Arial"/>
                <a:ea typeface="Arial"/>
                <a:cs typeface="Arial"/>
                <a:sym typeface="Arial"/>
              </a:rPr>
              <a:t> mar go</a:t>
            </a:r>
            <a:r>
              <a:rPr lang="en-IE"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nglacann</a:t>
            </a:r>
            <a:r>
              <a:rPr lang="en-GB" sz="1100" b="0" i="0" u="none" strike="noStrike" cap="none" dirty="0">
                <a:solidFill>
                  <a:srgbClr val="000000"/>
                </a:solidFill>
                <a:effectLst/>
                <a:latin typeface="Arial"/>
                <a:ea typeface="Arial"/>
                <a:cs typeface="Arial"/>
                <a:sym typeface="Arial"/>
              </a:rPr>
              <a:t> a </a:t>
            </a:r>
            <a:r>
              <a:rPr lang="en-GB" sz="1100" b="0" i="0" u="none" strike="noStrike" cap="none" dirty="0" err="1">
                <a:solidFill>
                  <a:srgbClr val="000000"/>
                </a:solidFill>
                <a:effectLst/>
                <a:latin typeface="Arial"/>
                <a:ea typeface="Arial"/>
                <a:cs typeface="Arial"/>
                <a:sym typeface="Arial"/>
              </a:rPr>
              <a:t>lán</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teaghlach</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cineálacha</a:t>
            </a:r>
            <a:r>
              <a:rPr lang="en-GB" sz="1100" b="0" i="0" u="none" strike="noStrike" cap="none" dirty="0">
                <a:solidFill>
                  <a:srgbClr val="000000"/>
                </a:solidFill>
                <a:effectLst/>
                <a:latin typeface="Arial"/>
                <a:ea typeface="Arial"/>
                <a:cs typeface="Arial"/>
                <a:sym typeface="Arial"/>
              </a:rPr>
              <a:t> cur </a:t>
            </a:r>
            <a:r>
              <a:rPr lang="en-GB" sz="1100" b="0" i="0" u="none" strike="noStrike" cap="none" dirty="0" err="1">
                <a:solidFill>
                  <a:srgbClr val="000000"/>
                </a:solidFill>
                <a:effectLst/>
                <a:latin typeface="Arial"/>
                <a:ea typeface="Arial"/>
                <a:cs typeface="Arial"/>
                <a:sym typeface="Arial"/>
              </a:rPr>
              <a:t>chuige</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difriúla</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maidir</a:t>
            </a:r>
            <a:r>
              <a:rPr lang="en-GB" sz="1100" b="0" i="0" u="none" strike="noStrike" cap="none" dirty="0">
                <a:solidFill>
                  <a:srgbClr val="000000"/>
                </a:solidFill>
                <a:effectLst/>
                <a:latin typeface="Arial"/>
                <a:ea typeface="Arial"/>
                <a:cs typeface="Arial"/>
                <a:sym typeface="Arial"/>
              </a:rPr>
              <a:t> le </a:t>
            </a:r>
            <a:r>
              <a:rPr lang="en-GB" sz="1100" b="0" i="0" u="none" strike="noStrike" cap="none" dirty="0" err="1">
                <a:solidFill>
                  <a:srgbClr val="000000"/>
                </a:solidFill>
                <a:effectLst/>
                <a:latin typeface="Arial"/>
                <a:ea typeface="Arial"/>
                <a:cs typeface="Arial"/>
                <a:sym typeface="Arial"/>
              </a:rPr>
              <a:t>húsáid</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teicneolaíochta</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sa</a:t>
            </a:r>
            <a:r>
              <a:rPr lang="en-IE"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bhaile</a:t>
            </a:r>
            <a:r>
              <a:rPr lang="en-GB" sz="1100" b="0" i="0" u="none" strike="noStrike" cap="none" dirty="0">
                <a:solidFill>
                  <a:srgbClr val="000000"/>
                </a:solidFill>
                <a:effectLst/>
                <a:latin typeface="Arial"/>
                <a:ea typeface="Arial"/>
                <a:cs typeface="Arial"/>
                <a:sym typeface="Arial"/>
              </a:rPr>
              <a:t>.</a:t>
            </a:r>
            <a:endParaRPr lang="en-IE" sz="1100" b="0" i="0" u="none" strike="noStrike" cap="none" dirty="0">
              <a:solidFill>
                <a:srgbClr val="000000"/>
              </a:solidFill>
              <a:effectLst/>
              <a:latin typeface="Arial"/>
              <a:ea typeface="Arial"/>
              <a:cs typeface="Arial"/>
              <a:sym typeface="Arial"/>
            </a:endParaRPr>
          </a:p>
          <a:p>
            <a:pPr marL="0" lvl="0" indent="0" algn="l" rtl="0">
              <a:lnSpc>
                <a:spcPct val="115000"/>
              </a:lnSpc>
              <a:spcBef>
                <a:spcPts val="0"/>
              </a:spcBef>
              <a:spcAft>
                <a:spcPts val="0"/>
              </a:spcAft>
              <a:buSzPts val="1400"/>
              <a:buNone/>
            </a:pPr>
            <a:endParaRPr b="1" dirty="0">
              <a:latin typeface="Montserrat"/>
              <a:ea typeface="Montserrat"/>
              <a:cs typeface="Montserrat"/>
              <a:sym typeface="Montserrat"/>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0"/>
        <p:cNvGrpSpPr/>
        <p:nvPr/>
      </p:nvGrpSpPr>
      <p:grpSpPr>
        <a:xfrm>
          <a:off x="0" y="0"/>
          <a:ext cx="0" cy="0"/>
          <a:chOff x="0" y="0"/>
          <a:chExt cx="0" cy="0"/>
        </a:xfrm>
      </p:grpSpPr>
      <p:sp>
        <p:nvSpPr>
          <p:cNvPr id="991" name="Google Shape;99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92" name="Google Shape;992;p4:notes"/>
          <p:cNvSpPr txBox="1">
            <a:spLocks noGrp="1"/>
          </p:cNvSpPr>
          <p:nvPr>
            <p:ph type="body" idx="1"/>
          </p:nvPr>
        </p:nvSpPr>
        <p:spPr>
          <a:xfrm>
            <a:off x="685801"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ga" sz="1100" b="1" i="1" u="none" baseline="0" dirty="0">
                <a:solidFill>
                  <a:schemeClr val="dk1"/>
                </a:solidFill>
                <a:latin typeface="Montserrat"/>
                <a:ea typeface="Montserrat"/>
                <a:cs typeface="Montserrat"/>
                <a:sym typeface="Montserrat"/>
              </a:rPr>
              <a:t>Tabhair faoi deara: </a:t>
            </a:r>
            <a:r>
              <a:rPr lang="ga" sz="1100" b="0" i="0" u="none" baseline="0" dirty="0">
                <a:solidFill>
                  <a:schemeClr val="dk1"/>
                </a:solidFill>
                <a:latin typeface="Montserrat"/>
                <a:ea typeface="Montserrat"/>
                <a:cs typeface="Montserrat"/>
                <a:sym typeface="Montserrat"/>
              </a:rPr>
              <a:t>Inniu táimid chun breathnú ar cad é an t-idirlíon, ar a bhfuil i gceist nuair a bhímid ag caint faoi bheith ar líne. Sula bhféadfaimid labhairt faoi bheith sábháilte ar líne, caithfimid cuimhneamh ar na bealaí ar fad ar féidir linn bheith ar líne agus an t-idirlíon a úsáid - céard go díreach atá i gceist nuair a bhímid ag caint faoin idirlíon. Ar dtús,breathnaímis ar an bhfíseán seo leis na Laochra HTML, Archie agus Ruby, a bheidh ag breathnú ar cad é an t-idirlíon.</a:t>
            </a:r>
            <a:endParaRPr dirty="0"/>
          </a:p>
          <a:p>
            <a:pPr marL="0" lvl="0" indent="0" algn="l" rtl="0">
              <a:lnSpc>
                <a:spcPct val="115000"/>
              </a:lnSpc>
              <a:spcBef>
                <a:spcPts val="0"/>
              </a:spcBef>
              <a:spcAft>
                <a:spcPts val="0"/>
              </a:spcAft>
              <a:buClr>
                <a:schemeClr val="dk1"/>
              </a:buClr>
              <a:buSzPts val="1100"/>
              <a:buFont typeface="Arial"/>
              <a:buNone/>
            </a:pPr>
            <a:endParaRPr sz="1100" b="1" i="1" dirty="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ga" sz="1100" b="0" i="0" u="none" baseline="0" dirty="0">
                <a:solidFill>
                  <a:schemeClr val="dk1"/>
                </a:solidFill>
                <a:latin typeface="Montserrat"/>
                <a:ea typeface="Montserrat"/>
                <a:cs typeface="Montserrat"/>
                <a:sym typeface="Montserrat"/>
              </a:rPr>
              <a:t>Cuireann an físeán seo na Laochra HTML in aithne do na daltaí, dhá chipín USB mhisniúla, Archie agus Ruby, a rapálfaidh rainn shomheabhraithe chun do dhaltaí a mhúineadh faoin idirlíon. Beidh eispéiris na leanaí éagsúil. </a:t>
            </a:r>
            <a:endParaRPr dirty="0"/>
          </a:p>
          <a:p>
            <a:pPr marL="0" lvl="0" indent="0" algn="l" rtl="0">
              <a:lnSpc>
                <a:spcPct val="115000"/>
              </a:lnSpc>
              <a:spcBef>
                <a:spcPts val="0"/>
              </a:spcBef>
              <a:spcAft>
                <a:spcPts val="0"/>
              </a:spcAft>
              <a:buClr>
                <a:schemeClr val="dk1"/>
              </a:buClr>
              <a:buSzPts val="1100"/>
              <a:buFont typeface="Arial"/>
              <a:buNone/>
            </a:pPr>
            <a:r>
              <a:rPr lang="ga" sz="1100" b="0" i="0" u="none" baseline="0" dirty="0">
                <a:solidFill>
                  <a:schemeClr val="dk1"/>
                </a:solidFill>
                <a:latin typeface="Montserrat"/>
                <a:ea typeface="Montserrat"/>
                <a:cs typeface="Montserrat"/>
                <a:sym typeface="Montserrat"/>
              </a:rPr>
              <a:t>Tá an físeán ar fáil anseo: </a:t>
            </a:r>
            <a:r>
              <a:rPr lang="ga" sz="1100" b="0" i="0" u="sng" baseline="0" dirty="0">
                <a:solidFill>
                  <a:schemeClr val="hlink"/>
                </a:solidFill>
                <a:latin typeface="Montserrat"/>
                <a:ea typeface="Montserrat"/>
                <a:cs typeface="Montserrat"/>
                <a:sym typeface="Montserrat"/>
                <a:hlinkClick r:id="rId3"/>
              </a:rPr>
              <a:t>https://vimeo.com/313425824</a:t>
            </a:r>
            <a:endParaRPr sz="1100" dirty="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400"/>
              <a:buFont typeface="Arial"/>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7"/>
        <p:cNvGrpSpPr/>
        <p:nvPr/>
      </p:nvGrpSpPr>
      <p:grpSpPr>
        <a:xfrm>
          <a:off x="0" y="0"/>
          <a:ext cx="0" cy="0"/>
          <a:chOff x="0" y="0"/>
          <a:chExt cx="0" cy="0"/>
        </a:xfrm>
      </p:grpSpPr>
      <p:sp>
        <p:nvSpPr>
          <p:cNvPr id="1088" name="Google Shape;1088;gddae2d60b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89" name="Google Shape;1089;gddae2d60bc_0_0:notes"/>
          <p:cNvSpPr txBox="1">
            <a:spLocks noGrp="1"/>
          </p:cNvSpPr>
          <p:nvPr>
            <p:ph type="body" idx="1"/>
          </p:nvPr>
        </p:nvSpPr>
        <p:spPr>
          <a:xfrm>
            <a:off x="685801"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100" b="1" i="1">
                <a:solidFill>
                  <a:schemeClr val="dk1"/>
                </a:solidFill>
                <a:latin typeface="Montserrat"/>
                <a:ea typeface="Montserrat"/>
                <a:cs typeface="Montserrat"/>
                <a:sym typeface="Montserrat"/>
              </a:rPr>
              <a:t>Notes: </a:t>
            </a:r>
            <a:r>
              <a:rPr lang="en">
                <a:solidFill>
                  <a:schemeClr val="dk1"/>
                </a:solidFill>
                <a:latin typeface="Montserrat"/>
                <a:ea typeface="Montserrat"/>
                <a:cs typeface="Montserrat"/>
                <a:sym typeface="Montserrat"/>
              </a:rPr>
              <a:t>Explain to pupils that the internet is a network or ‘web’ that connects all computers worldwide. Information on the internet is arranged in websites or web pages. Each website has its own web address, and lots of these addresses begin with “www,” which stands for “World Wide Web”. People can view websites using internet browsers such as Internet Explorer, Google Chrome or Mozilla Firefox.</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Next play the video from the HTML Heroes programme: What is the internet? </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Let’s b</a:t>
            </a:r>
            <a:r>
              <a:rPr lang="en">
                <a:solidFill>
                  <a:schemeClr val="dk1"/>
                </a:solidFill>
                <a:latin typeface="Montserrat"/>
                <a:ea typeface="Montserrat"/>
                <a:cs typeface="Montserrat"/>
                <a:sym typeface="Montserrat"/>
              </a:rPr>
              <a:t>e</a:t>
            </a:r>
            <a:r>
              <a:rPr lang="en" sz="1100">
                <a:solidFill>
                  <a:schemeClr val="dk1"/>
                </a:solidFill>
                <a:latin typeface="Montserrat"/>
                <a:ea typeface="Montserrat"/>
                <a:cs typeface="Montserrat"/>
                <a:sym typeface="Montserrat"/>
              </a:rPr>
              <a:t>gin by watching this video by the HTML Heroes, Archie and Ruby, who are going to  look at what is the internet.</a:t>
            </a:r>
            <a:endParaRPr>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sz="1100" b="1" i="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sz="1100" b="1" i="1">
                <a:solidFill>
                  <a:schemeClr val="dk1"/>
                </a:solidFill>
                <a:latin typeface="Montserrat"/>
                <a:ea typeface="Montserrat"/>
                <a:cs typeface="Montserrat"/>
                <a:sym typeface="Montserrat"/>
              </a:rPr>
              <a:t> </a:t>
            </a:r>
            <a:r>
              <a:rPr lang="en" sz="1100">
                <a:solidFill>
                  <a:schemeClr val="dk1"/>
                </a:solidFill>
                <a:latin typeface="Montserrat"/>
                <a:ea typeface="Montserrat"/>
                <a:cs typeface="Montserrat"/>
                <a:sym typeface="Montserrat"/>
              </a:rPr>
              <a:t>This video introduces the pupils to the HTML Heroes, two plucky usb keys, Archie and Ruby, who will rap catchy rhymes to teach your pupils about the internet. The children’s experience will be varied. </a:t>
            </a:r>
            <a:endParaRPr>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Video available here: </a:t>
            </a:r>
            <a:r>
              <a:rPr lang="en" sz="1100" u="sng">
                <a:solidFill>
                  <a:schemeClr val="hlink"/>
                </a:solidFill>
                <a:latin typeface="Montserrat"/>
                <a:ea typeface="Montserrat"/>
                <a:cs typeface="Montserrat"/>
                <a:sym typeface="Montserrat"/>
                <a:hlinkClick r:id="rId3"/>
              </a:rPr>
              <a:t>https://vimeo.com/313425824</a:t>
            </a:r>
            <a:endParaRPr sz="11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400"/>
              <a:buFont typeface="Arial"/>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6"/>
        <p:cNvGrpSpPr/>
        <p:nvPr/>
      </p:nvGrpSpPr>
      <p:grpSpPr>
        <a:xfrm>
          <a:off x="0" y="0"/>
          <a:ext cx="0" cy="0"/>
          <a:chOff x="0" y="0"/>
          <a:chExt cx="0" cy="0"/>
        </a:xfrm>
      </p:grpSpPr>
      <p:sp>
        <p:nvSpPr>
          <p:cNvPr id="1107" name="Google Shape;1107;gd2ea01c0e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08" name="Google Shape;1108;gd2ea01c0e1_0_10:notes"/>
          <p:cNvSpPr txBox="1">
            <a:spLocks noGrp="1"/>
          </p:cNvSpPr>
          <p:nvPr>
            <p:ph type="body" idx="1"/>
          </p:nvPr>
        </p:nvSpPr>
        <p:spPr>
          <a:xfrm>
            <a:off x="685801"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IE" dirty="0"/>
              <a:t>Is </a:t>
            </a:r>
            <a:r>
              <a:rPr lang="en-IE" dirty="0" err="1"/>
              <a:t>acmhainn</a:t>
            </a:r>
            <a:r>
              <a:rPr lang="en-IE" dirty="0"/>
              <a:t> </a:t>
            </a:r>
            <a:r>
              <a:rPr lang="en-IE" dirty="0" err="1"/>
              <a:t>iontach</a:t>
            </a:r>
            <a:r>
              <a:rPr lang="en-IE" dirty="0"/>
              <a:t> </a:t>
            </a:r>
            <a:r>
              <a:rPr lang="en-IE" dirty="0" err="1"/>
              <a:t>é</a:t>
            </a:r>
            <a:r>
              <a:rPr lang="en-IE" dirty="0"/>
              <a:t> an t-</a:t>
            </a:r>
            <a:r>
              <a:rPr lang="en-IE" dirty="0" err="1"/>
              <a:t>idirlíon</a:t>
            </a:r>
            <a:r>
              <a:rPr lang="en-IE" dirty="0"/>
              <a:t> </a:t>
            </a:r>
            <a:r>
              <a:rPr lang="en-IE" dirty="0" err="1"/>
              <a:t>ar</a:t>
            </a:r>
            <a:r>
              <a:rPr lang="en-IE" dirty="0"/>
              <a:t> </a:t>
            </a:r>
            <a:r>
              <a:rPr lang="en-IE" dirty="0" err="1"/>
              <a:t>féidir</a:t>
            </a:r>
            <a:r>
              <a:rPr lang="en-IE" dirty="0"/>
              <a:t> </a:t>
            </a:r>
            <a:r>
              <a:rPr lang="en-IE" dirty="0" err="1"/>
              <a:t>é</a:t>
            </a:r>
            <a:r>
              <a:rPr lang="en-IE" dirty="0"/>
              <a:t> a </a:t>
            </a:r>
            <a:r>
              <a:rPr lang="en-IE" dirty="0" err="1"/>
              <a:t>úsáid</a:t>
            </a:r>
            <a:r>
              <a:rPr lang="en-IE" dirty="0"/>
              <a:t> </a:t>
            </a:r>
            <a:r>
              <a:rPr lang="en-IE" dirty="0" err="1"/>
              <a:t>chun</a:t>
            </a:r>
            <a:r>
              <a:rPr lang="en-IE" dirty="0"/>
              <a:t> go </a:t>
            </a:r>
            <a:r>
              <a:rPr lang="en-IE" dirty="0" err="1"/>
              <a:t>leor</a:t>
            </a:r>
            <a:r>
              <a:rPr lang="en-IE" dirty="0"/>
              <a:t> </a:t>
            </a:r>
            <a:r>
              <a:rPr lang="en-IE" dirty="0" err="1"/>
              <a:t>rudaí</a:t>
            </a:r>
            <a:r>
              <a:rPr lang="en-IE" dirty="0"/>
              <a:t> </a:t>
            </a:r>
            <a:r>
              <a:rPr lang="en-IE" dirty="0" err="1"/>
              <a:t>éagsúla</a:t>
            </a:r>
            <a:r>
              <a:rPr lang="en-IE" dirty="0"/>
              <a:t> a </a:t>
            </a:r>
            <a:r>
              <a:rPr lang="en-IE" dirty="0" err="1"/>
              <a:t>dhéanamh</a:t>
            </a:r>
            <a:r>
              <a:rPr lang="en-IE" dirty="0"/>
              <a:t>.</a:t>
            </a:r>
          </a:p>
          <a:p>
            <a:pPr marL="0" lvl="0" indent="0" algn="l" rtl="0">
              <a:lnSpc>
                <a:spcPct val="115000"/>
              </a:lnSpc>
              <a:spcBef>
                <a:spcPts val="0"/>
              </a:spcBef>
              <a:spcAft>
                <a:spcPts val="0"/>
              </a:spcAft>
              <a:buClr>
                <a:schemeClr val="dk1"/>
              </a:buClr>
              <a:buSzPts val="1100"/>
              <a:buFont typeface="Arial"/>
              <a:buNone/>
            </a:pPr>
            <a:r>
              <a:rPr lang="en-IE" dirty="0" err="1"/>
              <a:t>Ansin</a:t>
            </a:r>
            <a:r>
              <a:rPr lang="en-IE" dirty="0"/>
              <a:t>, </a:t>
            </a:r>
            <a:r>
              <a:rPr lang="en-IE" dirty="0" err="1"/>
              <a:t>mínigh</a:t>
            </a:r>
            <a:r>
              <a:rPr lang="en-IE" dirty="0"/>
              <a:t> do </a:t>
            </a:r>
            <a:r>
              <a:rPr lang="en-IE" dirty="0" err="1"/>
              <a:t>na</a:t>
            </a:r>
            <a:r>
              <a:rPr lang="en-IE" dirty="0"/>
              <a:t> </a:t>
            </a:r>
            <a:r>
              <a:rPr lang="en-IE" dirty="0" err="1"/>
              <a:t>daltaí</a:t>
            </a:r>
            <a:r>
              <a:rPr lang="en-IE" dirty="0"/>
              <a:t> go </a:t>
            </a:r>
            <a:r>
              <a:rPr lang="en-IE" dirty="0" err="1"/>
              <a:t>gcaithfidh</a:t>
            </a:r>
            <a:r>
              <a:rPr lang="en-IE" dirty="0"/>
              <a:t> </a:t>
            </a:r>
            <a:r>
              <a:rPr lang="en-IE" dirty="0" err="1"/>
              <a:t>tú</a:t>
            </a:r>
            <a:r>
              <a:rPr lang="en-IE" dirty="0"/>
              <a:t> a </a:t>
            </a:r>
            <a:r>
              <a:rPr lang="en-IE" dirty="0" err="1"/>
              <a:t>bheith</a:t>
            </a:r>
            <a:r>
              <a:rPr lang="en-IE" dirty="0"/>
              <a:t> </a:t>
            </a:r>
            <a:r>
              <a:rPr lang="en-IE" dirty="0" err="1"/>
              <a:t>nasctha</a:t>
            </a:r>
            <a:r>
              <a:rPr lang="en-IE" dirty="0"/>
              <a:t> leis an </a:t>
            </a:r>
            <a:r>
              <a:rPr lang="en-IE" dirty="0" err="1"/>
              <a:t>idirlíon</a:t>
            </a:r>
            <a:r>
              <a:rPr lang="en-IE" dirty="0"/>
              <a:t> </a:t>
            </a:r>
            <a:r>
              <a:rPr lang="en-IE" dirty="0" err="1"/>
              <a:t>ar</a:t>
            </a:r>
            <a:r>
              <a:rPr lang="en-IE" dirty="0"/>
              <a:t> </a:t>
            </a:r>
            <a:r>
              <a:rPr lang="en-IE" dirty="0" err="1"/>
              <a:t>dtúsle</a:t>
            </a:r>
            <a:r>
              <a:rPr lang="en-IE" dirty="0"/>
              <a:t> </a:t>
            </a:r>
            <a:r>
              <a:rPr lang="en-IE" dirty="0" err="1"/>
              <a:t>bheith</a:t>
            </a:r>
            <a:r>
              <a:rPr lang="en-IE" dirty="0"/>
              <a:t> in </a:t>
            </a:r>
            <a:r>
              <a:rPr lang="en-IE" dirty="0" err="1"/>
              <a:t>ann</a:t>
            </a:r>
            <a:r>
              <a:rPr lang="en-IE" dirty="0"/>
              <a:t> </a:t>
            </a:r>
            <a:r>
              <a:rPr lang="en-IE" dirty="0" err="1"/>
              <a:t>é</a:t>
            </a:r>
            <a:r>
              <a:rPr lang="en-IE" dirty="0"/>
              <a:t> a </a:t>
            </a:r>
            <a:r>
              <a:rPr lang="en-IE" dirty="0" err="1"/>
              <a:t>úsáid</a:t>
            </a:r>
            <a:r>
              <a:rPr lang="en-IE" dirty="0"/>
              <a:t>. Is </a:t>
            </a:r>
            <a:r>
              <a:rPr lang="en-IE" dirty="0" err="1"/>
              <a:t>féidir</a:t>
            </a:r>
            <a:r>
              <a:rPr lang="en-IE" dirty="0"/>
              <a:t> </a:t>
            </a:r>
            <a:r>
              <a:rPr lang="en-IE" dirty="0" err="1"/>
              <a:t>leat</a:t>
            </a:r>
            <a:r>
              <a:rPr lang="en-IE" dirty="0"/>
              <a:t> </a:t>
            </a:r>
            <a:r>
              <a:rPr lang="en-IE" dirty="0" err="1"/>
              <a:t>é</a:t>
            </a:r>
            <a:r>
              <a:rPr lang="en-IE" dirty="0"/>
              <a:t> </a:t>
            </a:r>
            <a:r>
              <a:rPr lang="en-IE" dirty="0" err="1"/>
              <a:t>seo</a:t>
            </a:r>
            <a:r>
              <a:rPr lang="en-IE" dirty="0"/>
              <a:t> a </a:t>
            </a:r>
            <a:r>
              <a:rPr lang="en-IE" dirty="0" err="1"/>
              <a:t>dhéanamh</a:t>
            </a:r>
            <a:r>
              <a:rPr lang="en-IE" dirty="0"/>
              <a:t> le a </a:t>
            </a:r>
            <a:r>
              <a:rPr lang="en-IE" dirty="0" err="1"/>
              <a:t>lán</a:t>
            </a:r>
            <a:r>
              <a:rPr lang="en-IE" dirty="0"/>
              <a:t> </a:t>
            </a:r>
            <a:r>
              <a:rPr lang="en-IE" dirty="0" err="1"/>
              <a:t>gléasanna</a:t>
            </a:r>
            <a:r>
              <a:rPr lang="en-IE" dirty="0"/>
              <a:t> </a:t>
            </a:r>
            <a:r>
              <a:rPr lang="en-IE" dirty="0" err="1"/>
              <a:t>éagsúla</a:t>
            </a:r>
            <a:r>
              <a:rPr lang="en-IE" dirty="0"/>
              <a:t>. </a:t>
            </a:r>
            <a:r>
              <a:rPr lang="en-IE" dirty="0" err="1"/>
              <a:t>Cuir</a:t>
            </a:r>
            <a:r>
              <a:rPr lang="en-IE" dirty="0"/>
              <a:t> </a:t>
            </a:r>
            <a:r>
              <a:rPr lang="en-IE" dirty="0" err="1"/>
              <a:t>amach</a:t>
            </a:r>
            <a:r>
              <a:rPr lang="en-IE" dirty="0"/>
              <a:t> </a:t>
            </a:r>
            <a:r>
              <a:rPr lang="en-IE" dirty="0" err="1"/>
              <a:t>Bileog</a:t>
            </a:r>
            <a:r>
              <a:rPr lang="en-IE" dirty="0"/>
              <a:t> </a:t>
            </a:r>
            <a:r>
              <a:rPr lang="en-IE" dirty="0" err="1"/>
              <a:t>Gníomhaíochta</a:t>
            </a:r>
            <a:r>
              <a:rPr lang="en-IE" dirty="0"/>
              <a:t> 1.1 </a:t>
            </a:r>
            <a:r>
              <a:rPr lang="en-IE" dirty="0" err="1"/>
              <a:t>agus</a:t>
            </a:r>
            <a:r>
              <a:rPr lang="en-IE" dirty="0"/>
              <a:t> </a:t>
            </a:r>
            <a:r>
              <a:rPr lang="en-IE" dirty="0" err="1"/>
              <a:t>léigh</a:t>
            </a:r>
            <a:r>
              <a:rPr lang="en-IE" dirty="0"/>
              <a:t> </a:t>
            </a:r>
            <a:r>
              <a:rPr lang="en-IE" dirty="0" err="1"/>
              <a:t>tríd</a:t>
            </a:r>
            <a:r>
              <a:rPr lang="en-IE" dirty="0"/>
              <a:t> an </a:t>
            </a:r>
            <a:r>
              <a:rPr lang="en-IE" dirty="0" err="1"/>
              <a:t>mBileog</a:t>
            </a:r>
            <a:r>
              <a:rPr lang="en-IE" dirty="0"/>
              <a:t> </a:t>
            </a:r>
            <a:r>
              <a:rPr lang="en-IE" dirty="0" err="1"/>
              <a:t>Gníomhaíochta</a:t>
            </a:r>
            <a:r>
              <a:rPr lang="en-IE" dirty="0"/>
              <a:t> leis </a:t>
            </a:r>
            <a:r>
              <a:rPr lang="en-IE" dirty="0" err="1"/>
              <a:t>na</a:t>
            </a:r>
            <a:r>
              <a:rPr lang="en-IE" dirty="0"/>
              <a:t> </a:t>
            </a:r>
            <a:r>
              <a:rPr lang="en-IE" dirty="0" err="1"/>
              <a:t>daltaí</a:t>
            </a:r>
            <a:r>
              <a:rPr lang="en-IE" dirty="0"/>
              <a:t>. </a:t>
            </a:r>
            <a:r>
              <a:rPr lang="en-IE" dirty="0" err="1"/>
              <a:t>Iarr</a:t>
            </a:r>
            <a:r>
              <a:rPr lang="en-IE" dirty="0"/>
              <a:t> </a:t>
            </a:r>
            <a:r>
              <a:rPr lang="en-IE" dirty="0" err="1"/>
              <a:t>orthu</a:t>
            </a:r>
            <a:r>
              <a:rPr lang="en-IE" dirty="0"/>
              <a:t> </a:t>
            </a:r>
            <a:r>
              <a:rPr lang="en-IE" dirty="0" err="1"/>
              <a:t>smaoineamh</a:t>
            </a:r>
            <a:r>
              <a:rPr lang="en-IE" dirty="0"/>
              <a:t> </a:t>
            </a:r>
            <a:r>
              <a:rPr lang="en-IE" dirty="0" err="1"/>
              <a:t>ar</a:t>
            </a:r>
            <a:r>
              <a:rPr lang="en-IE" dirty="0"/>
              <a:t> </a:t>
            </a:r>
            <a:r>
              <a:rPr lang="en-IE" dirty="0" err="1"/>
              <a:t>na</a:t>
            </a:r>
            <a:r>
              <a:rPr lang="en-IE" dirty="0"/>
              <a:t> </a:t>
            </a:r>
            <a:r>
              <a:rPr lang="en-IE" dirty="0" err="1"/>
              <a:t>bealaí</a:t>
            </a:r>
            <a:r>
              <a:rPr lang="en-IE" dirty="0"/>
              <a:t> </a:t>
            </a:r>
            <a:r>
              <a:rPr lang="en-IE" dirty="0" err="1"/>
              <a:t>éagsúla</a:t>
            </a:r>
            <a:r>
              <a:rPr lang="en-IE" dirty="0"/>
              <a:t> </a:t>
            </a:r>
            <a:r>
              <a:rPr lang="en-IE" dirty="0" err="1"/>
              <a:t>ar</a:t>
            </a:r>
            <a:r>
              <a:rPr lang="en-IE" dirty="0"/>
              <a:t> fad a </a:t>
            </a:r>
            <a:r>
              <a:rPr lang="en-IE" dirty="0" err="1"/>
              <a:t>ndéanann</a:t>
            </a:r>
            <a:r>
              <a:rPr lang="en-IE" dirty="0"/>
              <a:t> </a:t>
            </a:r>
            <a:r>
              <a:rPr lang="en-IE" dirty="0" err="1"/>
              <a:t>siad</a:t>
            </a:r>
            <a:r>
              <a:rPr lang="en-IE" dirty="0"/>
              <a:t> </a:t>
            </a:r>
            <a:r>
              <a:rPr lang="en-IE" dirty="0" err="1"/>
              <a:t>nasc</a:t>
            </a:r>
            <a:r>
              <a:rPr lang="en-IE" dirty="0"/>
              <a:t> leis an </a:t>
            </a:r>
            <a:r>
              <a:rPr lang="en-IE" dirty="0" err="1"/>
              <a:t>idirlíon</a:t>
            </a:r>
            <a:r>
              <a:rPr lang="en-IE" dirty="0"/>
              <a:t> </a:t>
            </a:r>
            <a:r>
              <a:rPr lang="en-IE" dirty="0" err="1"/>
              <a:t>sa</a:t>
            </a:r>
            <a:r>
              <a:rPr lang="en-IE" dirty="0"/>
              <a:t> </a:t>
            </a:r>
            <a:r>
              <a:rPr lang="en-IE" dirty="0" err="1"/>
              <a:t>bhaile</a:t>
            </a:r>
            <a:r>
              <a:rPr lang="en-IE" dirty="0"/>
              <a:t> </a:t>
            </a:r>
            <a:r>
              <a:rPr lang="en-IE" dirty="0" err="1"/>
              <a:t>chun</a:t>
            </a:r>
            <a:r>
              <a:rPr lang="en-IE" dirty="0"/>
              <a:t> </a:t>
            </a:r>
            <a:r>
              <a:rPr lang="en-IE" dirty="0" err="1"/>
              <a:t>cabhrú</a:t>
            </a:r>
            <a:r>
              <a:rPr lang="en-IE" dirty="0"/>
              <a:t> </a:t>
            </a:r>
            <a:r>
              <a:rPr lang="en-IE" dirty="0" err="1"/>
              <a:t>leo</a:t>
            </a:r>
            <a:r>
              <a:rPr lang="en-IE" dirty="0"/>
              <a:t> an </a:t>
            </a:r>
            <a:r>
              <a:rPr lang="en-IE" dirty="0" err="1"/>
              <a:t>Bileog</a:t>
            </a:r>
            <a:r>
              <a:rPr lang="en-IE" dirty="0"/>
              <a:t> </a:t>
            </a:r>
            <a:r>
              <a:rPr lang="en-IE" dirty="0" err="1"/>
              <a:t>Gníomhaíochta</a:t>
            </a:r>
            <a:r>
              <a:rPr lang="en-IE" dirty="0"/>
              <a:t> a </a:t>
            </a:r>
            <a:r>
              <a:rPr lang="en-IE" dirty="0" err="1"/>
              <a:t>fhreagairt</a:t>
            </a:r>
            <a:r>
              <a:rPr lang="en-IE" dirty="0"/>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6"/>
        <p:cNvGrpSpPr/>
        <p:nvPr/>
      </p:nvGrpSpPr>
      <p:grpSpPr>
        <a:xfrm>
          <a:off x="0" y="0"/>
          <a:ext cx="0" cy="0"/>
          <a:chOff x="0" y="0"/>
          <a:chExt cx="0" cy="0"/>
        </a:xfrm>
      </p:grpSpPr>
      <p:sp>
        <p:nvSpPr>
          <p:cNvPr id="1117" name="Google Shape;1117;gddae2d60bc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18" name="Google Shape;1118;gddae2d60bc_0_27:notes"/>
          <p:cNvSpPr txBox="1">
            <a:spLocks noGrp="1"/>
          </p:cNvSpPr>
          <p:nvPr>
            <p:ph type="body" idx="1"/>
          </p:nvPr>
        </p:nvSpPr>
        <p:spPr>
          <a:xfrm>
            <a:off x="685801"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IE" b="1" i="1" dirty="0" err="1">
                <a:solidFill>
                  <a:schemeClr val="dk1"/>
                </a:solidFill>
                <a:latin typeface="Montserrat"/>
                <a:ea typeface="Montserrat"/>
                <a:cs typeface="Montserrat"/>
                <a:sym typeface="Montserrat"/>
              </a:rPr>
              <a:t>Iarr</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ar</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na</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daltaí</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smaoineamh</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ar</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bhealach</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amháin</a:t>
            </a:r>
            <a:r>
              <a:rPr lang="en-IE" b="1" i="1" dirty="0">
                <a:solidFill>
                  <a:schemeClr val="dk1"/>
                </a:solidFill>
                <a:latin typeface="Montserrat"/>
                <a:ea typeface="Montserrat"/>
                <a:cs typeface="Montserrat"/>
                <a:sym typeface="Montserrat"/>
              </a:rPr>
              <a:t> a </a:t>
            </a:r>
            <a:r>
              <a:rPr lang="en-IE" b="1" i="1" dirty="0" err="1">
                <a:solidFill>
                  <a:schemeClr val="dk1"/>
                </a:solidFill>
                <a:latin typeface="Montserrat"/>
                <a:ea typeface="Montserrat"/>
                <a:cs typeface="Montserrat"/>
                <a:sym typeface="Montserrat"/>
              </a:rPr>
              <a:t>bhféadfadh</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gach</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ceann</a:t>
            </a:r>
            <a:r>
              <a:rPr lang="en-IE" b="1" i="1" dirty="0">
                <a:solidFill>
                  <a:schemeClr val="dk1"/>
                </a:solidFill>
                <a:latin typeface="Montserrat"/>
                <a:ea typeface="Montserrat"/>
                <a:cs typeface="Montserrat"/>
                <a:sym typeface="Montserrat"/>
              </a:rPr>
              <a:t> de </a:t>
            </a:r>
            <a:r>
              <a:rPr lang="en-IE" b="1" i="1" dirty="0" err="1">
                <a:solidFill>
                  <a:schemeClr val="dk1"/>
                </a:solidFill>
                <a:latin typeface="Montserrat"/>
                <a:ea typeface="Montserrat"/>
                <a:cs typeface="Montserrat"/>
                <a:sym typeface="Montserrat"/>
              </a:rPr>
              <a:t>na</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hítimí</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atá</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sannta</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dóibh</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cabhrú</a:t>
            </a:r>
            <a:r>
              <a:rPr lang="en-IE" b="1" i="1" dirty="0">
                <a:solidFill>
                  <a:schemeClr val="dk1"/>
                </a:solidFill>
                <a:latin typeface="Montserrat"/>
                <a:ea typeface="Montserrat"/>
                <a:cs typeface="Montserrat"/>
                <a:sym typeface="Montserrat"/>
              </a:rPr>
              <a:t> le </a:t>
            </a:r>
            <a:r>
              <a:rPr lang="en-IE" b="1" i="1" dirty="0" err="1">
                <a:solidFill>
                  <a:schemeClr val="dk1"/>
                </a:solidFill>
                <a:latin typeface="Montserrat"/>
                <a:ea typeface="Montserrat"/>
                <a:cs typeface="Montserrat"/>
                <a:sym typeface="Montserrat"/>
              </a:rPr>
              <a:t>daoine</a:t>
            </a:r>
            <a:r>
              <a:rPr lang="en-IE" b="1" i="1" dirty="0">
                <a:solidFill>
                  <a:schemeClr val="dk1"/>
                </a:solidFill>
                <a:latin typeface="Montserrat"/>
                <a:ea typeface="Montserrat"/>
                <a:cs typeface="Montserrat"/>
                <a:sym typeface="Montserrat"/>
              </a:rPr>
              <a:t>/a </a:t>
            </a:r>
            <a:r>
              <a:rPr lang="en-IE" b="1" i="1" dirty="0" err="1">
                <a:solidFill>
                  <a:schemeClr val="dk1"/>
                </a:solidFill>
                <a:latin typeface="Montserrat"/>
                <a:ea typeface="Montserrat"/>
                <a:cs typeface="Montserrat"/>
                <a:sym typeface="Montserrat"/>
              </a:rPr>
              <a:t>bheith</a:t>
            </a:r>
            <a:r>
              <a:rPr lang="en-IE" b="1" i="1" dirty="0">
                <a:solidFill>
                  <a:schemeClr val="dk1"/>
                </a:solidFill>
                <a:latin typeface="Montserrat"/>
                <a:ea typeface="Montserrat"/>
                <a:cs typeface="Montserrat"/>
                <a:sym typeface="Montserrat"/>
              </a:rPr>
              <a:t> de </a:t>
            </a:r>
            <a:r>
              <a:rPr lang="en-IE" b="1" i="1" dirty="0" err="1">
                <a:solidFill>
                  <a:schemeClr val="dk1"/>
                </a:solidFill>
                <a:latin typeface="Montserrat"/>
                <a:ea typeface="Montserrat"/>
                <a:cs typeface="Montserrat"/>
                <a:sym typeface="Montserrat"/>
              </a:rPr>
              <a:t>bhuntáiste</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dóibh</a:t>
            </a:r>
            <a:r>
              <a:rPr lang="en-IE" b="1" i="1" dirty="0">
                <a:solidFill>
                  <a:schemeClr val="dk1"/>
                </a:solidFill>
                <a:latin typeface="Montserrat"/>
                <a:ea typeface="Montserrat"/>
                <a:cs typeface="Montserrat"/>
                <a:sym typeface="Montserrat"/>
              </a:rPr>
              <a:t>? Mar </a:t>
            </a:r>
            <a:r>
              <a:rPr lang="en-IE" b="1" i="1" dirty="0" err="1">
                <a:solidFill>
                  <a:schemeClr val="dk1"/>
                </a:solidFill>
                <a:latin typeface="Montserrat"/>
                <a:ea typeface="Montserrat"/>
                <a:cs typeface="Montserrat"/>
                <a:sym typeface="Montserrat"/>
              </a:rPr>
              <a:t>shampla</a:t>
            </a:r>
            <a:r>
              <a:rPr lang="en-IE" b="1" i="1" dirty="0">
                <a:solidFill>
                  <a:schemeClr val="dk1"/>
                </a:solidFill>
                <a:latin typeface="Montserrat"/>
                <a:ea typeface="Montserrat"/>
                <a:cs typeface="Montserrat"/>
                <a:sym typeface="Montserrat"/>
              </a:rPr>
              <a:t>, is </a:t>
            </a:r>
            <a:r>
              <a:rPr lang="en-IE" b="1" i="1" dirty="0" err="1">
                <a:solidFill>
                  <a:schemeClr val="dk1"/>
                </a:solidFill>
                <a:latin typeface="Montserrat"/>
                <a:ea typeface="Montserrat"/>
                <a:cs typeface="Montserrat"/>
                <a:sym typeface="Montserrat"/>
              </a:rPr>
              <a:t>féidir</a:t>
            </a:r>
            <a:r>
              <a:rPr lang="en-IE" b="1" i="1" dirty="0">
                <a:solidFill>
                  <a:schemeClr val="dk1"/>
                </a:solidFill>
                <a:latin typeface="Montserrat"/>
                <a:ea typeface="Montserrat"/>
                <a:cs typeface="Montserrat"/>
                <a:sym typeface="Montserrat"/>
              </a:rPr>
              <a:t> le </a:t>
            </a:r>
            <a:r>
              <a:rPr lang="en-IE" b="1" i="1" dirty="0" err="1">
                <a:solidFill>
                  <a:schemeClr val="dk1"/>
                </a:solidFill>
                <a:latin typeface="Montserrat"/>
                <a:ea typeface="Montserrat"/>
                <a:cs typeface="Montserrat"/>
                <a:sym typeface="Montserrat"/>
              </a:rPr>
              <a:t>huaireadóir</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cliste</a:t>
            </a:r>
            <a:r>
              <a:rPr lang="en-IE" b="1" i="1" dirty="0">
                <a:solidFill>
                  <a:schemeClr val="dk1"/>
                </a:solidFill>
                <a:latin typeface="Montserrat"/>
                <a:ea typeface="Montserrat"/>
                <a:cs typeface="Montserrat"/>
                <a:sym typeface="Montserrat"/>
              </a:rPr>
              <a:t> an t-am a </a:t>
            </a:r>
            <a:r>
              <a:rPr lang="en-IE" b="1" i="1" dirty="0" err="1">
                <a:solidFill>
                  <a:schemeClr val="dk1"/>
                </a:solidFill>
                <a:latin typeface="Montserrat"/>
                <a:ea typeface="Montserrat"/>
                <a:cs typeface="Montserrat"/>
                <a:sym typeface="Montserrat"/>
              </a:rPr>
              <a:t>insint</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dúinn</a:t>
            </a:r>
            <a:r>
              <a:rPr lang="en-IE" b="1" i="1" dirty="0">
                <a:solidFill>
                  <a:schemeClr val="dk1"/>
                </a:solidFill>
                <a:latin typeface="Montserrat"/>
                <a:ea typeface="Montserrat"/>
                <a:cs typeface="Montserrat"/>
                <a:sym typeface="Montserrat"/>
              </a:rPr>
              <a:t> ach is </a:t>
            </a:r>
            <a:r>
              <a:rPr lang="en-IE" b="1" i="1" dirty="0" err="1">
                <a:solidFill>
                  <a:schemeClr val="dk1"/>
                </a:solidFill>
                <a:latin typeface="Montserrat"/>
                <a:ea typeface="Montserrat"/>
                <a:cs typeface="Montserrat"/>
                <a:sym typeface="Montserrat"/>
              </a:rPr>
              <a:t>féidir</a:t>
            </a:r>
            <a:r>
              <a:rPr lang="en-IE" b="1" i="1" dirty="0">
                <a:solidFill>
                  <a:schemeClr val="dk1"/>
                </a:solidFill>
                <a:latin typeface="Montserrat"/>
                <a:ea typeface="Montserrat"/>
                <a:cs typeface="Montserrat"/>
                <a:sym typeface="Montserrat"/>
              </a:rPr>
              <a:t> le </a:t>
            </a:r>
            <a:r>
              <a:rPr lang="en-IE" b="1" i="1" dirty="0" err="1">
                <a:solidFill>
                  <a:schemeClr val="dk1"/>
                </a:solidFill>
                <a:latin typeface="Montserrat"/>
                <a:ea typeface="Montserrat"/>
                <a:cs typeface="Montserrat"/>
                <a:sym typeface="Montserrat"/>
              </a:rPr>
              <a:t>daoine</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é</a:t>
            </a:r>
            <a:r>
              <a:rPr lang="en-IE" b="1" i="1" dirty="0">
                <a:solidFill>
                  <a:schemeClr val="dk1"/>
                </a:solidFill>
                <a:latin typeface="Montserrat"/>
                <a:ea typeface="Montserrat"/>
                <a:cs typeface="Montserrat"/>
                <a:sym typeface="Montserrat"/>
              </a:rPr>
              <a:t> a </a:t>
            </a:r>
            <a:r>
              <a:rPr lang="en-IE" b="1" i="1" dirty="0" err="1">
                <a:solidFill>
                  <a:schemeClr val="dk1"/>
                </a:solidFill>
                <a:latin typeface="Montserrat"/>
                <a:ea typeface="Montserrat"/>
                <a:cs typeface="Montserrat"/>
                <a:sym typeface="Montserrat"/>
              </a:rPr>
              <a:t>úsáid</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freisin</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chun</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fanacht</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sláintiúil</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spriocanna</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aclaíochta</a:t>
            </a:r>
            <a:r>
              <a:rPr lang="en-IE" b="1" i="1" dirty="0">
                <a:solidFill>
                  <a:schemeClr val="dk1"/>
                </a:solidFill>
                <a:latin typeface="Montserrat"/>
                <a:ea typeface="Montserrat"/>
                <a:cs typeface="Montserrat"/>
                <a:sym typeface="Montserrat"/>
              </a:rPr>
              <a:t> a </a:t>
            </a:r>
            <a:r>
              <a:rPr lang="en-IE" b="1" i="1" dirty="0" err="1">
                <a:solidFill>
                  <a:schemeClr val="dk1"/>
                </a:solidFill>
                <a:latin typeface="Montserrat"/>
                <a:ea typeface="Montserrat"/>
                <a:cs typeface="Montserrat"/>
                <a:sym typeface="Montserrat"/>
              </a:rPr>
              <a:t>leagan</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síos</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agus</a:t>
            </a:r>
            <a:r>
              <a:rPr lang="en-IE" b="1" i="1" dirty="0">
                <a:solidFill>
                  <a:schemeClr val="dk1"/>
                </a:solidFill>
                <a:latin typeface="Montserrat"/>
                <a:ea typeface="Montserrat"/>
                <a:cs typeface="Montserrat"/>
                <a:sym typeface="Montserrat"/>
              </a:rPr>
              <a:t> a </a:t>
            </a:r>
            <a:r>
              <a:rPr lang="en-IE" b="1" i="1" dirty="0" err="1">
                <a:solidFill>
                  <a:schemeClr val="dk1"/>
                </a:solidFill>
                <a:latin typeface="Montserrat"/>
                <a:ea typeface="Montserrat"/>
                <a:cs typeface="Montserrat"/>
                <a:sym typeface="Montserrat"/>
              </a:rPr>
              <a:t>rianú</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cé</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mhéad</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céim</a:t>
            </a:r>
            <a:r>
              <a:rPr lang="en-IE" b="1" i="1" dirty="0">
                <a:solidFill>
                  <a:schemeClr val="dk1"/>
                </a:solidFill>
                <a:latin typeface="Montserrat"/>
                <a:ea typeface="Montserrat"/>
                <a:cs typeface="Montserrat"/>
                <a:sym typeface="Montserrat"/>
              </a:rPr>
              <a:t> a </a:t>
            </a:r>
            <a:r>
              <a:rPr lang="en-IE" b="1" i="1" dirty="0" err="1">
                <a:solidFill>
                  <a:schemeClr val="dk1"/>
                </a:solidFill>
                <a:latin typeface="Montserrat"/>
                <a:ea typeface="Montserrat"/>
                <a:cs typeface="Montserrat"/>
                <a:sym typeface="Montserrat"/>
              </a:rPr>
              <a:t>shiúil</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siad</a:t>
            </a:r>
            <a:r>
              <a:rPr lang="en-IE" b="1" i="1" dirty="0">
                <a:solidFill>
                  <a:schemeClr val="dk1"/>
                </a:solidFill>
                <a:latin typeface="Montserrat"/>
                <a:ea typeface="Montserrat"/>
                <a:cs typeface="Montserrat"/>
                <a:sym typeface="Montserrat"/>
              </a:rPr>
              <a:t> an </a:t>
            </a:r>
            <a:r>
              <a:rPr lang="en-IE" b="1" i="1" dirty="0" err="1">
                <a:solidFill>
                  <a:schemeClr val="dk1"/>
                </a:solidFill>
                <a:latin typeface="Montserrat"/>
                <a:ea typeface="Montserrat"/>
                <a:cs typeface="Montserrat"/>
                <a:sym typeface="Montserrat"/>
              </a:rPr>
              <a:t>lá</a:t>
            </a:r>
            <a:r>
              <a:rPr lang="en-IE" b="1" i="1" dirty="0">
                <a:solidFill>
                  <a:schemeClr val="dk1"/>
                </a:solidFill>
                <a:latin typeface="Montserrat"/>
                <a:ea typeface="Montserrat"/>
                <a:cs typeface="Montserrat"/>
                <a:sym typeface="Montserrat"/>
              </a:rPr>
              <a:t> sin. Bain </a:t>
            </a:r>
            <a:r>
              <a:rPr lang="en-IE" b="1" i="1" dirty="0" err="1">
                <a:solidFill>
                  <a:schemeClr val="dk1"/>
                </a:solidFill>
                <a:latin typeface="Montserrat"/>
                <a:ea typeface="Montserrat"/>
                <a:cs typeface="Montserrat"/>
                <a:sym typeface="Montserrat"/>
              </a:rPr>
              <a:t>úsáid</a:t>
            </a:r>
            <a:r>
              <a:rPr lang="en-IE" b="1" i="1" dirty="0">
                <a:solidFill>
                  <a:schemeClr val="dk1"/>
                </a:solidFill>
                <a:latin typeface="Montserrat"/>
                <a:ea typeface="Montserrat"/>
                <a:cs typeface="Montserrat"/>
                <a:sym typeface="Montserrat"/>
              </a:rPr>
              <a:t> as an </a:t>
            </a:r>
            <a:r>
              <a:rPr lang="en-IE" b="1" i="1" dirty="0" err="1">
                <a:solidFill>
                  <a:schemeClr val="dk1"/>
                </a:solidFill>
                <a:latin typeface="Montserrat"/>
                <a:ea typeface="Montserrat"/>
                <a:cs typeface="Montserrat"/>
                <a:sym typeface="Montserrat"/>
              </a:rPr>
              <a:t>smaoineamh-beirteanna-roinnt</a:t>
            </a:r>
            <a:r>
              <a:rPr lang="en-IE" b="1" i="1" dirty="0">
                <a:solidFill>
                  <a:schemeClr val="dk1"/>
                </a:solidFill>
                <a:latin typeface="Montserrat"/>
                <a:ea typeface="Montserrat"/>
                <a:cs typeface="Montserrat"/>
                <a:sym typeface="Montserrat"/>
              </a:rPr>
              <a:t> le </a:t>
            </a:r>
            <a:r>
              <a:rPr lang="en-IE" b="1" i="1" dirty="0" err="1">
                <a:solidFill>
                  <a:schemeClr val="dk1"/>
                </a:solidFill>
                <a:latin typeface="Montserrat"/>
                <a:ea typeface="Montserrat"/>
                <a:cs typeface="Montserrat"/>
                <a:sym typeface="Montserrat"/>
              </a:rPr>
              <a:t>haghaidh</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seo</a:t>
            </a:r>
            <a:r>
              <a:rPr lang="en-IE" b="1" i="1" dirty="0">
                <a:solidFill>
                  <a:schemeClr val="dk1"/>
                </a:solidFill>
                <a:latin typeface="Montserrat"/>
                <a:ea typeface="Montserrat"/>
                <a:cs typeface="Montserrat"/>
                <a:sym typeface="Montserrat"/>
              </a:rPr>
              <a:t> i.e. </a:t>
            </a:r>
            <a:r>
              <a:rPr lang="en-IE" b="1" i="1" dirty="0" err="1">
                <a:solidFill>
                  <a:schemeClr val="dk1"/>
                </a:solidFill>
                <a:latin typeface="Montserrat"/>
                <a:ea typeface="Montserrat"/>
                <a:cs typeface="Montserrat"/>
                <a:sym typeface="Montserrat"/>
              </a:rPr>
              <a:t>déanann</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na</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comhpháirtithe</a:t>
            </a:r>
            <a:r>
              <a:rPr lang="en-IE" b="1" i="1" dirty="0">
                <a:solidFill>
                  <a:schemeClr val="dk1"/>
                </a:solidFill>
                <a:latin typeface="Montserrat"/>
                <a:ea typeface="Montserrat"/>
                <a:cs typeface="Montserrat"/>
                <a:sym typeface="Montserrat"/>
              </a:rPr>
              <a:t> an </a:t>
            </a:r>
            <a:r>
              <a:rPr lang="en-IE" b="1" i="1" dirty="0" err="1">
                <a:solidFill>
                  <a:schemeClr val="dk1"/>
                </a:solidFill>
                <a:latin typeface="Montserrat"/>
                <a:ea typeface="Montserrat"/>
                <a:cs typeface="Montserrat"/>
                <a:sym typeface="Montserrat"/>
              </a:rPr>
              <a:t>tobsmaointeoireacht</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smaoineamh-beirteanna-roinnt</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sa</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ghnáthbhealach</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agus</a:t>
            </a:r>
            <a:r>
              <a:rPr lang="en-IE" b="1" i="1" dirty="0">
                <a:solidFill>
                  <a:schemeClr val="dk1"/>
                </a:solidFill>
                <a:latin typeface="Montserrat"/>
                <a:ea typeface="Montserrat"/>
                <a:cs typeface="Montserrat"/>
                <a:sym typeface="Montserrat"/>
              </a:rPr>
              <a:t> tar </a:t>
            </a:r>
            <a:r>
              <a:rPr lang="en-IE" b="1" i="1" dirty="0" err="1">
                <a:solidFill>
                  <a:schemeClr val="dk1"/>
                </a:solidFill>
                <a:latin typeface="Montserrat"/>
                <a:ea typeface="Montserrat"/>
                <a:cs typeface="Montserrat"/>
                <a:sym typeface="Montserrat"/>
              </a:rPr>
              <a:t>éis</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tréimhse</a:t>
            </a:r>
            <a:r>
              <a:rPr lang="en-IE" b="1" i="1" dirty="0">
                <a:solidFill>
                  <a:schemeClr val="dk1"/>
                </a:solidFill>
                <a:latin typeface="Montserrat"/>
                <a:ea typeface="Montserrat"/>
                <a:cs typeface="Montserrat"/>
                <a:sym typeface="Montserrat"/>
              </a:rPr>
              <a:t> ama </a:t>
            </a:r>
            <a:r>
              <a:rPr lang="en-IE" b="1" i="1" dirty="0" err="1">
                <a:solidFill>
                  <a:schemeClr val="dk1"/>
                </a:solidFill>
                <a:latin typeface="Montserrat"/>
                <a:ea typeface="Montserrat"/>
                <a:cs typeface="Montserrat"/>
                <a:sym typeface="Montserrat"/>
              </a:rPr>
              <a:t>réamhshocraithe</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aimsíonn</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gach</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péire</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eile</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ansin</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chun</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freagraí</a:t>
            </a:r>
            <a:r>
              <a:rPr lang="en-IE" b="1" i="1" dirty="0">
                <a:solidFill>
                  <a:schemeClr val="dk1"/>
                </a:solidFill>
                <a:latin typeface="Montserrat"/>
                <a:ea typeface="Montserrat"/>
                <a:cs typeface="Montserrat"/>
                <a:sym typeface="Montserrat"/>
              </a:rPr>
              <a:t> a </a:t>
            </a:r>
            <a:r>
              <a:rPr lang="en-IE" b="1" i="1" dirty="0" err="1">
                <a:solidFill>
                  <a:schemeClr val="dk1"/>
                </a:solidFill>
                <a:latin typeface="Montserrat"/>
                <a:ea typeface="Montserrat"/>
                <a:cs typeface="Montserrat"/>
                <a:sym typeface="Montserrat"/>
              </a:rPr>
              <a:t>roinnt</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leo</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agus</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aon</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smaointe</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nua</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atá</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acu</a:t>
            </a:r>
            <a:r>
              <a:rPr lang="en-IE" b="1" i="1" dirty="0">
                <a:solidFill>
                  <a:schemeClr val="dk1"/>
                </a:solidFill>
                <a:latin typeface="Montserrat"/>
                <a:ea typeface="Montserrat"/>
                <a:cs typeface="Montserrat"/>
                <a:sym typeface="Montserrat"/>
              </a:rPr>
              <a:t> a chur </a:t>
            </a:r>
            <a:r>
              <a:rPr lang="en-IE" b="1" i="1" dirty="0" err="1">
                <a:solidFill>
                  <a:schemeClr val="dk1"/>
                </a:solidFill>
                <a:latin typeface="Montserrat"/>
                <a:ea typeface="Montserrat"/>
                <a:cs typeface="Montserrat"/>
                <a:sym typeface="Montserrat"/>
              </a:rPr>
              <a:t>lena</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liostaí</a:t>
            </a:r>
            <a:r>
              <a:rPr lang="en-IE" b="1" i="1" dirty="0">
                <a:solidFill>
                  <a:schemeClr val="dk1"/>
                </a:solidFill>
                <a:latin typeface="Montserrat"/>
                <a:ea typeface="Montserrat"/>
                <a:cs typeface="Montserrat"/>
                <a:sym typeface="Montserrat"/>
              </a:rPr>
              <a:t>.</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03" name="Google Shape;1003;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ga" sz="1100" b="1" i="1" u="none" baseline="0">
                <a:solidFill>
                  <a:schemeClr val="dk1"/>
                </a:solidFill>
                <a:latin typeface="Montserrat"/>
                <a:ea typeface="Montserrat"/>
                <a:cs typeface="Montserrat"/>
                <a:sym typeface="Montserrat"/>
              </a:rPr>
              <a:t>Tabhair faoi deara:</a:t>
            </a:r>
            <a:r>
              <a:rPr lang="ga" sz="1100" b="1" i="0" u="none" baseline="0">
                <a:solidFill>
                  <a:schemeClr val="dk1"/>
                </a:solidFill>
                <a:latin typeface="Montserrat"/>
                <a:ea typeface="Montserrat"/>
                <a:cs typeface="Montserrat"/>
                <a:sym typeface="Montserrat"/>
              </a:rPr>
              <a:t> </a:t>
            </a:r>
            <a:r>
              <a:rPr lang="ga" sz="1100" b="0" i="0" u="none" baseline="0">
                <a:solidFill>
                  <a:schemeClr val="dk1"/>
                </a:solidFill>
                <a:latin typeface="Montserrat"/>
                <a:ea typeface="Montserrat"/>
                <a:cs typeface="Montserrat"/>
                <a:sym typeface="Montserrat"/>
              </a:rPr>
              <a:t>Anois, cuimhnímis ar na buntáistí agus na míbhuntáistí a bhaineann leis an idirlíon?</a:t>
            </a:r>
            <a:endParaRPr/>
          </a:p>
          <a:p>
            <a:pPr marL="0" lvl="0" indent="0" algn="l" rtl="0">
              <a:lnSpc>
                <a:spcPct val="115000"/>
              </a:lnSpc>
              <a:spcBef>
                <a:spcPts val="0"/>
              </a:spcBef>
              <a:spcAft>
                <a:spcPts val="0"/>
              </a:spcAft>
              <a:buClr>
                <a:schemeClr val="dk1"/>
              </a:buClr>
              <a:buSzPts val="1100"/>
              <a:buFont typeface="Arial"/>
              <a:buNone/>
            </a:pPr>
            <a:r>
              <a:rPr lang="ga" sz="1100" b="0" i="0" u="none" baseline="0">
                <a:solidFill>
                  <a:schemeClr val="dk1"/>
                </a:solidFill>
                <a:latin typeface="Montserrat"/>
                <a:ea typeface="Montserrat"/>
                <a:cs typeface="Montserrat"/>
                <a:sym typeface="Montserrat"/>
              </a:rPr>
              <a:t>Iarr ar dhaltaí na nithe seo a leanas a liostú:</a:t>
            </a:r>
            <a:endParaRPr/>
          </a:p>
          <a:p>
            <a:pPr marL="457200" lvl="0" indent="-304800" algn="l" rtl="0">
              <a:lnSpc>
                <a:spcPct val="115000"/>
              </a:lnSpc>
              <a:spcBef>
                <a:spcPts val="0"/>
              </a:spcBef>
              <a:spcAft>
                <a:spcPts val="0"/>
              </a:spcAft>
              <a:buClr>
                <a:schemeClr val="dk1"/>
              </a:buClr>
              <a:buSzPts val="1200"/>
              <a:buFont typeface="Montserrat"/>
              <a:buChar char="-"/>
            </a:pPr>
            <a:r>
              <a:rPr lang="ga" sz="1100" b="0" i="0" u="none" baseline="0">
                <a:solidFill>
                  <a:schemeClr val="dk1"/>
                </a:solidFill>
                <a:latin typeface="Montserrat"/>
                <a:ea typeface="Montserrat"/>
                <a:cs typeface="Montserrat"/>
                <a:sym typeface="Montserrat"/>
              </a:rPr>
              <a:t>Cé na buntáistí a d’fhéadfadh a bheith ag baint leis an idirlíon?</a:t>
            </a:r>
            <a:endParaRPr/>
          </a:p>
          <a:p>
            <a:pPr marL="457200" lvl="0" indent="-304800" algn="l" rtl="0">
              <a:lnSpc>
                <a:spcPct val="115000"/>
              </a:lnSpc>
              <a:spcBef>
                <a:spcPts val="0"/>
              </a:spcBef>
              <a:spcAft>
                <a:spcPts val="0"/>
              </a:spcAft>
              <a:buClr>
                <a:schemeClr val="dk1"/>
              </a:buClr>
              <a:buSzPts val="1200"/>
              <a:buFont typeface="Montserrat"/>
              <a:buChar char="-"/>
            </a:pPr>
            <a:r>
              <a:rPr lang="ga" sz="1100" b="0" i="0" u="none" baseline="0">
                <a:solidFill>
                  <a:schemeClr val="dk1"/>
                </a:solidFill>
                <a:latin typeface="Montserrat"/>
                <a:ea typeface="Montserrat"/>
                <a:cs typeface="Montserrat"/>
                <a:sym typeface="Montserrat"/>
              </a:rPr>
              <a:t>Cé na míbhuntáistí a d’fhéadfadh a bheith ag baint leis an idirlíon?</a:t>
            </a:r>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ga" sz="1100" b="0" i="0" u="none" baseline="0">
                <a:solidFill>
                  <a:schemeClr val="dk1"/>
                </a:solidFill>
                <a:latin typeface="Montserrat"/>
                <a:ea typeface="Montserrat"/>
                <a:cs typeface="Montserrat"/>
                <a:sym typeface="Montserrat"/>
              </a:rPr>
              <a:t>Samplaí de na buntáistí a bhaineann leis an idirlíon is ea cumarsáid a dhéanamh le cairde a bhfuil cónaí orthu i bhfad i gcéin, rochtain láithreach ar cheol nó ar scannáin a bhfuil tú ag iarraidh breathnú orthu, taighde a dhéanamh d’obair baile/obair thionscadail, scileanna nua a fhoghlaim agus a fhorbairt nó ábhar a chruthú. </a:t>
            </a:r>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ga" sz="1100" b="0" i="0" u="none" baseline="0">
                <a:solidFill>
                  <a:schemeClr val="dk1"/>
                </a:solidFill>
                <a:latin typeface="Montserrat"/>
                <a:ea typeface="Montserrat"/>
                <a:cs typeface="Montserrat"/>
                <a:sym typeface="Montserrat"/>
              </a:rPr>
              <a:t>Samplaí de na héifeachtaí diúltacha a d’fhéadfadh a bheith ag baint leis an idirlíon is ea go bhféadfadh leanaí rud éigin a fheiceáil nach bhfuil siad ag iarraidh a fheiceáil, cibearbhulaíocht, an iomarca ama a chaitheamh ar líne. </a:t>
            </a:r>
            <a:endParaRPr sz="110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ga" sz="1100" b="0" i="0" u="none" baseline="0">
                <a:solidFill>
                  <a:schemeClr val="dk1"/>
                </a:solidFill>
                <a:latin typeface="Montserrat"/>
                <a:ea typeface="Montserrat"/>
                <a:cs typeface="Montserrat"/>
                <a:sym typeface="Montserrat"/>
              </a:rPr>
              <a:t>Tugann an ceacht seo deis don rang agus don mhúinteoir freisin achoimre a dhéanamh ar an gclár Bí Sábháilte agus ar rialacha Bí Sábháilte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12" name="Google Shape;1012;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ga" sz="1100" b="1" i="1" u="none" baseline="0">
                <a:solidFill>
                  <a:schemeClr val="dk1"/>
                </a:solidFill>
                <a:latin typeface="Montserrat"/>
                <a:ea typeface="Montserrat"/>
                <a:cs typeface="Montserrat"/>
                <a:sym typeface="Montserrat"/>
              </a:rPr>
              <a:t>Tabhair faoi deara: </a:t>
            </a:r>
            <a:r>
              <a:rPr lang="ga" sz="1100" b="0" i="0" u="none" baseline="0">
                <a:solidFill>
                  <a:schemeClr val="dk1"/>
                </a:solidFill>
                <a:latin typeface="Montserrat"/>
                <a:ea typeface="Montserrat"/>
                <a:cs typeface="Montserrat"/>
                <a:sym typeface="Montserrat"/>
              </a:rPr>
              <a:t>Cén chaoi ar féidir linn na nithe diúltacha ar an idirlíon a sheachaint?</a:t>
            </a:r>
            <a:endParaRPr sz="1100" i="1">
              <a:solidFill>
                <a:schemeClr val="dk1"/>
              </a:solidFill>
              <a:latin typeface="Montserrat"/>
              <a:ea typeface="Montserrat"/>
              <a:cs typeface="Montserrat"/>
              <a:sym typeface="Montserrat"/>
            </a:endParaRPr>
          </a:p>
          <a:p>
            <a:pPr marL="457200" lvl="0" indent="-304800" algn="l" rtl="0">
              <a:lnSpc>
                <a:spcPct val="115000"/>
              </a:lnSpc>
              <a:spcBef>
                <a:spcPts val="0"/>
              </a:spcBef>
              <a:spcAft>
                <a:spcPts val="0"/>
              </a:spcAft>
              <a:buClr>
                <a:schemeClr val="dk1"/>
              </a:buClr>
              <a:buSzPts val="1200"/>
              <a:buFont typeface="Montserrat"/>
              <a:buChar char="●"/>
            </a:pPr>
            <a:r>
              <a:rPr lang="ga" sz="1100" b="0" i="0" u="none" baseline="0">
                <a:solidFill>
                  <a:schemeClr val="dk1"/>
                </a:solidFill>
                <a:latin typeface="Montserrat"/>
                <a:ea typeface="Montserrat"/>
                <a:cs typeface="Montserrat"/>
                <a:sym typeface="Montserrat"/>
              </a:rPr>
              <a:t>Treoraigh an plé ar an gcaoi a bhféadfaimis na nithe diúltacha a bhaineann leis an idirlíon a chosc nó fiú a n-éifeachtaí díobhálacha a laghdú.</a:t>
            </a:r>
            <a:endParaRPr/>
          </a:p>
          <a:p>
            <a:pPr marL="457200" lvl="0" indent="-304800" algn="l" rtl="0">
              <a:lnSpc>
                <a:spcPct val="115000"/>
              </a:lnSpc>
              <a:spcBef>
                <a:spcPts val="0"/>
              </a:spcBef>
              <a:spcAft>
                <a:spcPts val="0"/>
              </a:spcAft>
              <a:buClr>
                <a:schemeClr val="dk1"/>
              </a:buClr>
              <a:buSzPts val="1200"/>
              <a:buFont typeface="Montserrat"/>
              <a:buChar char="●"/>
            </a:pPr>
            <a:r>
              <a:rPr lang="ga" sz="1100" b="0" i="0" u="none" baseline="0">
                <a:solidFill>
                  <a:schemeClr val="dk1"/>
                </a:solidFill>
                <a:latin typeface="Montserrat"/>
                <a:ea typeface="Montserrat"/>
                <a:cs typeface="Montserrat"/>
                <a:sym typeface="Montserrat"/>
              </a:rPr>
              <a:t>Is féidir leat úsáid a bhaint as seo mar dheis chun béim a chur ar thábhacht bunrialacha agus an t-idirlíon á úsáid ar scoil nó sa bhaile.</a:t>
            </a:r>
            <a:endParaRPr/>
          </a:p>
          <a:p>
            <a:pPr marL="457200" lvl="0" indent="-304800" algn="l" rtl="0">
              <a:lnSpc>
                <a:spcPct val="115000"/>
              </a:lnSpc>
              <a:spcBef>
                <a:spcPts val="0"/>
              </a:spcBef>
              <a:spcAft>
                <a:spcPts val="0"/>
              </a:spcAft>
              <a:buClr>
                <a:schemeClr val="dk1"/>
              </a:buClr>
              <a:buSzPts val="1200"/>
              <a:buFont typeface="Montserrat"/>
              <a:buChar char="●"/>
            </a:pPr>
            <a:r>
              <a:rPr lang="ga" b="0" i="0" u="none" baseline="0">
                <a:solidFill>
                  <a:schemeClr val="dk1"/>
                </a:solidFill>
                <a:latin typeface="Montserrat"/>
                <a:ea typeface="Montserrat"/>
                <a:cs typeface="Montserrat"/>
                <a:sym typeface="Montserrat"/>
              </a:rPr>
              <a:t>C</a:t>
            </a:r>
            <a:r>
              <a:rPr lang="ga" sz="1100" b="0" i="0" u="none" baseline="0">
                <a:solidFill>
                  <a:schemeClr val="dk1"/>
                </a:solidFill>
                <a:latin typeface="Montserrat"/>
                <a:ea typeface="Montserrat"/>
                <a:cs typeface="Montserrat"/>
                <a:sym typeface="Montserrat"/>
              </a:rPr>
              <a:t>uir béim ar an bpointe gur éasca teacht ar rud éigin míchuí nó rud éigin a chuirfeadh as do leanbh ar an idirlíon agus más rud é go dtagann, gur tábhachtach é a rá le duine fásta nuair a tharlaíonn sé.</a:t>
            </a:r>
            <a:endParaRPr/>
          </a:p>
          <a:p>
            <a:pPr marL="457200" lvl="0" indent="-304800" algn="l" rtl="0">
              <a:lnSpc>
                <a:spcPct val="115000"/>
              </a:lnSpc>
              <a:spcBef>
                <a:spcPts val="0"/>
              </a:spcBef>
              <a:spcAft>
                <a:spcPts val="0"/>
              </a:spcAft>
              <a:buClr>
                <a:schemeClr val="dk1"/>
              </a:buClr>
              <a:buSzPts val="1200"/>
              <a:buFont typeface="Montserrat"/>
              <a:buChar char="●"/>
            </a:pPr>
            <a:r>
              <a:rPr lang="ga" sz="1100" b="0" i="0" u="none" baseline="0">
                <a:solidFill>
                  <a:schemeClr val="dk1"/>
                </a:solidFill>
                <a:latin typeface="Montserrat"/>
                <a:ea typeface="Montserrat"/>
                <a:cs typeface="Montserrat"/>
                <a:sym typeface="Montserrat"/>
              </a:rPr>
              <a:t>Cuir in iúl do na daltaí nach orthu atá an locht má thagann siad ar rud éigin ar líne a chuireann as dóibh.</a:t>
            </a:r>
            <a:endParaRPr sz="1100">
              <a:latin typeface="Montserrat"/>
              <a:ea typeface="Montserrat"/>
              <a:cs typeface="Montserrat"/>
              <a:sym typeface="Montserrat"/>
            </a:endParaRPr>
          </a:p>
          <a:p>
            <a:pPr marL="457200" marR="0" lvl="0" indent="-228600" algn="l" rtl="0">
              <a:lnSpc>
                <a:spcPct val="100000"/>
              </a:lnSpc>
              <a:spcBef>
                <a:spcPts val="0"/>
              </a:spcBef>
              <a:spcAft>
                <a:spcPts val="0"/>
              </a:spcAft>
              <a:buClr>
                <a:srgbClr val="000000"/>
              </a:buClr>
              <a:buSzPts val="1400"/>
              <a:buFont typeface="Arial"/>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6"/>
        <p:cNvGrpSpPr/>
        <p:nvPr/>
      </p:nvGrpSpPr>
      <p:grpSpPr>
        <a:xfrm>
          <a:off x="0" y="0"/>
          <a:ext cx="0" cy="0"/>
          <a:chOff x="0" y="0"/>
          <a:chExt cx="0" cy="0"/>
        </a:xfrm>
      </p:grpSpPr>
      <p:sp>
        <p:nvSpPr>
          <p:cNvPr id="1147" name="Google Shape;1147;gd2ea01c0e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8" name="Google Shape;1148;gd2ea01c0e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IE" b="1" i="1" dirty="0">
                <a:solidFill>
                  <a:schemeClr val="dk1"/>
                </a:solidFill>
                <a:latin typeface="Montserrat"/>
                <a:ea typeface="Montserrat"/>
                <a:cs typeface="Montserrat"/>
                <a:sym typeface="Montserrat"/>
              </a:rPr>
              <a:t>CÉIM 1. </a:t>
            </a:r>
            <a:r>
              <a:rPr lang="en-IE" b="1" i="1" dirty="0" err="1">
                <a:solidFill>
                  <a:schemeClr val="dk1"/>
                </a:solidFill>
                <a:latin typeface="Montserrat"/>
                <a:ea typeface="Montserrat"/>
                <a:cs typeface="Montserrat"/>
                <a:sym typeface="Montserrat"/>
              </a:rPr>
              <a:t>Meabhraigh</a:t>
            </a:r>
            <a:r>
              <a:rPr lang="en-IE" b="1" i="1" dirty="0">
                <a:solidFill>
                  <a:schemeClr val="dk1"/>
                </a:solidFill>
                <a:latin typeface="Montserrat"/>
                <a:ea typeface="Montserrat"/>
                <a:cs typeface="Montserrat"/>
                <a:sym typeface="Montserrat"/>
              </a:rPr>
              <a:t> do </a:t>
            </a:r>
            <a:r>
              <a:rPr lang="en-IE" b="1" i="1" dirty="0" err="1">
                <a:solidFill>
                  <a:schemeClr val="dk1"/>
                </a:solidFill>
                <a:latin typeface="Montserrat"/>
                <a:ea typeface="Montserrat"/>
                <a:cs typeface="Montserrat"/>
                <a:sym typeface="Montserrat"/>
              </a:rPr>
              <a:t>na</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daltaí</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gur</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uirlis</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iontach</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é</a:t>
            </a:r>
            <a:r>
              <a:rPr lang="en-IE" b="1" i="1" dirty="0">
                <a:solidFill>
                  <a:schemeClr val="dk1"/>
                </a:solidFill>
                <a:latin typeface="Montserrat"/>
                <a:ea typeface="Montserrat"/>
                <a:cs typeface="Montserrat"/>
                <a:sym typeface="Montserrat"/>
              </a:rPr>
              <a:t> an t-</a:t>
            </a:r>
            <a:r>
              <a:rPr lang="en-IE" b="1" i="1" dirty="0" err="1">
                <a:solidFill>
                  <a:schemeClr val="dk1"/>
                </a:solidFill>
                <a:latin typeface="Montserrat"/>
                <a:ea typeface="Montserrat"/>
                <a:cs typeface="Montserrat"/>
                <a:sym typeface="Montserrat"/>
              </a:rPr>
              <a:t>idirlíon</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ar</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féidir</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linn</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é</a:t>
            </a:r>
            <a:r>
              <a:rPr lang="en-IE" b="1" i="1" dirty="0">
                <a:solidFill>
                  <a:schemeClr val="dk1"/>
                </a:solidFill>
                <a:latin typeface="Montserrat"/>
                <a:ea typeface="Montserrat"/>
                <a:cs typeface="Montserrat"/>
                <a:sym typeface="Montserrat"/>
              </a:rPr>
              <a:t> a </a:t>
            </a:r>
            <a:r>
              <a:rPr lang="en-IE" b="1" i="1" dirty="0" err="1">
                <a:solidFill>
                  <a:schemeClr val="dk1"/>
                </a:solidFill>
                <a:latin typeface="Montserrat"/>
                <a:ea typeface="Montserrat"/>
                <a:cs typeface="Montserrat"/>
                <a:sym typeface="Montserrat"/>
              </a:rPr>
              <a:t>úsáid</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chun</a:t>
            </a:r>
            <a:r>
              <a:rPr lang="en-IE" b="1" i="1" dirty="0">
                <a:solidFill>
                  <a:schemeClr val="dk1"/>
                </a:solidFill>
                <a:latin typeface="Montserrat"/>
                <a:ea typeface="Montserrat"/>
                <a:cs typeface="Montserrat"/>
                <a:sym typeface="Montserrat"/>
              </a:rPr>
              <a:t> an </a:t>
            </a:r>
            <a:r>
              <a:rPr lang="en-IE" b="1" i="1" dirty="0" err="1">
                <a:solidFill>
                  <a:schemeClr val="dk1"/>
                </a:solidFill>
                <a:latin typeface="Montserrat"/>
                <a:ea typeface="Montserrat"/>
                <a:cs typeface="Montserrat"/>
                <a:sym typeface="Montserrat"/>
              </a:rPr>
              <a:t>oiread</a:t>
            </a:r>
            <a:r>
              <a:rPr lang="en-IE" b="1" i="1" dirty="0">
                <a:solidFill>
                  <a:schemeClr val="dk1"/>
                </a:solidFill>
                <a:latin typeface="Montserrat"/>
                <a:ea typeface="Montserrat"/>
                <a:cs typeface="Montserrat"/>
                <a:sym typeface="Montserrat"/>
              </a:rPr>
              <a:t> sin </a:t>
            </a:r>
            <a:r>
              <a:rPr lang="en-IE" b="1" i="1" dirty="0" err="1">
                <a:solidFill>
                  <a:schemeClr val="dk1"/>
                </a:solidFill>
                <a:latin typeface="Montserrat"/>
                <a:ea typeface="Montserrat"/>
                <a:cs typeface="Montserrat"/>
                <a:sym typeface="Montserrat"/>
              </a:rPr>
              <a:t>rudaí</a:t>
            </a:r>
            <a:r>
              <a:rPr lang="en-IE" b="1" i="1" dirty="0">
                <a:solidFill>
                  <a:schemeClr val="dk1"/>
                </a:solidFill>
                <a:latin typeface="Montserrat"/>
                <a:ea typeface="Montserrat"/>
                <a:cs typeface="Montserrat"/>
                <a:sym typeface="Montserrat"/>
              </a:rPr>
              <a:t> a </a:t>
            </a:r>
            <a:r>
              <a:rPr lang="en-IE" b="1" i="1" dirty="0" err="1">
                <a:solidFill>
                  <a:schemeClr val="dk1"/>
                </a:solidFill>
                <a:latin typeface="Montserrat"/>
                <a:ea typeface="Montserrat"/>
                <a:cs typeface="Montserrat"/>
                <a:sym typeface="Montserrat"/>
              </a:rPr>
              <a:t>dhéanamh</a:t>
            </a:r>
            <a:r>
              <a:rPr lang="en-IE" b="1" i="1" dirty="0">
                <a:solidFill>
                  <a:schemeClr val="dk1"/>
                </a:solidFill>
                <a:latin typeface="Montserrat"/>
                <a:ea typeface="Montserrat"/>
                <a:cs typeface="Montserrat"/>
                <a:sym typeface="Montserrat"/>
              </a:rPr>
              <a:t> mar </a:t>
            </a:r>
            <a:r>
              <a:rPr lang="en-IE" b="1" i="1" dirty="0" err="1">
                <a:solidFill>
                  <a:schemeClr val="dk1"/>
                </a:solidFill>
                <a:latin typeface="Montserrat"/>
                <a:ea typeface="Montserrat"/>
                <a:cs typeface="Montserrat"/>
                <a:sym typeface="Montserrat"/>
              </a:rPr>
              <a:t>shamopla</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chluichí</a:t>
            </a:r>
            <a:r>
              <a:rPr lang="en-IE" b="1" i="1" dirty="0">
                <a:solidFill>
                  <a:schemeClr val="dk1"/>
                </a:solidFill>
                <a:latin typeface="Montserrat"/>
                <a:ea typeface="Montserrat"/>
                <a:cs typeface="Montserrat"/>
                <a:sym typeface="Montserrat"/>
              </a:rPr>
              <a:t> a </a:t>
            </a:r>
            <a:r>
              <a:rPr lang="en-IE" b="1" i="1" dirty="0" err="1">
                <a:solidFill>
                  <a:schemeClr val="dk1"/>
                </a:solidFill>
                <a:latin typeface="Montserrat"/>
                <a:ea typeface="Montserrat"/>
                <a:cs typeface="Montserrat"/>
                <a:sym typeface="Montserrat"/>
              </a:rPr>
              <a:t>imirt</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rudaí</a:t>
            </a:r>
            <a:r>
              <a:rPr lang="en-IE" b="1" i="1" dirty="0">
                <a:solidFill>
                  <a:schemeClr val="dk1"/>
                </a:solidFill>
                <a:latin typeface="Montserrat"/>
                <a:ea typeface="Montserrat"/>
                <a:cs typeface="Montserrat"/>
                <a:sym typeface="Montserrat"/>
              </a:rPr>
              <a:t> a </a:t>
            </a:r>
            <a:r>
              <a:rPr lang="en-IE" b="1" i="1" dirty="0" err="1">
                <a:solidFill>
                  <a:schemeClr val="dk1"/>
                </a:solidFill>
                <a:latin typeface="Montserrat"/>
                <a:ea typeface="Montserrat"/>
                <a:cs typeface="Montserrat"/>
                <a:sym typeface="Montserrat"/>
              </a:rPr>
              <a:t>chruthú</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féachaint</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ar</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fhíseáin</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éisteacht</a:t>
            </a:r>
            <a:r>
              <a:rPr lang="en-IE" b="1" i="1" dirty="0">
                <a:solidFill>
                  <a:schemeClr val="dk1"/>
                </a:solidFill>
                <a:latin typeface="Montserrat"/>
                <a:ea typeface="Montserrat"/>
                <a:cs typeface="Montserrat"/>
                <a:sym typeface="Montserrat"/>
              </a:rPr>
              <a:t> le </a:t>
            </a:r>
            <a:r>
              <a:rPr lang="en-IE" b="1" i="1" dirty="0" err="1">
                <a:solidFill>
                  <a:schemeClr val="dk1"/>
                </a:solidFill>
                <a:latin typeface="Montserrat"/>
                <a:ea typeface="Montserrat"/>
                <a:cs typeface="Montserrat"/>
                <a:sym typeface="Montserrat"/>
              </a:rPr>
              <a:t>ceol</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agus</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comhrá</a:t>
            </a:r>
            <a:r>
              <a:rPr lang="en-IE" b="1" i="1" dirty="0">
                <a:solidFill>
                  <a:schemeClr val="dk1"/>
                </a:solidFill>
                <a:latin typeface="Montserrat"/>
                <a:ea typeface="Montserrat"/>
                <a:cs typeface="Montserrat"/>
                <a:sym typeface="Montserrat"/>
              </a:rPr>
              <a:t> a </a:t>
            </a:r>
            <a:r>
              <a:rPr lang="en-IE" b="1" i="1" dirty="0" err="1">
                <a:solidFill>
                  <a:schemeClr val="dk1"/>
                </a:solidFill>
                <a:latin typeface="Montserrat"/>
                <a:ea typeface="Montserrat"/>
                <a:cs typeface="Montserrat"/>
                <a:sym typeface="Montserrat"/>
              </a:rPr>
              <a:t>dhéanamh</a:t>
            </a:r>
            <a:r>
              <a:rPr lang="en-IE" b="1" i="1" dirty="0">
                <a:solidFill>
                  <a:schemeClr val="dk1"/>
                </a:solidFill>
                <a:latin typeface="Montserrat"/>
                <a:ea typeface="Montserrat"/>
                <a:cs typeface="Montserrat"/>
                <a:sym typeface="Montserrat"/>
              </a:rPr>
              <a:t> le </a:t>
            </a:r>
            <a:r>
              <a:rPr lang="en-IE" b="1" i="1" dirty="0" err="1">
                <a:solidFill>
                  <a:schemeClr val="dk1"/>
                </a:solidFill>
                <a:latin typeface="Montserrat"/>
                <a:ea typeface="Montserrat"/>
                <a:cs typeface="Montserrat"/>
                <a:sym typeface="Montserrat"/>
              </a:rPr>
              <a:t>cairde</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agus</a:t>
            </a:r>
            <a:r>
              <a:rPr lang="en-IE" b="1" i="1" dirty="0">
                <a:solidFill>
                  <a:schemeClr val="dk1"/>
                </a:solidFill>
                <a:latin typeface="Montserrat"/>
                <a:ea typeface="Montserrat"/>
                <a:cs typeface="Montserrat"/>
                <a:sym typeface="Montserrat"/>
              </a:rPr>
              <a:t> le </a:t>
            </a:r>
            <a:r>
              <a:rPr lang="en-IE" b="1" i="1" dirty="0" err="1">
                <a:solidFill>
                  <a:schemeClr val="dk1"/>
                </a:solidFill>
                <a:latin typeface="Montserrat"/>
                <a:ea typeface="Montserrat"/>
                <a:cs typeface="Montserrat"/>
                <a:sym typeface="Montserrat"/>
              </a:rPr>
              <a:t>daoine</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muinteartha</a:t>
            </a:r>
            <a:r>
              <a:rPr lang="en-IE" b="1" i="1" dirty="0">
                <a:solidFill>
                  <a:schemeClr val="dk1"/>
                </a:solidFill>
                <a:latin typeface="Montserrat"/>
                <a:ea typeface="Montserrat"/>
                <a:cs typeface="Montserrat"/>
                <a:sym typeface="Montserrat"/>
              </a:rPr>
              <a:t>, ach </a:t>
            </a:r>
            <a:r>
              <a:rPr lang="en-IE" b="1" i="1" dirty="0" err="1">
                <a:solidFill>
                  <a:schemeClr val="dk1"/>
                </a:solidFill>
                <a:latin typeface="Montserrat"/>
                <a:ea typeface="Montserrat"/>
                <a:cs typeface="Montserrat"/>
                <a:sym typeface="Montserrat"/>
              </a:rPr>
              <a:t>toisc</a:t>
            </a:r>
            <a:r>
              <a:rPr lang="en-IE" b="1" i="1" dirty="0">
                <a:solidFill>
                  <a:schemeClr val="dk1"/>
                </a:solidFill>
                <a:latin typeface="Montserrat"/>
                <a:ea typeface="Montserrat"/>
                <a:cs typeface="Montserrat"/>
                <a:sym typeface="Montserrat"/>
              </a:rPr>
              <a:t> go </a:t>
            </a:r>
            <a:r>
              <a:rPr lang="en-IE" b="1" i="1" dirty="0" err="1">
                <a:solidFill>
                  <a:schemeClr val="dk1"/>
                </a:solidFill>
                <a:latin typeface="Montserrat"/>
                <a:ea typeface="Montserrat"/>
                <a:cs typeface="Montserrat"/>
                <a:sym typeface="Montserrat"/>
              </a:rPr>
              <a:t>bhfuil</a:t>
            </a:r>
            <a:r>
              <a:rPr lang="en-IE" b="1" i="1" dirty="0">
                <a:solidFill>
                  <a:schemeClr val="dk1"/>
                </a:solidFill>
                <a:latin typeface="Montserrat"/>
                <a:ea typeface="Montserrat"/>
                <a:cs typeface="Montserrat"/>
                <a:sym typeface="Montserrat"/>
              </a:rPr>
              <a:t> an </a:t>
            </a:r>
            <a:r>
              <a:rPr lang="en-IE" b="1" i="1" dirty="0" err="1">
                <a:solidFill>
                  <a:schemeClr val="dk1"/>
                </a:solidFill>
                <a:latin typeface="Montserrat"/>
                <a:ea typeface="Montserrat"/>
                <a:cs typeface="Montserrat"/>
                <a:sym typeface="Montserrat"/>
              </a:rPr>
              <a:t>oiread</a:t>
            </a:r>
            <a:r>
              <a:rPr lang="en-IE" b="1" i="1" dirty="0">
                <a:solidFill>
                  <a:schemeClr val="dk1"/>
                </a:solidFill>
                <a:latin typeface="Montserrat"/>
                <a:ea typeface="Montserrat"/>
                <a:cs typeface="Montserrat"/>
                <a:sym typeface="Montserrat"/>
              </a:rPr>
              <a:t> sin le </a:t>
            </a:r>
            <a:r>
              <a:rPr lang="en-IE" b="1" i="1" dirty="0" err="1">
                <a:solidFill>
                  <a:schemeClr val="dk1"/>
                </a:solidFill>
                <a:latin typeface="Montserrat"/>
                <a:ea typeface="Montserrat"/>
                <a:cs typeface="Montserrat"/>
                <a:sym typeface="Montserrat"/>
              </a:rPr>
              <a:t>feiceáil</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agus</a:t>
            </a:r>
            <a:r>
              <a:rPr lang="en-IE" b="1" i="1" dirty="0">
                <a:solidFill>
                  <a:schemeClr val="dk1"/>
                </a:solidFill>
                <a:latin typeface="Montserrat"/>
                <a:ea typeface="Montserrat"/>
                <a:cs typeface="Montserrat"/>
                <a:sym typeface="Montserrat"/>
              </a:rPr>
              <a:t> le </a:t>
            </a:r>
            <a:r>
              <a:rPr lang="en-IE" b="1" i="1" dirty="0" err="1">
                <a:solidFill>
                  <a:schemeClr val="dk1"/>
                </a:solidFill>
                <a:latin typeface="Montserrat"/>
                <a:ea typeface="Montserrat"/>
                <a:cs typeface="Montserrat"/>
                <a:sym typeface="Montserrat"/>
              </a:rPr>
              <a:t>déanamh</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sa</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domhan</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ar</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líne</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tá</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sé</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éasca</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dul</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amú</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agus</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dul</a:t>
            </a:r>
            <a:r>
              <a:rPr lang="en-IE" b="1" i="1" dirty="0">
                <a:solidFill>
                  <a:schemeClr val="dk1"/>
                </a:solidFill>
                <a:latin typeface="Montserrat"/>
                <a:ea typeface="Montserrat"/>
                <a:cs typeface="Montserrat"/>
                <a:sym typeface="Montserrat"/>
              </a:rPr>
              <a:t> go </a:t>
            </a:r>
            <a:r>
              <a:rPr lang="en-IE" b="1" i="1" dirty="0" err="1">
                <a:solidFill>
                  <a:schemeClr val="dk1"/>
                </a:solidFill>
                <a:latin typeface="Montserrat"/>
                <a:ea typeface="Montserrat"/>
                <a:cs typeface="Montserrat"/>
                <a:sym typeface="Montserrat"/>
              </a:rPr>
              <a:t>háit</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éigin</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nach</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raibh</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sé</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i</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gceist</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agat</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dul</a:t>
            </a:r>
            <a:r>
              <a:rPr lang="en-IE" b="1" i="1" dirty="0">
                <a:solidFill>
                  <a:schemeClr val="dk1"/>
                </a:solidFill>
                <a:latin typeface="Montserrat"/>
                <a:ea typeface="Montserrat"/>
                <a:cs typeface="Montserrat"/>
                <a:sym typeface="Montserrat"/>
              </a:rPr>
              <a:t> ann. </a:t>
            </a:r>
          </a:p>
          <a:p>
            <a:pPr marL="0" lvl="0" indent="0" algn="l" rtl="0">
              <a:lnSpc>
                <a:spcPct val="115000"/>
              </a:lnSpc>
              <a:spcBef>
                <a:spcPts val="0"/>
              </a:spcBef>
              <a:spcAft>
                <a:spcPts val="0"/>
              </a:spcAft>
              <a:buClr>
                <a:schemeClr val="dk1"/>
              </a:buClr>
              <a:buSzPts val="1100"/>
              <a:buFont typeface="Arial"/>
              <a:buNone/>
            </a:pPr>
            <a:r>
              <a:rPr lang="en-IE" b="1" i="1" dirty="0">
                <a:solidFill>
                  <a:schemeClr val="dk1"/>
                </a:solidFill>
                <a:latin typeface="Montserrat"/>
                <a:ea typeface="Montserrat"/>
                <a:cs typeface="Montserrat"/>
                <a:sym typeface="Montserrat"/>
              </a:rPr>
              <a:t>CÉIM 2. Cas an </a:t>
            </a:r>
            <a:r>
              <a:rPr lang="en-IE" b="1" i="1" dirty="0" err="1">
                <a:solidFill>
                  <a:schemeClr val="dk1"/>
                </a:solidFill>
                <a:latin typeface="Montserrat"/>
                <a:ea typeface="Montserrat"/>
                <a:cs typeface="Montserrat"/>
                <a:sym typeface="Montserrat"/>
              </a:rPr>
              <a:t>tAmhrán</a:t>
            </a:r>
            <a:r>
              <a:rPr lang="en-IE" b="1" i="1" dirty="0">
                <a:solidFill>
                  <a:schemeClr val="dk1"/>
                </a:solidFill>
                <a:latin typeface="Montserrat"/>
                <a:ea typeface="Montserrat"/>
                <a:cs typeface="Montserrat"/>
                <a:sym typeface="Montserrat"/>
              </a:rPr>
              <a:t> Ruby </a:t>
            </a:r>
            <a:r>
              <a:rPr lang="en-IE" b="1" i="1" dirty="0" err="1">
                <a:solidFill>
                  <a:schemeClr val="dk1"/>
                </a:solidFill>
                <a:latin typeface="Montserrat"/>
                <a:ea typeface="Montserrat"/>
                <a:cs typeface="Montserrat"/>
                <a:sym typeface="Montserrat"/>
              </a:rPr>
              <a:t>agus</a:t>
            </a:r>
            <a:r>
              <a:rPr lang="en-IE" b="1" i="1" dirty="0">
                <a:solidFill>
                  <a:schemeClr val="dk1"/>
                </a:solidFill>
                <a:latin typeface="Montserrat"/>
                <a:ea typeface="Montserrat"/>
                <a:cs typeface="Montserrat"/>
                <a:sym typeface="Montserrat"/>
              </a:rPr>
              <a:t> Archie </a:t>
            </a:r>
            <a:r>
              <a:rPr lang="en-IE" b="1" i="1" dirty="0" err="1">
                <a:solidFill>
                  <a:schemeClr val="dk1"/>
                </a:solidFill>
                <a:latin typeface="Montserrat"/>
                <a:ea typeface="Montserrat"/>
                <a:cs typeface="Montserrat"/>
                <a:sym typeface="Montserrat"/>
              </a:rPr>
              <a:t>faoin</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gCód</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Sábháilteachta</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Ar</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Líne</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ar</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mhaithe</a:t>
            </a:r>
            <a:r>
              <a:rPr lang="en-IE" b="1" i="1" dirty="0">
                <a:solidFill>
                  <a:schemeClr val="dk1"/>
                </a:solidFill>
                <a:latin typeface="Montserrat"/>
                <a:ea typeface="Montserrat"/>
                <a:cs typeface="Montserrat"/>
                <a:sym typeface="Montserrat"/>
              </a:rPr>
              <a:t> le </a:t>
            </a:r>
            <a:r>
              <a:rPr lang="en-IE" b="1" i="1" dirty="0" err="1">
                <a:solidFill>
                  <a:schemeClr val="dk1"/>
                </a:solidFill>
                <a:latin typeface="Montserrat"/>
                <a:ea typeface="Montserrat"/>
                <a:cs typeface="Montserrat"/>
                <a:sym typeface="Montserrat"/>
              </a:rPr>
              <a:t>taitneamh</a:t>
            </a:r>
            <a:r>
              <a:rPr lang="en-IE" b="1" i="1" dirty="0">
                <a:solidFill>
                  <a:schemeClr val="dk1"/>
                </a:solidFill>
                <a:latin typeface="Montserrat"/>
                <a:ea typeface="Montserrat"/>
                <a:cs typeface="Montserrat"/>
                <a:sym typeface="Montserrat"/>
              </a:rPr>
              <a:t> le </a:t>
            </a:r>
            <a:r>
              <a:rPr lang="en-IE" b="1" i="1" dirty="0" err="1">
                <a:solidFill>
                  <a:schemeClr val="dk1"/>
                </a:solidFill>
                <a:latin typeface="Montserrat"/>
                <a:ea typeface="Montserrat"/>
                <a:cs typeface="Montserrat"/>
                <a:sym typeface="Montserrat"/>
              </a:rPr>
              <a:t>leanaí</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agus</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bainigí</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taitneamh</a:t>
            </a:r>
            <a:r>
              <a:rPr lang="en-IE" b="1" i="1" dirty="0">
                <a:solidFill>
                  <a:schemeClr val="dk1"/>
                </a:solidFill>
                <a:latin typeface="Montserrat"/>
                <a:ea typeface="Montserrat"/>
                <a:cs typeface="Montserrat"/>
                <a:sym typeface="Montserrat"/>
              </a:rPr>
              <a:t> as. Sula </a:t>
            </a:r>
            <a:r>
              <a:rPr lang="en-IE" b="1" i="1" dirty="0" err="1">
                <a:solidFill>
                  <a:schemeClr val="dk1"/>
                </a:solidFill>
                <a:latin typeface="Montserrat"/>
                <a:ea typeface="Montserrat"/>
                <a:cs typeface="Montserrat"/>
                <a:sym typeface="Montserrat"/>
              </a:rPr>
              <a:t>ndéantar</a:t>
            </a:r>
            <a:r>
              <a:rPr lang="en-IE" b="1" i="1" dirty="0">
                <a:solidFill>
                  <a:schemeClr val="dk1"/>
                </a:solidFill>
                <a:latin typeface="Montserrat"/>
                <a:ea typeface="Montserrat"/>
                <a:cs typeface="Montserrat"/>
                <a:sym typeface="Montserrat"/>
              </a:rPr>
              <a:t> an t-</a:t>
            </a:r>
            <a:r>
              <a:rPr lang="en-IE" b="1" i="1" dirty="0" err="1">
                <a:solidFill>
                  <a:schemeClr val="dk1"/>
                </a:solidFill>
                <a:latin typeface="Montserrat"/>
                <a:ea typeface="Montserrat"/>
                <a:cs typeface="Montserrat"/>
                <a:sym typeface="Montserrat"/>
              </a:rPr>
              <a:t>amhrán</a:t>
            </a:r>
            <a:r>
              <a:rPr lang="en-IE" b="1" i="1" dirty="0">
                <a:solidFill>
                  <a:schemeClr val="dk1"/>
                </a:solidFill>
                <a:latin typeface="Montserrat"/>
                <a:ea typeface="Montserrat"/>
                <a:cs typeface="Montserrat"/>
                <a:sym typeface="Montserrat"/>
              </a:rPr>
              <a:t> a </a:t>
            </a:r>
            <a:r>
              <a:rPr lang="en-IE" b="1" i="1" dirty="0" err="1">
                <a:solidFill>
                  <a:schemeClr val="dk1"/>
                </a:solidFill>
                <a:latin typeface="Montserrat"/>
                <a:ea typeface="Montserrat"/>
                <a:cs typeface="Montserrat"/>
                <a:sym typeface="Montserrat"/>
              </a:rPr>
              <a:t>sheinm</a:t>
            </a:r>
            <a:r>
              <a:rPr lang="en-IE" b="1" i="1" dirty="0">
                <a:solidFill>
                  <a:schemeClr val="dk1"/>
                </a:solidFill>
                <a:latin typeface="Montserrat"/>
                <a:ea typeface="Montserrat"/>
                <a:cs typeface="Montserrat"/>
                <a:sym typeface="Montserrat"/>
              </a:rPr>
              <a:t> an </a:t>
            </a:r>
            <a:r>
              <a:rPr lang="en-IE" b="1" i="1" dirty="0" err="1">
                <a:solidFill>
                  <a:schemeClr val="dk1"/>
                </a:solidFill>
                <a:latin typeface="Montserrat"/>
                <a:ea typeface="Montserrat"/>
                <a:cs typeface="Montserrat"/>
                <a:sym typeface="Montserrat"/>
              </a:rPr>
              <a:t>dara</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huair</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tabhair</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cuireadh</a:t>
            </a:r>
            <a:r>
              <a:rPr lang="en-IE" b="1" i="1" dirty="0">
                <a:solidFill>
                  <a:schemeClr val="dk1"/>
                </a:solidFill>
                <a:latin typeface="Montserrat"/>
                <a:ea typeface="Montserrat"/>
                <a:cs typeface="Montserrat"/>
                <a:sym typeface="Montserrat"/>
              </a:rPr>
              <a:t> do </a:t>
            </a:r>
            <a:r>
              <a:rPr lang="en-IE" b="1" i="1" dirty="0" err="1">
                <a:solidFill>
                  <a:schemeClr val="dk1"/>
                </a:solidFill>
                <a:latin typeface="Montserrat"/>
                <a:ea typeface="Montserrat"/>
                <a:cs typeface="Montserrat"/>
                <a:sym typeface="Montserrat"/>
              </a:rPr>
              <a:t>na</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daltaí</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páirt</a:t>
            </a:r>
            <a:r>
              <a:rPr lang="en-IE" b="1" i="1" dirty="0">
                <a:solidFill>
                  <a:schemeClr val="dk1"/>
                </a:solidFill>
                <a:latin typeface="Montserrat"/>
                <a:ea typeface="Montserrat"/>
                <a:cs typeface="Montserrat"/>
                <a:sym typeface="Montserrat"/>
              </a:rPr>
              <a:t> a </a:t>
            </a:r>
            <a:r>
              <a:rPr lang="en-IE" b="1" i="1" dirty="0" err="1">
                <a:solidFill>
                  <a:schemeClr val="dk1"/>
                </a:solidFill>
                <a:latin typeface="Montserrat"/>
                <a:ea typeface="Montserrat"/>
                <a:cs typeface="Montserrat"/>
                <a:sym typeface="Montserrat"/>
              </a:rPr>
              <a:t>ghlacadh</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agus</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canadh</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agus</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na</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fotheidil</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ar</a:t>
            </a:r>
            <a:r>
              <a:rPr lang="en-IE" b="1" i="1" dirty="0">
                <a:solidFill>
                  <a:schemeClr val="dk1"/>
                </a:solidFill>
                <a:latin typeface="Montserrat"/>
                <a:ea typeface="Montserrat"/>
                <a:cs typeface="Montserrat"/>
                <a:sym typeface="Montserrat"/>
              </a:rPr>
              <a:t> an </a:t>
            </a:r>
            <a:r>
              <a:rPr lang="en-IE" b="1" i="1" dirty="0" err="1">
                <a:solidFill>
                  <a:schemeClr val="dk1"/>
                </a:solidFill>
                <a:latin typeface="Montserrat"/>
                <a:ea typeface="Montserrat"/>
                <a:cs typeface="Montserrat"/>
                <a:sym typeface="Montserrat"/>
              </a:rPr>
              <a:t>scáileán</a:t>
            </a:r>
            <a:r>
              <a:rPr lang="en-IE" b="1" i="1" dirty="0">
                <a:solidFill>
                  <a:schemeClr val="dk1"/>
                </a:solidFill>
                <a:latin typeface="Montserrat"/>
                <a:ea typeface="Montserrat"/>
                <a:cs typeface="Montserrat"/>
                <a:sym typeface="Montserrat"/>
              </a:rPr>
              <a:t> a </a:t>
            </a:r>
            <a:r>
              <a:rPr lang="en-IE" b="1" i="1" dirty="0" err="1">
                <a:solidFill>
                  <a:schemeClr val="dk1"/>
                </a:solidFill>
                <a:latin typeface="Montserrat"/>
                <a:ea typeface="Montserrat"/>
                <a:cs typeface="Montserrat"/>
                <a:sym typeface="Montserrat"/>
              </a:rPr>
              <a:t>léamh</a:t>
            </a:r>
            <a:r>
              <a:rPr lang="en-IE" b="1" i="1" dirty="0">
                <a:solidFill>
                  <a:schemeClr val="dk1"/>
                </a:solidFill>
                <a:latin typeface="Montserrat"/>
                <a:ea typeface="Montserrat"/>
                <a:cs typeface="Montserrat"/>
                <a:sym typeface="Montserrat"/>
              </a:rPr>
              <a:t>. </a:t>
            </a:r>
          </a:p>
          <a:p>
            <a:pPr marL="0" lvl="0" indent="0" algn="l" rtl="0">
              <a:lnSpc>
                <a:spcPct val="115000"/>
              </a:lnSpc>
              <a:spcBef>
                <a:spcPts val="0"/>
              </a:spcBef>
              <a:spcAft>
                <a:spcPts val="0"/>
              </a:spcAft>
              <a:buClr>
                <a:schemeClr val="dk1"/>
              </a:buClr>
              <a:buSzPts val="1100"/>
              <a:buFont typeface="Arial"/>
              <a:buNone/>
            </a:pPr>
            <a:endParaRPr lang="en-IE" b="1" i="1" dirty="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IE" b="1" i="1" dirty="0">
                <a:solidFill>
                  <a:schemeClr val="dk1"/>
                </a:solidFill>
                <a:latin typeface="Montserrat"/>
                <a:ea typeface="Montserrat"/>
                <a:cs typeface="Montserrat"/>
                <a:sym typeface="Montserrat"/>
              </a:rPr>
              <a:t>CÉIM 3: </a:t>
            </a:r>
            <a:r>
              <a:rPr lang="en-IE" b="1" i="1" dirty="0" err="1">
                <a:solidFill>
                  <a:schemeClr val="dk1"/>
                </a:solidFill>
                <a:latin typeface="Montserrat"/>
                <a:ea typeface="Montserrat"/>
                <a:cs typeface="Montserrat"/>
                <a:sym typeface="Montserrat"/>
              </a:rPr>
              <a:t>Tabhair</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bileog</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liricí</a:t>
            </a:r>
            <a:r>
              <a:rPr lang="en-IE" b="1" i="1" dirty="0">
                <a:solidFill>
                  <a:schemeClr val="dk1"/>
                </a:solidFill>
                <a:latin typeface="Montserrat"/>
                <a:ea typeface="Montserrat"/>
                <a:cs typeface="Montserrat"/>
                <a:sym typeface="Montserrat"/>
              </a:rPr>
              <a:t> an </a:t>
            </a:r>
            <a:r>
              <a:rPr lang="en-IE" b="1" i="1" dirty="0" err="1">
                <a:solidFill>
                  <a:schemeClr val="dk1"/>
                </a:solidFill>
                <a:latin typeface="Montserrat"/>
                <a:ea typeface="Montserrat"/>
                <a:cs typeface="Montserrat"/>
                <a:sym typeface="Montserrat"/>
              </a:rPr>
              <a:t>amhráin</a:t>
            </a:r>
            <a:r>
              <a:rPr lang="en-IE" b="1" i="1" dirty="0">
                <a:solidFill>
                  <a:schemeClr val="dk1"/>
                </a:solidFill>
                <a:latin typeface="Montserrat"/>
                <a:ea typeface="Montserrat"/>
                <a:cs typeface="Montserrat"/>
                <a:sym typeface="Montserrat"/>
              </a:rPr>
              <a:t> do </a:t>
            </a:r>
            <a:r>
              <a:rPr lang="en-IE" b="1" i="1" dirty="0" err="1">
                <a:solidFill>
                  <a:schemeClr val="dk1"/>
                </a:solidFill>
                <a:latin typeface="Montserrat"/>
                <a:ea typeface="Montserrat"/>
                <a:cs typeface="Montserrat"/>
                <a:sym typeface="Montserrat"/>
              </a:rPr>
              <a:t>gach</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dalta</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Déan</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na</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heochairfhocail</a:t>
            </a:r>
            <a:r>
              <a:rPr lang="en-IE" b="1" i="1" dirty="0">
                <a:solidFill>
                  <a:schemeClr val="dk1"/>
                </a:solidFill>
                <a:latin typeface="Montserrat"/>
                <a:ea typeface="Montserrat"/>
                <a:cs typeface="Montserrat"/>
                <a:sym typeface="Montserrat"/>
              </a:rPr>
              <a:t> a </a:t>
            </a:r>
            <a:r>
              <a:rPr lang="en-IE" b="1" i="1" dirty="0" err="1">
                <a:solidFill>
                  <a:schemeClr val="dk1"/>
                </a:solidFill>
                <a:latin typeface="Montserrat"/>
                <a:ea typeface="Montserrat"/>
                <a:cs typeface="Montserrat"/>
                <a:sym typeface="Montserrat"/>
              </a:rPr>
              <a:t>phlé</a:t>
            </a:r>
            <a:r>
              <a:rPr lang="en-IE" b="1" i="1" dirty="0">
                <a:solidFill>
                  <a:schemeClr val="dk1"/>
                </a:solidFill>
                <a:latin typeface="Montserrat"/>
                <a:ea typeface="Montserrat"/>
                <a:cs typeface="Montserrat"/>
                <a:sym typeface="Montserrat"/>
              </a:rPr>
              <a:t>. </a:t>
            </a:r>
          </a:p>
          <a:p>
            <a:pPr marL="0" lvl="0" indent="0" algn="l" rtl="0">
              <a:lnSpc>
                <a:spcPct val="115000"/>
              </a:lnSpc>
              <a:spcBef>
                <a:spcPts val="0"/>
              </a:spcBef>
              <a:spcAft>
                <a:spcPts val="0"/>
              </a:spcAft>
              <a:buClr>
                <a:schemeClr val="dk1"/>
              </a:buClr>
              <a:buSzPts val="1100"/>
              <a:buFont typeface="Arial"/>
              <a:buNone/>
            </a:pPr>
            <a:r>
              <a:rPr lang="en-IE" b="1" i="1" dirty="0">
                <a:solidFill>
                  <a:schemeClr val="dk1"/>
                </a:solidFill>
                <a:latin typeface="Montserrat"/>
                <a:ea typeface="Montserrat"/>
                <a:cs typeface="Montserrat"/>
                <a:sym typeface="Montserrat"/>
              </a:rPr>
              <a:t>CÉIM 4: Is </a:t>
            </a:r>
            <a:r>
              <a:rPr lang="en-IE" b="1" i="1" dirty="0" err="1">
                <a:solidFill>
                  <a:schemeClr val="dk1"/>
                </a:solidFill>
                <a:latin typeface="Montserrat"/>
                <a:ea typeface="Montserrat"/>
                <a:cs typeface="Montserrat"/>
                <a:sym typeface="Montserrat"/>
              </a:rPr>
              <a:t>féidir</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leat</a:t>
            </a:r>
            <a:r>
              <a:rPr lang="en-IE" b="1" i="1" dirty="0">
                <a:solidFill>
                  <a:schemeClr val="dk1"/>
                </a:solidFill>
                <a:latin typeface="Montserrat"/>
                <a:ea typeface="Montserrat"/>
                <a:cs typeface="Montserrat"/>
                <a:sym typeface="Montserrat"/>
              </a:rPr>
              <a:t> an t-</a:t>
            </a:r>
            <a:r>
              <a:rPr lang="en-IE" b="1" i="1" dirty="0" err="1">
                <a:solidFill>
                  <a:schemeClr val="dk1"/>
                </a:solidFill>
                <a:latin typeface="Montserrat"/>
                <a:ea typeface="Montserrat"/>
                <a:cs typeface="Montserrat"/>
                <a:sym typeface="Montserrat"/>
              </a:rPr>
              <a:t>amhrán</a:t>
            </a:r>
            <a:r>
              <a:rPr lang="en-IE" b="1" i="1" dirty="0">
                <a:solidFill>
                  <a:schemeClr val="dk1"/>
                </a:solidFill>
                <a:latin typeface="Montserrat"/>
                <a:ea typeface="Montserrat"/>
                <a:cs typeface="Montserrat"/>
                <a:sym typeface="Montserrat"/>
              </a:rPr>
              <a:t> a </a:t>
            </a:r>
            <a:r>
              <a:rPr lang="en-IE" b="1" i="1" dirty="0" err="1">
                <a:solidFill>
                  <a:schemeClr val="dk1"/>
                </a:solidFill>
                <a:latin typeface="Montserrat"/>
                <a:ea typeface="Montserrat"/>
                <a:cs typeface="Montserrat"/>
                <a:sym typeface="Montserrat"/>
              </a:rPr>
              <a:t>dhéanamh</a:t>
            </a:r>
            <a:r>
              <a:rPr lang="en-IE" b="1" i="1" dirty="0">
                <a:solidFill>
                  <a:schemeClr val="dk1"/>
                </a:solidFill>
                <a:latin typeface="Montserrat"/>
                <a:ea typeface="Montserrat"/>
                <a:cs typeface="Montserrat"/>
                <a:sym typeface="Montserrat"/>
              </a:rPr>
              <a:t> den </a:t>
            </a:r>
            <a:r>
              <a:rPr lang="en-IE" b="1" i="1" dirty="0" err="1">
                <a:solidFill>
                  <a:schemeClr val="dk1"/>
                </a:solidFill>
                <a:latin typeface="Montserrat"/>
                <a:ea typeface="Montserrat"/>
                <a:cs typeface="Montserrat"/>
                <a:sym typeface="Montserrat"/>
              </a:rPr>
              <a:t>athuair</a:t>
            </a:r>
            <a:r>
              <a:rPr lang="en-IE" b="1" i="1" dirty="0">
                <a:solidFill>
                  <a:schemeClr val="dk1"/>
                </a:solidFill>
                <a:latin typeface="Montserrat"/>
                <a:ea typeface="Montserrat"/>
                <a:cs typeface="Montserrat"/>
                <a:sym typeface="Montserrat"/>
              </a:rPr>
              <a:t> leis </a:t>
            </a:r>
            <a:r>
              <a:rPr lang="en-IE" b="1" i="1" dirty="0" err="1">
                <a:solidFill>
                  <a:schemeClr val="dk1"/>
                </a:solidFill>
                <a:latin typeface="Montserrat"/>
                <a:ea typeface="Montserrat"/>
                <a:cs typeface="Montserrat"/>
                <a:sym typeface="Montserrat"/>
              </a:rPr>
              <a:t>na</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daltaí</a:t>
            </a:r>
            <a:r>
              <a:rPr lang="en-IE" b="1" i="1" dirty="0">
                <a:solidFill>
                  <a:schemeClr val="dk1"/>
                </a:solidFill>
                <a:latin typeface="Montserrat"/>
                <a:ea typeface="Montserrat"/>
                <a:cs typeface="Montserrat"/>
                <a:sym typeface="Montserrat"/>
              </a:rPr>
              <a:t> a </a:t>
            </a:r>
            <a:r>
              <a:rPr lang="en-IE" b="1" i="1" dirty="0" err="1">
                <a:solidFill>
                  <a:schemeClr val="dk1"/>
                </a:solidFill>
                <a:latin typeface="Montserrat"/>
                <a:ea typeface="Montserrat"/>
                <a:cs typeface="Montserrat"/>
                <a:sym typeface="Montserrat"/>
              </a:rPr>
              <a:t>mhéad</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uair</a:t>
            </a:r>
            <a:r>
              <a:rPr lang="en-IE" b="1" i="1" dirty="0">
                <a:solidFill>
                  <a:schemeClr val="dk1"/>
                </a:solidFill>
                <a:latin typeface="Montserrat"/>
                <a:ea typeface="Montserrat"/>
                <a:cs typeface="Montserrat"/>
                <a:sym typeface="Montserrat"/>
              </a:rPr>
              <a:t> is </a:t>
            </a:r>
            <a:r>
              <a:rPr lang="en-IE" b="1" i="1" dirty="0" err="1">
                <a:solidFill>
                  <a:schemeClr val="dk1"/>
                </a:solidFill>
                <a:latin typeface="Montserrat"/>
                <a:ea typeface="Montserrat"/>
                <a:cs typeface="Montserrat"/>
                <a:sym typeface="Montserrat"/>
              </a:rPr>
              <a:t>gá</a:t>
            </a:r>
            <a:r>
              <a:rPr lang="en-IE" b="1" i="1" dirty="0">
                <a:solidFill>
                  <a:schemeClr val="dk1"/>
                </a:solidFill>
                <a:latin typeface="Montserrat"/>
                <a:ea typeface="Montserrat"/>
                <a:cs typeface="Montserrat"/>
                <a:sym typeface="Montserrat"/>
              </a:rPr>
              <a:t> go </a:t>
            </a:r>
            <a:r>
              <a:rPr lang="en-IE" b="1" i="1" dirty="0" err="1">
                <a:solidFill>
                  <a:schemeClr val="dk1"/>
                </a:solidFill>
                <a:latin typeface="Montserrat"/>
                <a:ea typeface="Montserrat"/>
                <a:cs typeface="Montserrat"/>
                <a:sym typeface="Montserrat"/>
              </a:rPr>
              <a:t>dtí</a:t>
            </a:r>
            <a:r>
              <a:rPr lang="en-IE" b="1" i="1" dirty="0">
                <a:solidFill>
                  <a:schemeClr val="dk1"/>
                </a:solidFill>
                <a:latin typeface="Montserrat"/>
                <a:ea typeface="Montserrat"/>
                <a:cs typeface="Montserrat"/>
                <a:sym typeface="Montserrat"/>
              </a:rPr>
              <a:t> go </a:t>
            </a:r>
            <a:r>
              <a:rPr lang="en-IE" b="1" i="1" dirty="0" err="1">
                <a:solidFill>
                  <a:schemeClr val="dk1"/>
                </a:solidFill>
                <a:latin typeface="Montserrat"/>
                <a:ea typeface="Montserrat"/>
                <a:cs typeface="Montserrat"/>
                <a:sym typeface="Montserrat"/>
              </a:rPr>
              <a:t>mbeidh</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siad</a:t>
            </a:r>
            <a:r>
              <a:rPr lang="en-IE" b="1" i="1" dirty="0">
                <a:solidFill>
                  <a:schemeClr val="dk1"/>
                </a:solidFill>
                <a:latin typeface="Montserrat"/>
                <a:ea typeface="Montserrat"/>
                <a:cs typeface="Montserrat"/>
                <a:sym typeface="Montserrat"/>
              </a:rPr>
              <a:t> in </a:t>
            </a:r>
            <a:r>
              <a:rPr lang="en-IE" b="1" i="1" dirty="0" err="1">
                <a:solidFill>
                  <a:schemeClr val="dk1"/>
                </a:solidFill>
                <a:latin typeface="Montserrat"/>
                <a:ea typeface="Montserrat"/>
                <a:cs typeface="Montserrat"/>
                <a:sym typeface="Montserrat"/>
              </a:rPr>
              <a:t>ann</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na</a:t>
            </a:r>
            <a:r>
              <a:rPr lang="en-IE" b="1" i="1" dirty="0">
                <a:solidFill>
                  <a:schemeClr val="dk1"/>
                </a:solidFill>
                <a:latin typeface="Montserrat"/>
                <a:ea typeface="Montserrat"/>
                <a:cs typeface="Montserrat"/>
                <a:sym typeface="Montserrat"/>
              </a:rPr>
              <a:t> </a:t>
            </a:r>
            <a:r>
              <a:rPr lang="en-IE" b="1" i="1" dirty="0" err="1">
                <a:solidFill>
                  <a:schemeClr val="dk1"/>
                </a:solidFill>
                <a:latin typeface="Montserrat"/>
                <a:ea typeface="Montserrat"/>
                <a:cs typeface="Montserrat"/>
                <a:sym typeface="Montserrat"/>
              </a:rPr>
              <a:t>focail</a:t>
            </a:r>
            <a:r>
              <a:rPr lang="en-IE" b="1" i="1" dirty="0">
                <a:solidFill>
                  <a:schemeClr val="dk1"/>
                </a:solidFill>
                <a:latin typeface="Montserrat"/>
                <a:ea typeface="Montserrat"/>
                <a:cs typeface="Montserrat"/>
                <a:sym typeface="Montserrat"/>
              </a:rPr>
              <a:t> go </a:t>
            </a:r>
            <a:r>
              <a:rPr lang="en-IE" b="1" i="1" dirty="0" err="1">
                <a:solidFill>
                  <a:schemeClr val="dk1"/>
                </a:solidFill>
                <a:latin typeface="Montserrat"/>
                <a:ea typeface="Montserrat"/>
                <a:cs typeface="Montserrat"/>
                <a:sym typeface="Montserrat"/>
              </a:rPr>
              <a:t>léir</a:t>
            </a:r>
            <a:r>
              <a:rPr lang="en-IE" b="1" i="1" dirty="0">
                <a:solidFill>
                  <a:schemeClr val="dk1"/>
                </a:solidFill>
                <a:latin typeface="Montserrat"/>
                <a:ea typeface="Montserrat"/>
                <a:cs typeface="Montserrat"/>
                <a:sym typeface="Montserrat"/>
              </a:rPr>
              <a:t> a </a:t>
            </a:r>
            <a:r>
              <a:rPr lang="en-IE" b="1" i="1" dirty="0" err="1">
                <a:solidFill>
                  <a:schemeClr val="dk1"/>
                </a:solidFill>
                <a:latin typeface="Montserrat"/>
                <a:ea typeface="Montserrat"/>
                <a:cs typeface="Montserrat"/>
                <a:sym typeface="Montserrat"/>
              </a:rPr>
              <a:t>chanadh</a:t>
            </a:r>
            <a:r>
              <a:rPr lang="en-IE" b="1" i="1" dirty="0">
                <a:solidFill>
                  <a:schemeClr val="dk1"/>
                </a:solidFill>
                <a:latin typeface="Montserrat"/>
                <a:ea typeface="Montserrat"/>
                <a:cs typeface="Montserrat"/>
                <a:sym typeface="Montserrat"/>
              </a:rPr>
              <a:t>.</a:t>
            </a:r>
            <a:endParaRPr b="1" dirty="0">
              <a:latin typeface="Montserrat"/>
              <a:ea typeface="Montserrat"/>
              <a:cs typeface="Montserrat"/>
              <a:sym typeface="Montserrat"/>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F64646"/>
        </a:solidFill>
        <a:effectLst/>
      </p:bgPr>
    </p:bg>
    <p:spTree>
      <p:nvGrpSpPr>
        <p:cNvPr id="1" name="Shape 9"/>
        <p:cNvGrpSpPr/>
        <p:nvPr/>
      </p:nvGrpSpPr>
      <p:grpSpPr>
        <a:xfrm>
          <a:off x="0" y="0"/>
          <a:ext cx="0" cy="0"/>
          <a:chOff x="0" y="0"/>
          <a:chExt cx="0" cy="0"/>
        </a:xfrm>
      </p:grpSpPr>
      <p:grpSp>
        <p:nvGrpSpPr>
          <p:cNvPr id="10" name="Google Shape;10;p16"/>
          <p:cNvGrpSpPr/>
          <p:nvPr/>
        </p:nvGrpSpPr>
        <p:grpSpPr>
          <a:xfrm>
            <a:off x="-6" y="-11"/>
            <a:ext cx="2429759" cy="1609289"/>
            <a:chOff x="608719" y="-11"/>
            <a:chExt cx="2429759" cy="1609289"/>
          </a:xfrm>
        </p:grpSpPr>
        <p:sp>
          <p:nvSpPr>
            <p:cNvPr id="11" name="Google Shape;11;p16"/>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2;p16"/>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13;p16"/>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14;p16"/>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15;p16"/>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6;p16"/>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17;p16"/>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18;p16"/>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19;p16"/>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20;p16"/>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16"/>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22;p16"/>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3" name="Google Shape;23;p16"/>
          <p:cNvSpPr txBox="1">
            <a:spLocks noGrp="1"/>
          </p:cNvSpPr>
          <p:nvPr>
            <p:ph type="ctrTitle"/>
          </p:nvPr>
        </p:nvSpPr>
        <p:spPr>
          <a:xfrm>
            <a:off x="685800" y="1991825"/>
            <a:ext cx="5265000" cy="1159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rgbClr val="FFFFFF"/>
              </a:buClr>
              <a:buSzPts val="4000"/>
              <a:buNone/>
              <a:defRPr sz="4000">
                <a:solidFill>
                  <a:srgbClr val="FFFFFF"/>
                </a:solidFill>
              </a:defRPr>
            </a:lvl1pPr>
            <a:lvl2pPr lvl="1" algn="l">
              <a:lnSpc>
                <a:spcPct val="100000"/>
              </a:lnSpc>
              <a:spcBef>
                <a:spcPts val="0"/>
              </a:spcBef>
              <a:spcAft>
                <a:spcPts val="0"/>
              </a:spcAft>
              <a:buClr>
                <a:srgbClr val="FFFFFF"/>
              </a:buClr>
              <a:buSzPts val="4000"/>
              <a:buNone/>
              <a:defRPr sz="4000">
                <a:solidFill>
                  <a:srgbClr val="FFFFFF"/>
                </a:solidFill>
              </a:defRPr>
            </a:lvl2pPr>
            <a:lvl3pPr lvl="2" algn="l">
              <a:lnSpc>
                <a:spcPct val="100000"/>
              </a:lnSpc>
              <a:spcBef>
                <a:spcPts val="0"/>
              </a:spcBef>
              <a:spcAft>
                <a:spcPts val="0"/>
              </a:spcAft>
              <a:buClr>
                <a:srgbClr val="FFFFFF"/>
              </a:buClr>
              <a:buSzPts val="4000"/>
              <a:buNone/>
              <a:defRPr sz="4000">
                <a:solidFill>
                  <a:srgbClr val="FFFFFF"/>
                </a:solidFill>
              </a:defRPr>
            </a:lvl3pPr>
            <a:lvl4pPr lvl="3" algn="l">
              <a:lnSpc>
                <a:spcPct val="100000"/>
              </a:lnSpc>
              <a:spcBef>
                <a:spcPts val="0"/>
              </a:spcBef>
              <a:spcAft>
                <a:spcPts val="0"/>
              </a:spcAft>
              <a:buClr>
                <a:srgbClr val="FFFFFF"/>
              </a:buClr>
              <a:buSzPts val="4000"/>
              <a:buNone/>
              <a:defRPr sz="4000">
                <a:solidFill>
                  <a:srgbClr val="FFFFFF"/>
                </a:solidFill>
              </a:defRPr>
            </a:lvl4pPr>
            <a:lvl5pPr lvl="4" algn="l">
              <a:lnSpc>
                <a:spcPct val="100000"/>
              </a:lnSpc>
              <a:spcBef>
                <a:spcPts val="0"/>
              </a:spcBef>
              <a:spcAft>
                <a:spcPts val="0"/>
              </a:spcAft>
              <a:buClr>
                <a:srgbClr val="FFFFFF"/>
              </a:buClr>
              <a:buSzPts val="4000"/>
              <a:buNone/>
              <a:defRPr sz="4000">
                <a:solidFill>
                  <a:srgbClr val="FFFFFF"/>
                </a:solidFill>
              </a:defRPr>
            </a:lvl5pPr>
            <a:lvl6pPr lvl="5" algn="l">
              <a:lnSpc>
                <a:spcPct val="100000"/>
              </a:lnSpc>
              <a:spcBef>
                <a:spcPts val="0"/>
              </a:spcBef>
              <a:spcAft>
                <a:spcPts val="0"/>
              </a:spcAft>
              <a:buClr>
                <a:srgbClr val="FFFFFF"/>
              </a:buClr>
              <a:buSzPts val="4000"/>
              <a:buNone/>
              <a:defRPr sz="4000">
                <a:solidFill>
                  <a:srgbClr val="FFFFFF"/>
                </a:solidFill>
              </a:defRPr>
            </a:lvl6pPr>
            <a:lvl7pPr lvl="6" algn="l">
              <a:lnSpc>
                <a:spcPct val="100000"/>
              </a:lnSpc>
              <a:spcBef>
                <a:spcPts val="0"/>
              </a:spcBef>
              <a:spcAft>
                <a:spcPts val="0"/>
              </a:spcAft>
              <a:buClr>
                <a:srgbClr val="FFFFFF"/>
              </a:buClr>
              <a:buSzPts val="4000"/>
              <a:buNone/>
              <a:defRPr sz="4000">
                <a:solidFill>
                  <a:srgbClr val="FFFFFF"/>
                </a:solidFill>
              </a:defRPr>
            </a:lvl7pPr>
            <a:lvl8pPr lvl="7" algn="l">
              <a:lnSpc>
                <a:spcPct val="100000"/>
              </a:lnSpc>
              <a:spcBef>
                <a:spcPts val="0"/>
              </a:spcBef>
              <a:spcAft>
                <a:spcPts val="0"/>
              </a:spcAft>
              <a:buClr>
                <a:srgbClr val="FFFFFF"/>
              </a:buClr>
              <a:buSzPts val="4000"/>
              <a:buNone/>
              <a:defRPr sz="4000">
                <a:solidFill>
                  <a:srgbClr val="FFFFFF"/>
                </a:solidFill>
              </a:defRPr>
            </a:lvl8pPr>
            <a:lvl9pPr lvl="8" algn="l">
              <a:lnSpc>
                <a:spcPct val="100000"/>
              </a:lnSpc>
              <a:spcBef>
                <a:spcPts val="0"/>
              </a:spcBef>
              <a:spcAft>
                <a:spcPts val="0"/>
              </a:spcAft>
              <a:buClr>
                <a:srgbClr val="FFFFFF"/>
              </a:buClr>
              <a:buSzPts val="4000"/>
              <a:buNone/>
              <a:defRPr sz="4000">
                <a:solidFill>
                  <a:srgbClr val="FFFFFF"/>
                </a:solidFill>
              </a:defRPr>
            </a:lvl9pPr>
          </a:lstStyle>
          <a:p>
            <a:endParaRPr/>
          </a:p>
        </p:txBody>
      </p:sp>
      <p:grpSp>
        <p:nvGrpSpPr>
          <p:cNvPr id="24" name="Google Shape;24;p16"/>
          <p:cNvGrpSpPr/>
          <p:nvPr/>
        </p:nvGrpSpPr>
        <p:grpSpPr>
          <a:xfrm>
            <a:off x="4894945" y="-11"/>
            <a:ext cx="4252453" cy="5146815"/>
            <a:chOff x="4894945" y="-11"/>
            <a:chExt cx="4252453" cy="5146815"/>
          </a:xfrm>
        </p:grpSpPr>
        <p:sp>
          <p:nvSpPr>
            <p:cNvPr id="25" name="Google Shape;25;p16"/>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 name="Google Shape;26;p16"/>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27;p16"/>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28;p16"/>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29;p16"/>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30;p16"/>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31;p16"/>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32;p16"/>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33;p16"/>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34;p16"/>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5;p16"/>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6;p16"/>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16"/>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8;p16"/>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9;p16"/>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40;p16"/>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41;p16"/>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42;p16"/>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43;p16"/>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44;p16"/>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45;p16"/>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46;p16"/>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47;p16"/>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48;p16"/>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49;p16"/>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50;p16"/>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51;p16"/>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52;p16"/>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 name="Google Shape;53;p16"/>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54;p16"/>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55;p16"/>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56;p16"/>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57;p16"/>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58;p16"/>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 name="Google Shape;59;p16"/>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60;p16"/>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61;p16"/>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62;p16"/>
            <p:cNvSpPr/>
            <p:nvPr/>
          </p:nvSpPr>
          <p:spPr>
            <a:xfrm>
              <a:off x="6109812"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63;p16"/>
            <p:cNvSpPr/>
            <p:nvPr/>
          </p:nvSpPr>
          <p:spPr>
            <a:xfrm>
              <a:off x="6109812"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 name="Google Shape;64;p16"/>
            <p:cNvSpPr/>
            <p:nvPr/>
          </p:nvSpPr>
          <p:spPr>
            <a:xfrm>
              <a:off x="6717668" y="1286669"/>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 name="Google Shape;65;p16"/>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66;p16"/>
            <p:cNvSpPr/>
            <p:nvPr/>
          </p:nvSpPr>
          <p:spPr>
            <a:xfrm>
              <a:off x="6717668" y="2573381"/>
              <a:ext cx="607856" cy="643388"/>
            </a:xfrm>
            <a:custGeom>
              <a:avLst/>
              <a:gdLst/>
              <a:ahLst/>
              <a:cxnLst/>
              <a:rect l="l" t="t" r="r" b="b"/>
              <a:pathLst>
                <a:path w="20427" h="20037" extrusionOk="0">
                  <a:moveTo>
                    <a:pt x="0" y="1"/>
                  </a:moveTo>
                  <a:lnTo>
                    <a:pt x="0" y="20036"/>
                  </a:lnTo>
                  <a:lnTo>
                    <a:pt x="20427" y="10046"/>
                  </a:lnTo>
                  <a:lnTo>
                    <a:pt x="0"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 name="Google Shape;67;p16"/>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 name="Google Shape;68;p16"/>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 name="Google Shape;69;p16"/>
            <p:cNvSpPr/>
            <p:nvPr/>
          </p:nvSpPr>
          <p:spPr>
            <a:xfrm>
              <a:off x="7325495" y="2895958"/>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 name="Google Shape;70;p16"/>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 name="Google Shape;71;p16"/>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 name="Google Shape;72;p16"/>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 name="Google Shape;73;p16"/>
            <p:cNvSpPr/>
            <p:nvPr/>
          </p:nvSpPr>
          <p:spPr>
            <a:xfrm>
              <a:off x="6109812"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 name="Google Shape;74;p16"/>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 name="Google Shape;75;p16"/>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 name="Google Shape;76;p16"/>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 name="Google Shape;77;p16"/>
            <p:cNvSpPr/>
            <p:nvPr/>
          </p:nvSpPr>
          <p:spPr>
            <a:xfrm>
              <a:off x="6717668" y="2252602"/>
              <a:ext cx="607856" cy="643388"/>
            </a:xfrm>
            <a:custGeom>
              <a:avLst/>
              <a:gdLst/>
              <a:ahLst/>
              <a:cxnLst/>
              <a:rect l="l" t="t" r="r" b="b"/>
              <a:pathLst>
                <a:path w="20427" h="20037" extrusionOk="0">
                  <a:moveTo>
                    <a:pt x="20427" y="0"/>
                  </a:moveTo>
                  <a:lnTo>
                    <a:pt x="0" y="9991"/>
                  </a:lnTo>
                  <a:lnTo>
                    <a:pt x="20427" y="20036"/>
                  </a:lnTo>
                  <a:lnTo>
                    <a:pt x="20427" y="0"/>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 name="Google Shape;78;p16"/>
            <p:cNvSpPr/>
            <p:nvPr/>
          </p:nvSpPr>
          <p:spPr>
            <a:xfrm>
              <a:off x="7325495" y="2573381"/>
              <a:ext cx="607886" cy="643388"/>
            </a:xfrm>
            <a:custGeom>
              <a:avLst/>
              <a:gdLst/>
              <a:ahLst/>
              <a:cxnLst/>
              <a:rect l="l" t="t" r="r" b="b"/>
              <a:pathLst>
                <a:path w="20428" h="20037" extrusionOk="0">
                  <a:moveTo>
                    <a:pt x="20427" y="1"/>
                  </a:moveTo>
                  <a:lnTo>
                    <a:pt x="1" y="10046"/>
                  </a:lnTo>
                  <a:lnTo>
                    <a:pt x="20427" y="20036"/>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9" name="Google Shape;79;p16"/>
          <p:cNvGrpSpPr/>
          <p:nvPr/>
        </p:nvGrpSpPr>
        <p:grpSpPr>
          <a:xfrm flipH="1">
            <a:off x="-8" y="3860093"/>
            <a:ext cx="2429755" cy="1286711"/>
            <a:chOff x="6714243" y="3860093"/>
            <a:chExt cx="2429755" cy="1286711"/>
          </a:xfrm>
        </p:grpSpPr>
        <p:sp>
          <p:nvSpPr>
            <p:cNvPr id="80" name="Google Shape;80;p16"/>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 name="Google Shape;81;p16"/>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 name="Google Shape;82;p16"/>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 name="Google Shape;83;p16"/>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 name="Google Shape;84;p16"/>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 name="Google Shape;85;p16"/>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 name="Google Shape;86;p16"/>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 name="Google Shape;87;p16"/>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 name="Google Shape;88;p16"/>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 name="Google Shape;89;p16"/>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 name="Google Shape;90;p16"/>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16"/>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lateral pattern">
  <p:cSld name="Blank lateral pattern">
    <p:spTree>
      <p:nvGrpSpPr>
        <p:cNvPr id="1" name="Shape 391"/>
        <p:cNvGrpSpPr/>
        <p:nvPr/>
      </p:nvGrpSpPr>
      <p:grpSpPr>
        <a:xfrm>
          <a:off x="0" y="0"/>
          <a:ext cx="0" cy="0"/>
          <a:chOff x="0" y="0"/>
          <a:chExt cx="0" cy="0"/>
        </a:xfrm>
      </p:grpSpPr>
      <p:grpSp>
        <p:nvGrpSpPr>
          <p:cNvPr id="392" name="Google Shape;392;p26"/>
          <p:cNvGrpSpPr/>
          <p:nvPr/>
        </p:nvGrpSpPr>
        <p:grpSpPr>
          <a:xfrm>
            <a:off x="6109812" y="-11"/>
            <a:ext cx="3037586" cy="5146815"/>
            <a:chOff x="6109812" y="-11"/>
            <a:chExt cx="3037586" cy="5146815"/>
          </a:xfrm>
        </p:grpSpPr>
        <p:sp>
          <p:nvSpPr>
            <p:cNvPr id="393" name="Google Shape;393;p26"/>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 name="Google Shape;394;p26"/>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 name="Google Shape;395;p26"/>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 name="Google Shape;396;p26"/>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 name="Google Shape;397;p26"/>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 name="Google Shape;398;p26"/>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 name="Google Shape;399;p26"/>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 name="Google Shape;400;p26"/>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 name="Google Shape;401;p26"/>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 name="Google Shape;402;p26"/>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 name="Google Shape;403;p26"/>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 name="Google Shape;404;p26"/>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5" name="Google Shape;405;p26"/>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 name="Google Shape;406;p26"/>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 name="Google Shape;407;p26"/>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 name="Google Shape;408;p26"/>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 name="Google Shape;409;p26"/>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 name="Google Shape;410;p26"/>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 name="Google Shape;411;p26"/>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 name="Google Shape;412;p26"/>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 name="Google Shape;413;p26"/>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 name="Google Shape;414;p26"/>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 name="Google Shape;415;p26"/>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 name="Google Shape;416;p26"/>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 name="Google Shape;417;p26"/>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 name="Google Shape;418;p26"/>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 name="Google Shape;419;p26"/>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0" name="Google Shape;420;p26"/>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 name="Google Shape;421;p26"/>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 name="Google Shape;422;p26"/>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 name="Google Shape;423;p26"/>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 name="Google Shape;424;p26"/>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 name="Google Shape;425;p26"/>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 name="Google Shape;426;p26"/>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 name="Google Shape;427;p26"/>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28" name="Google Shape;428;p2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433"/>
        <p:cNvGrpSpPr/>
        <p:nvPr/>
      </p:nvGrpSpPr>
      <p:grpSpPr>
        <a:xfrm>
          <a:off x="0" y="0"/>
          <a:ext cx="0" cy="0"/>
          <a:chOff x="0" y="0"/>
          <a:chExt cx="0" cy="0"/>
        </a:xfrm>
      </p:grpSpPr>
      <p:grpSp>
        <p:nvGrpSpPr>
          <p:cNvPr id="434" name="Google Shape;434;p30"/>
          <p:cNvGrpSpPr/>
          <p:nvPr/>
        </p:nvGrpSpPr>
        <p:grpSpPr>
          <a:xfrm>
            <a:off x="892" y="-11"/>
            <a:ext cx="3037586" cy="2252645"/>
            <a:chOff x="892" y="-11"/>
            <a:chExt cx="3037586" cy="2252645"/>
          </a:xfrm>
        </p:grpSpPr>
        <p:sp>
          <p:nvSpPr>
            <p:cNvPr id="435" name="Google Shape;435;p30"/>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 name="Google Shape;436;p30"/>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 name="Google Shape;437;p30"/>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 name="Google Shape;438;p30"/>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 name="Google Shape;439;p30"/>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 name="Google Shape;440;p30"/>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 name="Google Shape;441;p30"/>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 name="Google Shape;442;p30"/>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 name="Google Shape;443;p30"/>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 name="Google Shape;444;p30"/>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5" name="Google Shape;445;p30"/>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6" name="Google Shape;446;p30"/>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 name="Google Shape;447;p30"/>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 name="Google Shape;448;p30"/>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 name="Google Shape;449;p30"/>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 name="Google Shape;450;p30"/>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 name="Google Shape;451;p30"/>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 name="Google Shape;452;p30"/>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 name="Google Shape;453;p30"/>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 name="Google Shape;454;p30"/>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 name="Google Shape;455;p30"/>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 name="Google Shape;456;p30"/>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 name="Google Shape;457;p30"/>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58" name="Google Shape;458;p30"/>
          <p:cNvGrpSpPr/>
          <p:nvPr/>
        </p:nvGrpSpPr>
        <p:grpSpPr>
          <a:xfrm>
            <a:off x="6714243" y="3860093"/>
            <a:ext cx="2429755" cy="1286711"/>
            <a:chOff x="6714243" y="3860093"/>
            <a:chExt cx="2429755" cy="1286711"/>
          </a:xfrm>
        </p:grpSpPr>
        <p:sp>
          <p:nvSpPr>
            <p:cNvPr id="459" name="Google Shape;459;p30"/>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 name="Google Shape;460;p30"/>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 name="Google Shape;461;p30"/>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 name="Google Shape;462;p30"/>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 name="Google Shape;463;p30"/>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4" name="Google Shape;464;p30"/>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 name="Google Shape;465;p30"/>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 name="Google Shape;466;p30"/>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7" name="Google Shape;467;p30"/>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 name="Google Shape;468;p30"/>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 name="Google Shape;469;p30"/>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 name="Google Shape;470;p30"/>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71" name="Google Shape;471;p30"/>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472" name="Google Shape;472;p30"/>
          <p:cNvSpPr txBox="1">
            <a:spLocks noGrp="1"/>
          </p:cNvSpPr>
          <p:nvPr>
            <p:ph type="body" idx="1"/>
          </p:nvPr>
        </p:nvSpPr>
        <p:spPr>
          <a:xfrm>
            <a:off x="1320025" y="1582625"/>
            <a:ext cx="3133500" cy="29553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60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
        <p:nvSpPr>
          <p:cNvPr id="473" name="Google Shape;473;p30"/>
          <p:cNvSpPr txBox="1">
            <a:spLocks noGrp="1"/>
          </p:cNvSpPr>
          <p:nvPr>
            <p:ph type="body" idx="2"/>
          </p:nvPr>
        </p:nvSpPr>
        <p:spPr>
          <a:xfrm>
            <a:off x="4642177" y="1582625"/>
            <a:ext cx="3133500" cy="29553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60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
        <p:nvSpPr>
          <p:cNvPr id="474" name="Google Shape;474;p3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lateral pattern">
  <p:cSld name="BLANK_2">
    <p:spTree>
      <p:nvGrpSpPr>
        <p:cNvPr id="1" name="Shape 475"/>
        <p:cNvGrpSpPr/>
        <p:nvPr/>
      </p:nvGrpSpPr>
      <p:grpSpPr>
        <a:xfrm>
          <a:off x="0" y="0"/>
          <a:ext cx="0" cy="0"/>
          <a:chOff x="0" y="0"/>
          <a:chExt cx="0" cy="0"/>
        </a:xfrm>
      </p:grpSpPr>
      <p:grpSp>
        <p:nvGrpSpPr>
          <p:cNvPr id="476" name="Google Shape;476;p31"/>
          <p:cNvGrpSpPr/>
          <p:nvPr/>
        </p:nvGrpSpPr>
        <p:grpSpPr>
          <a:xfrm>
            <a:off x="6109812" y="-11"/>
            <a:ext cx="3037586" cy="5146815"/>
            <a:chOff x="6109812" y="-11"/>
            <a:chExt cx="3037586" cy="5146815"/>
          </a:xfrm>
        </p:grpSpPr>
        <p:sp>
          <p:nvSpPr>
            <p:cNvPr id="477" name="Google Shape;477;p31"/>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 name="Google Shape;478;p31"/>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 name="Google Shape;479;p31"/>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0" name="Google Shape;480;p31"/>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1" name="Google Shape;481;p31"/>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2" name="Google Shape;482;p31"/>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 name="Google Shape;483;p31"/>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 name="Google Shape;484;p31"/>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5" name="Google Shape;485;p31"/>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 name="Google Shape;486;p31"/>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 name="Google Shape;487;p31"/>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 name="Google Shape;488;p31"/>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9" name="Google Shape;489;p31"/>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0" name="Google Shape;490;p31"/>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 name="Google Shape;491;p31"/>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 name="Google Shape;492;p31"/>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 name="Google Shape;493;p31"/>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 name="Google Shape;494;p31"/>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 name="Google Shape;495;p31"/>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6" name="Google Shape;496;p31"/>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7" name="Google Shape;497;p31"/>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 name="Google Shape;498;p31"/>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 name="Google Shape;499;p31"/>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 name="Google Shape;500;p31"/>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 name="Google Shape;501;p31"/>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 name="Google Shape;502;p31"/>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 name="Google Shape;503;p31"/>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 name="Google Shape;504;p31"/>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 name="Google Shape;505;p31"/>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 name="Google Shape;506;p31"/>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7" name="Google Shape;507;p31"/>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8" name="Google Shape;508;p31"/>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9" name="Google Shape;509;p31"/>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0" name="Google Shape;510;p31"/>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1" name="Google Shape;511;p31"/>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12" name="Google Shape;512;p3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513"/>
        <p:cNvGrpSpPr/>
        <p:nvPr/>
      </p:nvGrpSpPr>
      <p:grpSpPr>
        <a:xfrm>
          <a:off x="0" y="0"/>
          <a:ext cx="0" cy="0"/>
          <a:chOff x="0" y="0"/>
          <a:chExt cx="0" cy="0"/>
        </a:xfrm>
      </p:grpSpPr>
      <p:grpSp>
        <p:nvGrpSpPr>
          <p:cNvPr id="514" name="Google Shape;514;p34"/>
          <p:cNvGrpSpPr/>
          <p:nvPr/>
        </p:nvGrpSpPr>
        <p:grpSpPr>
          <a:xfrm>
            <a:off x="6714243" y="3860093"/>
            <a:ext cx="2429755" cy="1286711"/>
            <a:chOff x="6714243" y="3860093"/>
            <a:chExt cx="2429755" cy="1286711"/>
          </a:xfrm>
        </p:grpSpPr>
        <p:sp>
          <p:nvSpPr>
            <p:cNvPr id="515" name="Google Shape;515;p34"/>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6" name="Google Shape;516;p34"/>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7" name="Google Shape;517;p34"/>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8" name="Google Shape;518;p34"/>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9" name="Google Shape;519;p34"/>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0" name="Google Shape;520;p34"/>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 name="Google Shape;521;p34"/>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2" name="Google Shape;522;p34"/>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3" name="Google Shape;523;p34"/>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4" name="Google Shape;524;p34"/>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5" name="Google Shape;525;p34"/>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6" name="Google Shape;526;p34"/>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27" name="Google Shape;527;p34"/>
          <p:cNvGrpSpPr/>
          <p:nvPr/>
        </p:nvGrpSpPr>
        <p:grpSpPr>
          <a:xfrm>
            <a:off x="892" y="-11"/>
            <a:ext cx="3037586" cy="2252645"/>
            <a:chOff x="892" y="-11"/>
            <a:chExt cx="3037586" cy="2252645"/>
          </a:xfrm>
        </p:grpSpPr>
        <p:sp>
          <p:nvSpPr>
            <p:cNvPr id="528" name="Google Shape;528;p34"/>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9" name="Google Shape;529;p34"/>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0" name="Google Shape;530;p34"/>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1" name="Google Shape;531;p34"/>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2" name="Google Shape;532;p34"/>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3" name="Google Shape;533;p34"/>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4" name="Google Shape;534;p34"/>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5" name="Google Shape;535;p34"/>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6" name="Google Shape;536;p34"/>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7" name="Google Shape;537;p34"/>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8" name="Google Shape;538;p34"/>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9" name="Google Shape;539;p34"/>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0" name="Google Shape;540;p34"/>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1" name="Google Shape;541;p34"/>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2" name="Google Shape;542;p34"/>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3" name="Google Shape;543;p34"/>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4" name="Google Shape;544;p34"/>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5" name="Google Shape;545;p34"/>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6" name="Google Shape;546;p34"/>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7" name="Google Shape;547;p34"/>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8" name="Google Shape;548;p34"/>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9" name="Google Shape;549;p34"/>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0" name="Google Shape;550;p34"/>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51" name="Google Shape;551;p34"/>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552" name="Google Shape;552;p34"/>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lvl="0" indent="-368300" algn="l">
              <a:lnSpc>
                <a:spcPct val="100000"/>
              </a:lnSpc>
              <a:spcBef>
                <a:spcPts val="600"/>
              </a:spcBef>
              <a:spcAft>
                <a:spcPts val="0"/>
              </a:spcAft>
              <a:buSzPts val="2200"/>
              <a:buChar char="◂"/>
              <a:defRPr/>
            </a:lvl1pPr>
            <a:lvl2pPr marL="914400" lvl="1" indent="-368300" algn="l">
              <a:lnSpc>
                <a:spcPct val="100000"/>
              </a:lnSpc>
              <a:spcBef>
                <a:spcPts val="0"/>
              </a:spcBef>
              <a:spcAft>
                <a:spcPts val="0"/>
              </a:spcAft>
              <a:buSzPts val="2200"/>
              <a:buChar char="◂"/>
              <a:defRPr/>
            </a:lvl2pPr>
            <a:lvl3pPr marL="1371600" lvl="2" indent="-368300" algn="l">
              <a:lnSpc>
                <a:spcPct val="100000"/>
              </a:lnSpc>
              <a:spcBef>
                <a:spcPts val="0"/>
              </a:spcBef>
              <a:spcAft>
                <a:spcPts val="0"/>
              </a:spcAft>
              <a:buSzPts val="2200"/>
              <a:buChar char="◂"/>
              <a:defRPr/>
            </a:lvl3pPr>
            <a:lvl4pPr marL="1828800" lvl="3" indent="-368300" algn="l">
              <a:lnSpc>
                <a:spcPct val="100000"/>
              </a:lnSpc>
              <a:spcBef>
                <a:spcPts val="0"/>
              </a:spcBef>
              <a:spcAft>
                <a:spcPts val="0"/>
              </a:spcAft>
              <a:buSzPts val="2200"/>
              <a:buChar char="◂"/>
              <a:defRPr/>
            </a:lvl4pPr>
            <a:lvl5pPr marL="2286000" lvl="4" indent="-368300" algn="l">
              <a:lnSpc>
                <a:spcPct val="100000"/>
              </a:lnSpc>
              <a:spcBef>
                <a:spcPts val="0"/>
              </a:spcBef>
              <a:spcAft>
                <a:spcPts val="0"/>
              </a:spcAft>
              <a:buSzPts val="2200"/>
              <a:buChar char="○"/>
              <a:defRPr/>
            </a:lvl5pPr>
            <a:lvl6pPr marL="2743200" lvl="5" indent="-368300" algn="l">
              <a:lnSpc>
                <a:spcPct val="100000"/>
              </a:lnSpc>
              <a:spcBef>
                <a:spcPts val="0"/>
              </a:spcBef>
              <a:spcAft>
                <a:spcPts val="0"/>
              </a:spcAft>
              <a:buSzPts val="2200"/>
              <a:buChar char="■"/>
              <a:defRPr/>
            </a:lvl6pPr>
            <a:lvl7pPr marL="3200400" lvl="6" indent="-368300" algn="l">
              <a:lnSpc>
                <a:spcPct val="100000"/>
              </a:lnSpc>
              <a:spcBef>
                <a:spcPts val="0"/>
              </a:spcBef>
              <a:spcAft>
                <a:spcPts val="0"/>
              </a:spcAft>
              <a:buSzPts val="2200"/>
              <a:buChar char="●"/>
              <a:defRPr/>
            </a:lvl7pPr>
            <a:lvl8pPr marL="3657600" lvl="7" indent="-368300" algn="l">
              <a:lnSpc>
                <a:spcPct val="100000"/>
              </a:lnSpc>
              <a:spcBef>
                <a:spcPts val="0"/>
              </a:spcBef>
              <a:spcAft>
                <a:spcPts val="0"/>
              </a:spcAft>
              <a:buSzPts val="2200"/>
              <a:buChar char="○"/>
              <a:defRPr/>
            </a:lvl8pPr>
            <a:lvl9pPr marL="4114800" lvl="8" indent="-368300" algn="l">
              <a:lnSpc>
                <a:spcPct val="100000"/>
              </a:lnSpc>
              <a:spcBef>
                <a:spcPts val="0"/>
              </a:spcBef>
              <a:spcAft>
                <a:spcPts val="0"/>
              </a:spcAft>
              <a:buSzPts val="2200"/>
              <a:buChar char="■"/>
              <a:defRPr/>
            </a:lvl9pPr>
          </a:lstStyle>
          <a:p>
            <a:endParaRPr/>
          </a:p>
        </p:txBody>
      </p:sp>
      <p:sp>
        <p:nvSpPr>
          <p:cNvPr id="553" name="Google Shape;553;p3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54"/>
        <p:cNvGrpSpPr/>
        <p:nvPr/>
      </p:nvGrpSpPr>
      <p:grpSpPr>
        <a:xfrm>
          <a:off x="0" y="0"/>
          <a:ext cx="0" cy="0"/>
          <a:chOff x="0" y="0"/>
          <a:chExt cx="0" cy="0"/>
        </a:xfrm>
      </p:grpSpPr>
      <p:grpSp>
        <p:nvGrpSpPr>
          <p:cNvPr id="555" name="Google Shape;555;p40"/>
          <p:cNvGrpSpPr/>
          <p:nvPr/>
        </p:nvGrpSpPr>
        <p:grpSpPr>
          <a:xfrm rot="10800000" flipH="1">
            <a:off x="900" y="3856776"/>
            <a:ext cx="9143992" cy="1286720"/>
            <a:chOff x="900" y="0"/>
            <a:chExt cx="9143992" cy="1286720"/>
          </a:xfrm>
        </p:grpSpPr>
        <p:sp>
          <p:nvSpPr>
            <p:cNvPr id="556" name="Google Shape;556;p40"/>
            <p:cNvSpPr/>
            <p:nvPr/>
          </p:nvSpPr>
          <p:spPr>
            <a:xfrm>
              <a:off x="4878953" y="643320"/>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7" name="Google Shape;557;p40"/>
            <p:cNvSpPr/>
            <p:nvPr/>
          </p:nvSpPr>
          <p:spPr>
            <a:xfrm>
              <a:off x="5488830" y="32254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8" name="Google Shape;558;p40"/>
            <p:cNvSpPr/>
            <p:nvPr/>
          </p:nvSpPr>
          <p:spPr>
            <a:xfrm>
              <a:off x="8536629"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9" name="Google Shape;559;p40"/>
            <p:cNvSpPr/>
            <p:nvPr/>
          </p:nvSpPr>
          <p:spPr>
            <a:xfrm>
              <a:off x="6706973" y="3225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0" name="Google Shape;560;p40"/>
            <p:cNvSpPr/>
            <p:nvPr/>
          </p:nvSpPr>
          <p:spPr>
            <a:xfrm>
              <a:off x="4878953"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1" name="Google Shape;561;p40"/>
            <p:cNvSpPr/>
            <p:nvPr/>
          </p:nvSpPr>
          <p:spPr>
            <a:xfrm>
              <a:off x="5488830"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2" name="Google Shape;562;p40"/>
            <p:cNvSpPr/>
            <p:nvPr/>
          </p:nvSpPr>
          <p:spPr>
            <a:xfrm>
              <a:off x="6097065"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3" name="Google Shape;563;p40"/>
            <p:cNvSpPr/>
            <p:nvPr/>
          </p:nvSpPr>
          <p:spPr>
            <a:xfrm>
              <a:off x="6706973"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4" name="Google Shape;564;p40"/>
            <p:cNvSpPr/>
            <p:nvPr/>
          </p:nvSpPr>
          <p:spPr>
            <a:xfrm>
              <a:off x="7316850"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 name="Google Shape;565;p40"/>
            <p:cNvSpPr/>
            <p:nvPr/>
          </p:nvSpPr>
          <p:spPr>
            <a:xfrm>
              <a:off x="4878953" y="32254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6" name="Google Shape;566;p40"/>
            <p:cNvSpPr/>
            <p:nvPr/>
          </p:nvSpPr>
          <p:spPr>
            <a:xfrm>
              <a:off x="5488830" y="6433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7" name="Google Shape;567;p40"/>
            <p:cNvSpPr/>
            <p:nvPr/>
          </p:nvSpPr>
          <p:spPr>
            <a:xfrm>
              <a:off x="7926751"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8" name="Google Shape;568;p40"/>
            <p:cNvSpPr/>
            <p:nvPr/>
          </p:nvSpPr>
          <p:spPr>
            <a:xfrm>
              <a:off x="8536629" y="32164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9" name="Google Shape;569;p40"/>
            <p:cNvSpPr/>
            <p:nvPr/>
          </p:nvSpPr>
          <p:spPr>
            <a:xfrm>
              <a:off x="6097065" y="32254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0" name="Google Shape;570;p40"/>
            <p:cNvSpPr/>
            <p:nvPr/>
          </p:nvSpPr>
          <p:spPr>
            <a:xfrm>
              <a:off x="670696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1" name="Google Shape;571;p40"/>
            <p:cNvSpPr/>
            <p:nvPr/>
          </p:nvSpPr>
          <p:spPr>
            <a:xfrm>
              <a:off x="4878953" y="0"/>
              <a:ext cx="609899"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2" name="Google Shape;572;p40"/>
            <p:cNvSpPr/>
            <p:nvPr/>
          </p:nvSpPr>
          <p:spPr>
            <a:xfrm>
              <a:off x="5488830"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3" name="Google Shape;573;p40"/>
            <p:cNvSpPr/>
            <p:nvPr/>
          </p:nvSpPr>
          <p:spPr>
            <a:xfrm>
              <a:off x="6097065" y="0"/>
              <a:ext cx="609929"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4" name="Google Shape;574;p40"/>
            <p:cNvSpPr/>
            <p:nvPr/>
          </p:nvSpPr>
          <p:spPr>
            <a:xfrm>
              <a:off x="8534993"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5" name="Google Shape;575;p40"/>
            <p:cNvSpPr/>
            <p:nvPr/>
          </p:nvSpPr>
          <p:spPr>
            <a:xfrm>
              <a:off x="7926757"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6" name="Google Shape;576;p40"/>
            <p:cNvSpPr/>
            <p:nvPr/>
          </p:nvSpPr>
          <p:spPr>
            <a:xfrm>
              <a:off x="7925909" y="3216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7" name="Google Shape;577;p40"/>
            <p:cNvSpPr/>
            <p:nvPr/>
          </p:nvSpPr>
          <p:spPr>
            <a:xfrm flipH="1">
              <a:off x="7316858"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8" name="Google Shape;578;p40"/>
            <p:cNvSpPr/>
            <p:nvPr/>
          </p:nvSpPr>
          <p:spPr>
            <a:xfrm>
              <a:off x="900" y="643324"/>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9" name="Google Shape;579;p40"/>
            <p:cNvSpPr/>
            <p:nvPr/>
          </p:nvSpPr>
          <p:spPr>
            <a:xfrm>
              <a:off x="610793" y="322545"/>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0" name="Google Shape;580;p40"/>
            <p:cNvSpPr/>
            <p:nvPr/>
          </p:nvSpPr>
          <p:spPr>
            <a:xfrm>
              <a:off x="3658671"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1" name="Google Shape;581;p40"/>
            <p:cNvSpPr/>
            <p:nvPr/>
          </p:nvSpPr>
          <p:spPr>
            <a:xfrm>
              <a:off x="1828968" y="3225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2" name="Google Shape;582;p40"/>
            <p:cNvSpPr/>
            <p:nvPr/>
          </p:nvSpPr>
          <p:spPr>
            <a:xfrm>
              <a:off x="4266922" y="321642"/>
              <a:ext cx="609929"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3" name="Google Shape;583;p40"/>
            <p:cNvSpPr/>
            <p:nvPr/>
          </p:nvSpPr>
          <p:spPr>
            <a:xfrm>
              <a:off x="900"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4" name="Google Shape;584;p40"/>
            <p:cNvSpPr/>
            <p:nvPr/>
          </p:nvSpPr>
          <p:spPr>
            <a:xfrm>
              <a:off x="610793"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5" name="Google Shape;585;p40"/>
            <p:cNvSpPr/>
            <p:nvPr/>
          </p:nvSpPr>
          <p:spPr>
            <a:xfrm>
              <a:off x="1219044"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6" name="Google Shape;586;p40"/>
            <p:cNvSpPr/>
            <p:nvPr/>
          </p:nvSpPr>
          <p:spPr>
            <a:xfrm>
              <a:off x="1828968"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7" name="Google Shape;587;p40"/>
            <p:cNvSpPr/>
            <p:nvPr/>
          </p:nvSpPr>
          <p:spPr>
            <a:xfrm>
              <a:off x="2438861"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8" name="Google Shape;588;p40"/>
            <p:cNvSpPr/>
            <p:nvPr/>
          </p:nvSpPr>
          <p:spPr>
            <a:xfrm>
              <a:off x="900" y="322545"/>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9" name="Google Shape;589;p40"/>
            <p:cNvSpPr/>
            <p:nvPr/>
          </p:nvSpPr>
          <p:spPr>
            <a:xfrm>
              <a:off x="610793" y="643324"/>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0" name="Google Shape;590;p40"/>
            <p:cNvSpPr/>
            <p:nvPr/>
          </p:nvSpPr>
          <p:spPr>
            <a:xfrm>
              <a:off x="3048778"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1" name="Google Shape;591;p40"/>
            <p:cNvSpPr/>
            <p:nvPr/>
          </p:nvSpPr>
          <p:spPr>
            <a:xfrm>
              <a:off x="3658671" y="321642"/>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2" name="Google Shape;592;p40"/>
            <p:cNvSpPr/>
            <p:nvPr/>
          </p:nvSpPr>
          <p:spPr>
            <a:xfrm>
              <a:off x="1219044" y="322545"/>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3" name="Google Shape;593;p40"/>
            <p:cNvSpPr/>
            <p:nvPr/>
          </p:nvSpPr>
          <p:spPr>
            <a:xfrm>
              <a:off x="4266922" y="86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4" name="Google Shape;594;p40"/>
            <p:cNvSpPr/>
            <p:nvPr/>
          </p:nvSpPr>
          <p:spPr>
            <a:xfrm>
              <a:off x="900"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5" name="Google Shape;595;p40"/>
            <p:cNvSpPr/>
            <p:nvPr/>
          </p:nvSpPr>
          <p:spPr>
            <a:xfrm>
              <a:off x="610793"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6" name="Google Shape;596;p40"/>
            <p:cNvSpPr/>
            <p:nvPr/>
          </p:nvSpPr>
          <p:spPr>
            <a:xfrm>
              <a:off x="1219044" y="0"/>
              <a:ext cx="609929"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7" name="Google Shape;597;p40"/>
            <p:cNvSpPr/>
            <p:nvPr/>
          </p:nvSpPr>
          <p:spPr>
            <a:xfrm>
              <a:off x="4266958" y="0"/>
              <a:ext cx="609899"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8" name="Google Shape;598;p40"/>
            <p:cNvSpPr/>
            <p:nvPr/>
          </p:nvSpPr>
          <p:spPr>
            <a:xfrm>
              <a:off x="3657035"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9" name="Google Shape;599;p40"/>
            <p:cNvSpPr/>
            <p:nvPr/>
          </p:nvSpPr>
          <p:spPr>
            <a:xfrm>
              <a:off x="3048784"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0" name="Google Shape;600;p40"/>
            <p:cNvSpPr/>
            <p:nvPr/>
          </p:nvSpPr>
          <p:spPr>
            <a:xfrm>
              <a:off x="2438861" y="0"/>
              <a:ext cx="609929"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1" name="Google Shape;601;p40"/>
            <p:cNvSpPr/>
            <p:nvPr/>
          </p:nvSpPr>
          <p:spPr>
            <a:xfrm>
              <a:off x="3047936" y="3216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2" name="Google Shape;602;p40"/>
            <p:cNvSpPr/>
            <p:nvPr/>
          </p:nvSpPr>
          <p:spPr>
            <a:xfrm flipH="1">
              <a:off x="3658935" y="64333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3" name="Google Shape;603;p40"/>
            <p:cNvSpPr/>
            <p:nvPr/>
          </p:nvSpPr>
          <p:spPr>
            <a:xfrm flipH="1">
              <a:off x="121931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04" name="Google Shape;604;p40"/>
          <p:cNvSpPr txBox="1">
            <a:spLocks noGrp="1"/>
          </p:cNvSpPr>
          <p:nvPr>
            <p:ph type="title"/>
          </p:nvPr>
        </p:nvSpPr>
        <p:spPr>
          <a:xfrm>
            <a:off x="0" y="0"/>
            <a:ext cx="9144000" cy="696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605" name="Google Shape;605;p4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657"/>
        <p:cNvGrpSpPr/>
        <p:nvPr/>
      </p:nvGrpSpPr>
      <p:grpSpPr>
        <a:xfrm>
          <a:off x="0" y="0"/>
          <a:ext cx="0" cy="0"/>
          <a:chOff x="0" y="0"/>
          <a:chExt cx="0" cy="0"/>
        </a:xfrm>
      </p:grpSpPr>
      <p:grpSp>
        <p:nvGrpSpPr>
          <p:cNvPr id="658" name="Google Shape;658;p36"/>
          <p:cNvGrpSpPr/>
          <p:nvPr/>
        </p:nvGrpSpPr>
        <p:grpSpPr>
          <a:xfrm>
            <a:off x="6714243" y="3860093"/>
            <a:ext cx="2429755" cy="1286711"/>
            <a:chOff x="6714243" y="3860093"/>
            <a:chExt cx="2429755" cy="1286711"/>
          </a:xfrm>
        </p:grpSpPr>
        <p:sp>
          <p:nvSpPr>
            <p:cNvPr id="659" name="Google Shape;659;p36"/>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0" name="Google Shape;660;p36"/>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1" name="Google Shape;661;p36"/>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2" name="Google Shape;662;p36"/>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3" name="Google Shape;663;p36"/>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4" name="Google Shape;664;p36"/>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5" name="Google Shape;665;p36"/>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6" name="Google Shape;666;p36"/>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7" name="Google Shape;667;p36"/>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8" name="Google Shape;668;p36"/>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9" name="Google Shape;669;p36"/>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0" name="Google Shape;670;p36"/>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71" name="Google Shape;671;p36"/>
          <p:cNvGrpSpPr/>
          <p:nvPr/>
        </p:nvGrpSpPr>
        <p:grpSpPr>
          <a:xfrm>
            <a:off x="892" y="-11"/>
            <a:ext cx="3037586" cy="2252645"/>
            <a:chOff x="892" y="-11"/>
            <a:chExt cx="3037586" cy="2252645"/>
          </a:xfrm>
        </p:grpSpPr>
        <p:sp>
          <p:nvSpPr>
            <p:cNvPr id="672" name="Google Shape;672;p36"/>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3" name="Google Shape;673;p36"/>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4" name="Google Shape;674;p36"/>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5" name="Google Shape;675;p36"/>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6" name="Google Shape;676;p36"/>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7" name="Google Shape;677;p36"/>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8" name="Google Shape;678;p36"/>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9" name="Google Shape;679;p36"/>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0" name="Google Shape;680;p36"/>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1" name="Google Shape;681;p36"/>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2" name="Google Shape;682;p36"/>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3" name="Google Shape;683;p36"/>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4" name="Google Shape;684;p36"/>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5" name="Google Shape;685;p36"/>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6" name="Google Shape;686;p36"/>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7" name="Google Shape;687;p36"/>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8" name="Google Shape;688;p36"/>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9" name="Google Shape;689;p36"/>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0" name="Google Shape;690;p36"/>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1" name="Google Shape;691;p36"/>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2" name="Google Shape;692;p36"/>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3" name="Google Shape;693;p36"/>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4" name="Google Shape;694;p36"/>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95" name="Google Shape;695;p36"/>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696" name="Google Shape;696;p36"/>
          <p:cNvSpPr txBox="1">
            <a:spLocks noGrp="1"/>
          </p:cNvSpPr>
          <p:nvPr>
            <p:ph type="body" idx="1"/>
          </p:nvPr>
        </p:nvSpPr>
        <p:spPr>
          <a:xfrm>
            <a:off x="1320025" y="1849075"/>
            <a:ext cx="2080800" cy="2656500"/>
          </a:xfrm>
          <a:prstGeom prst="rect">
            <a:avLst/>
          </a:prstGeom>
          <a:noFill/>
          <a:ln>
            <a:noFill/>
          </a:ln>
        </p:spPr>
        <p:txBody>
          <a:bodyPr spcFirstLastPara="1" wrap="square" lIns="91425" tIns="91425" rIns="91425" bIns="91425" anchor="t" anchorCtr="0">
            <a:noAutofit/>
          </a:bodyPr>
          <a:lstStyle>
            <a:lvl1pPr marL="457200" lvl="0" indent="-330200" algn="l">
              <a:lnSpc>
                <a:spcPct val="100000"/>
              </a:lnSpc>
              <a:spcBef>
                <a:spcPts val="600"/>
              </a:spcBef>
              <a:spcAft>
                <a:spcPts val="0"/>
              </a:spcAft>
              <a:buSzPts val="1600"/>
              <a:buChar char="◂"/>
              <a:defRPr sz="1600"/>
            </a:lvl1pPr>
            <a:lvl2pPr marL="914400" lvl="1" indent="-330200" algn="l">
              <a:lnSpc>
                <a:spcPct val="100000"/>
              </a:lnSpc>
              <a:spcBef>
                <a:spcPts val="0"/>
              </a:spcBef>
              <a:spcAft>
                <a:spcPts val="0"/>
              </a:spcAft>
              <a:buSzPts val="1600"/>
              <a:buChar char="◂"/>
              <a:defRPr sz="1600"/>
            </a:lvl2pPr>
            <a:lvl3pPr marL="1371600" lvl="2" indent="-330200" algn="l">
              <a:lnSpc>
                <a:spcPct val="100000"/>
              </a:lnSpc>
              <a:spcBef>
                <a:spcPts val="0"/>
              </a:spcBef>
              <a:spcAft>
                <a:spcPts val="0"/>
              </a:spcAft>
              <a:buSzPts val="1600"/>
              <a:buChar char="◂"/>
              <a:defRPr sz="1600"/>
            </a:lvl3pPr>
            <a:lvl4pPr marL="1828800" lvl="3" indent="-330200" algn="l">
              <a:lnSpc>
                <a:spcPct val="100000"/>
              </a:lnSpc>
              <a:spcBef>
                <a:spcPts val="0"/>
              </a:spcBef>
              <a:spcAft>
                <a:spcPts val="0"/>
              </a:spcAft>
              <a:buSzPts val="1600"/>
              <a:buChar char="◂"/>
              <a:defRPr sz="1600"/>
            </a:lvl4pPr>
            <a:lvl5pPr marL="2286000" lvl="4" indent="-330200" algn="l">
              <a:lnSpc>
                <a:spcPct val="100000"/>
              </a:lnSpc>
              <a:spcBef>
                <a:spcPts val="0"/>
              </a:spcBef>
              <a:spcAft>
                <a:spcPts val="0"/>
              </a:spcAft>
              <a:buSzPts val="1600"/>
              <a:buChar char="○"/>
              <a:defRPr sz="1600"/>
            </a:lvl5pPr>
            <a:lvl6pPr marL="2743200" lvl="5" indent="-330200" algn="l">
              <a:lnSpc>
                <a:spcPct val="100000"/>
              </a:lnSpc>
              <a:spcBef>
                <a:spcPts val="0"/>
              </a:spcBef>
              <a:spcAft>
                <a:spcPts val="0"/>
              </a:spcAft>
              <a:buSzPts val="1600"/>
              <a:buChar char="■"/>
              <a:defRPr sz="1600"/>
            </a:lvl6pPr>
            <a:lvl7pPr marL="3200400" lvl="6" indent="-330200" algn="l">
              <a:lnSpc>
                <a:spcPct val="100000"/>
              </a:lnSpc>
              <a:spcBef>
                <a:spcPts val="0"/>
              </a:spcBef>
              <a:spcAft>
                <a:spcPts val="0"/>
              </a:spcAft>
              <a:buSzPts val="1600"/>
              <a:buChar char="●"/>
              <a:defRPr sz="1600"/>
            </a:lvl7pPr>
            <a:lvl8pPr marL="3657600" lvl="7" indent="-330200" algn="l">
              <a:lnSpc>
                <a:spcPct val="100000"/>
              </a:lnSpc>
              <a:spcBef>
                <a:spcPts val="0"/>
              </a:spcBef>
              <a:spcAft>
                <a:spcPts val="0"/>
              </a:spcAft>
              <a:buSzPts val="1600"/>
              <a:buChar char="○"/>
              <a:defRPr sz="1600"/>
            </a:lvl8pPr>
            <a:lvl9pPr marL="4114800" lvl="8" indent="-330200" algn="l">
              <a:lnSpc>
                <a:spcPct val="100000"/>
              </a:lnSpc>
              <a:spcBef>
                <a:spcPts val="0"/>
              </a:spcBef>
              <a:spcAft>
                <a:spcPts val="0"/>
              </a:spcAft>
              <a:buSzPts val="1600"/>
              <a:buChar char="■"/>
              <a:defRPr sz="1600"/>
            </a:lvl9pPr>
          </a:lstStyle>
          <a:p>
            <a:endParaRPr/>
          </a:p>
        </p:txBody>
      </p:sp>
      <p:sp>
        <p:nvSpPr>
          <p:cNvPr id="697" name="Google Shape;697;p36"/>
          <p:cNvSpPr txBox="1">
            <a:spLocks noGrp="1"/>
          </p:cNvSpPr>
          <p:nvPr>
            <p:ph type="body" idx="2"/>
          </p:nvPr>
        </p:nvSpPr>
        <p:spPr>
          <a:xfrm>
            <a:off x="3507463" y="1849075"/>
            <a:ext cx="2080800" cy="2656500"/>
          </a:xfrm>
          <a:prstGeom prst="rect">
            <a:avLst/>
          </a:prstGeom>
          <a:noFill/>
          <a:ln>
            <a:noFill/>
          </a:ln>
        </p:spPr>
        <p:txBody>
          <a:bodyPr spcFirstLastPara="1" wrap="square" lIns="91425" tIns="91425" rIns="91425" bIns="91425" anchor="t" anchorCtr="0">
            <a:noAutofit/>
          </a:bodyPr>
          <a:lstStyle>
            <a:lvl1pPr marL="457200" lvl="0" indent="-330200" algn="l">
              <a:lnSpc>
                <a:spcPct val="100000"/>
              </a:lnSpc>
              <a:spcBef>
                <a:spcPts val="600"/>
              </a:spcBef>
              <a:spcAft>
                <a:spcPts val="0"/>
              </a:spcAft>
              <a:buSzPts val="1600"/>
              <a:buChar char="◂"/>
              <a:defRPr sz="1600"/>
            </a:lvl1pPr>
            <a:lvl2pPr marL="914400" lvl="1" indent="-330200" algn="l">
              <a:lnSpc>
                <a:spcPct val="100000"/>
              </a:lnSpc>
              <a:spcBef>
                <a:spcPts val="0"/>
              </a:spcBef>
              <a:spcAft>
                <a:spcPts val="0"/>
              </a:spcAft>
              <a:buSzPts val="1600"/>
              <a:buChar char="◂"/>
              <a:defRPr sz="1600"/>
            </a:lvl2pPr>
            <a:lvl3pPr marL="1371600" lvl="2" indent="-330200" algn="l">
              <a:lnSpc>
                <a:spcPct val="100000"/>
              </a:lnSpc>
              <a:spcBef>
                <a:spcPts val="0"/>
              </a:spcBef>
              <a:spcAft>
                <a:spcPts val="0"/>
              </a:spcAft>
              <a:buSzPts val="1600"/>
              <a:buChar char="◂"/>
              <a:defRPr sz="1600"/>
            </a:lvl3pPr>
            <a:lvl4pPr marL="1828800" lvl="3" indent="-330200" algn="l">
              <a:lnSpc>
                <a:spcPct val="100000"/>
              </a:lnSpc>
              <a:spcBef>
                <a:spcPts val="0"/>
              </a:spcBef>
              <a:spcAft>
                <a:spcPts val="0"/>
              </a:spcAft>
              <a:buSzPts val="1600"/>
              <a:buChar char="◂"/>
              <a:defRPr sz="1600"/>
            </a:lvl4pPr>
            <a:lvl5pPr marL="2286000" lvl="4" indent="-330200" algn="l">
              <a:lnSpc>
                <a:spcPct val="100000"/>
              </a:lnSpc>
              <a:spcBef>
                <a:spcPts val="0"/>
              </a:spcBef>
              <a:spcAft>
                <a:spcPts val="0"/>
              </a:spcAft>
              <a:buSzPts val="1600"/>
              <a:buChar char="○"/>
              <a:defRPr sz="1600"/>
            </a:lvl5pPr>
            <a:lvl6pPr marL="2743200" lvl="5" indent="-330200" algn="l">
              <a:lnSpc>
                <a:spcPct val="100000"/>
              </a:lnSpc>
              <a:spcBef>
                <a:spcPts val="0"/>
              </a:spcBef>
              <a:spcAft>
                <a:spcPts val="0"/>
              </a:spcAft>
              <a:buSzPts val="1600"/>
              <a:buChar char="■"/>
              <a:defRPr sz="1600"/>
            </a:lvl6pPr>
            <a:lvl7pPr marL="3200400" lvl="6" indent="-330200" algn="l">
              <a:lnSpc>
                <a:spcPct val="100000"/>
              </a:lnSpc>
              <a:spcBef>
                <a:spcPts val="0"/>
              </a:spcBef>
              <a:spcAft>
                <a:spcPts val="0"/>
              </a:spcAft>
              <a:buSzPts val="1600"/>
              <a:buChar char="●"/>
              <a:defRPr sz="1600"/>
            </a:lvl7pPr>
            <a:lvl8pPr marL="3657600" lvl="7" indent="-330200" algn="l">
              <a:lnSpc>
                <a:spcPct val="100000"/>
              </a:lnSpc>
              <a:spcBef>
                <a:spcPts val="0"/>
              </a:spcBef>
              <a:spcAft>
                <a:spcPts val="0"/>
              </a:spcAft>
              <a:buSzPts val="1600"/>
              <a:buChar char="○"/>
              <a:defRPr sz="1600"/>
            </a:lvl8pPr>
            <a:lvl9pPr marL="4114800" lvl="8" indent="-330200" algn="l">
              <a:lnSpc>
                <a:spcPct val="100000"/>
              </a:lnSpc>
              <a:spcBef>
                <a:spcPts val="0"/>
              </a:spcBef>
              <a:spcAft>
                <a:spcPts val="0"/>
              </a:spcAft>
              <a:buSzPts val="1600"/>
              <a:buChar char="■"/>
              <a:defRPr sz="1600"/>
            </a:lvl9pPr>
          </a:lstStyle>
          <a:p>
            <a:endParaRPr/>
          </a:p>
        </p:txBody>
      </p:sp>
      <p:sp>
        <p:nvSpPr>
          <p:cNvPr id="698" name="Google Shape;698;p36"/>
          <p:cNvSpPr txBox="1">
            <a:spLocks noGrp="1"/>
          </p:cNvSpPr>
          <p:nvPr>
            <p:ph type="body" idx="3"/>
          </p:nvPr>
        </p:nvSpPr>
        <p:spPr>
          <a:xfrm>
            <a:off x="5694901" y="1849075"/>
            <a:ext cx="2080800" cy="2656500"/>
          </a:xfrm>
          <a:prstGeom prst="rect">
            <a:avLst/>
          </a:prstGeom>
          <a:noFill/>
          <a:ln>
            <a:noFill/>
          </a:ln>
        </p:spPr>
        <p:txBody>
          <a:bodyPr spcFirstLastPara="1" wrap="square" lIns="91425" tIns="91425" rIns="91425" bIns="91425" anchor="t" anchorCtr="0">
            <a:noAutofit/>
          </a:bodyPr>
          <a:lstStyle>
            <a:lvl1pPr marL="457200" lvl="0" indent="-330200" algn="l">
              <a:lnSpc>
                <a:spcPct val="100000"/>
              </a:lnSpc>
              <a:spcBef>
                <a:spcPts val="600"/>
              </a:spcBef>
              <a:spcAft>
                <a:spcPts val="0"/>
              </a:spcAft>
              <a:buSzPts val="1600"/>
              <a:buChar char="◂"/>
              <a:defRPr sz="1600"/>
            </a:lvl1pPr>
            <a:lvl2pPr marL="914400" lvl="1" indent="-330200" algn="l">
              <a:lnSpc>
                <a:spcPct val="100000"/>
              </a:lnSpc>
              <a:spcBef>
                <a:spcPts val="0"/>
              </a:spcBef>
              <a:spcAft>
                <a:spcPts val="0"/>
              </a:spcAft>
              <a:buSzPts val="1600"/>
              <a:buChar char="◂"/>
              <a:defRPr sz="1600"/>
            </a:lvl2pPr>
            <a:lvl3pPr marL="1371600" lvl="2" indent="-330200" algn="l">
              <a:lnSpc>
                <a:spcPct val="100000"/>
              </a:lnSpc>
              <a:spcBef>
                <a:spcPts val="0"/>
              </a:spcBef>
              <a:spcAft>
                <a:spcPts val="0"/>
              </a:spcAft>
              <a:buSzPts val="1600"/>
              <a:buChar char="◂"/>
              <a:defRPr sz="1600"/>
            </a:lvl3pPr>
            <a:lvl4pPr marL="1828800" lvl="3" indent="-330200" algn="l">
              <a:lnSpc>
                <a:spcPct val="100000"/>
              </a:lnSpc>
              <a:spcBef>
                <a:spcPts val="0"/>
              </a:spcBef>
              <a:spcAft>
                <a:spcPts val="0"/>
              </a:spcAft>
              <a:buSzPts val="1600"/>
              <a:buChar char="◂"/>
              <a:defRPr sz="1600"/>
            </a:lvl4pPr>
            <a:lvl5pPr marL="2286000" lvl="4" indent="-330200" algn="l">
              <a:lnSpc>
                <a:spcPct val="100000"/>
              </a:lnSpc>
              <a:spcBef>
                <a:spcPts val="0"/>
              </a:spcBef>
              <a:spcAft>
                <a:spcPts val="0"/>
              </a:spcAft>
              <a:buSzPts val="1600"/>
              <a:buChar char="○"/>
              <a:defRPr sz="1600"/>
            </a:lvl5pPr>
            <a:lvl6pPr marL="2743200" lvl="5" indent="-330200" algn="l">
              <a:lnSpc>
                <a:spcPct val="100000"/>
              </a:lnSpc>
              <a:spcBef>
                <a:spcPts val="0"/>
              </a:spcBef>
              <a:spcAft>
                <a:spcPts val="0"/>
              </a:spcAft>
              <a:buSzPts val="1600"/>
              <a:buChar char="■"/>
              <a:defRPr sz="1600"/>
            </a:lvl6pPr>
            <a:lvl7pPr marL="3200400" lvl="6" indent="-330200" algn="l">
              <a:lnSpc>
                <a:spcPct val="100000"/>
              </a:lnSpc>
              <a:spcBef>
                <a:spcPts val="0"/>
              </a:spcBef>
              <a:spcAft>
                <a:spcPts val="0"/>
              </a:spcAft>
              <a:buSzPts val="1600"/>
              <a:buChar char="●"/>
              <a:defRPr sz="1600"/>
            </a:lvl7pPr>
            <a:lvl8pPr marL="3657600" lvl="7" indent="-330200" algn="l">
              <a:lnSpc>
                <a:spcPct val="100000"/>
              </a:lnSpc>
              <a:spcBef>
                <a:spcPts val="0"/>
              </a:spcBef>
              <a:spcAft>
                <a:spcPts val="0"/>
              </a:spcAft>
              <a:buSzPts val="1600"/>
              <a:buChar char="○"/>
              <a:defRPr sz="1600"/>
            </a:lvl8pPr>
            <a:lvl9pPr marL="4114800" lvl="8" indent="-330200" algn="l">
              <a:lnSpc>
                <a:spcPct val="100000"/>
              </a:lnSpc>
              <a:spcBef>
                <a:spcPts val="0"/>
              </a:spcBef>
              <a:spcAft>
                <a:spcPts val="0"/>
              </a:spcAft>
              <a:buSzPts val="1600"/>
              <a:buChar char="■"/>
              <a:defRPr sz="1600"/>
            </a:lvl9pPr>
          </a:lstStyle>
          <a:p>
            <a:endParaRPr/>
          </a:p>
        </p:txBody>
      </p:sp>
      <p:sp>
        <p:nvSpPr>
          <p:cNvPr id="699" name="Google Shape;699;p3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F64646"/>
        </a:solidFill>
        <a:effectLst/>
      </p:bgPr>
    </p:bg>
    <p:spTree>
      <p:nvGrpSpPr>
        <p:cNvPr id="1" name="Shape 700"/>
        <p:cNvGrpSpPr/>
        <p:nvPr/>
      </p:nvGrpSpPr>
      <p:grpSpPr>
        <a:xfrm>
          <a:off x="0" y="0"/>
          <a:ext cx="0" cy="0"/>
          <a:chOff x="0" y="0"/>
          <a:chExt cx="0" cy="0"/>
        </a:xfrm>
      </p:grpSpPr>
      <p:grpSp>
        <p:nvGrpSpPr>
          <p:cNvPr id="701" name="Google Shape;701;p17"/>
          <p:cNvGrpSpPr/>
          <p:nvPr/>
        </p:nvGrpSpPr>
        <p:grpSpPr>
          <a:xfrm>
            <a:off x="-6" y="-11"/>
            <a:ext cx="2429759" cy="1609289"/>
            <a:chOff x="608719" y="-11"/>
            <a:chExt cx="2429759" cy="1609289"/>
          </a:xfrm>
        </p:grpSpPr>
        <p:sp>
          <p:nvSpPr>
            <p:cNvPr id="702" name="Google Shape;702;p17"/>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3" name="Google Shape;703;p17"/>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4" name="Google Shape;704;p17"/>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5" name="Google Shape;705;p17"/>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6" name="Google Shape;706;p17"/>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7" name="Google Shape;707;p17"/>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8" name="Google Shape;708;p17"/>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9" name="Google Shape;709;p17"/>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0" name="Google Shape;710;p17"/>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1" name="Google Shape;711;p17"/>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2" name="Google Shape;712;p17"/>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3" name="Google Shape;713;p17"/>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14" name="Google Shape;714;p17"/>
          <p:cNvSpPr txBox="1">
            <a:spLocks noGrp="1"/>
          </p:cNvSpPr>
          <p:nvPr>
            <p:ph type="ctrTitle"/>
          </p:nvPr>
        </p:nvSpPr>
        <p:spPr>
          <a:xfrm>
            <a:off x="685800" y="1991825"/>
            <a:ext cx="5265000" cy="1159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rgbClr val="FFFFFF"/>
              </a:buClr>
              <a:buSzPts val="4000"/>
              <a:buNone/>
              <a:defRPr sz="4000">
                <a:solidFill>
                  <a:srgbClr val="FFFFFF"/>
                </a:solidFill>
              </a:defRPr>
            </a:lvl1pPr>
            <a:lvl2pPr lvl="1" algn="l">
              <a:lnSpc>
                <a:spcPct val="100000"/>
              </a:lnSpc>
              <a:spcBef>
                <a:spcPts val="0"/>
              </a:spcBef>
              <a:spcAft>
                <a:spcPts val="0"/>
              </a:spcAft>
              <a:buClr>
                <a:srgbClr val="FFFFFF"/>
              </a:buClr>
              <a:buSzPts val="4000"/>
              <a:buNone/>
              <a:defRPr sz="4000">
                <a:solidFill>
                  <a:srgbClr val="FFFFFF"/>
                </a:solidFill>
              </a:defRPr>
            </a:lvl2pPr>
            <a:lvl3pPr lvl="2" algn="l">
              <a:lnSpc>
                <a:spcPct val="100000"/>
              </a:lnSpc>
              <a:spcBef>
                <a:spcPts val="0"/>
              </a:spcBef>
              <a:spcAft>
                <a:spcPts val="0"/>
              </a:spcAft>
              <a:buClr>
                <a:srgbClr val="FFFFFF"/>
              </a:buClr>
              <a:buSzPts val="4000"/>
              <a:buNone/>
              <a:defRPr sz="4000">
                <a:solidFill>
                  <a:srgbClr val="FFFFFF"/>
                </a:solidFill>
              </a:defRPr>
            </a:lvl3pPr>
            <a:lvl4pPr lvl="3" algn="l">
              <a:lnSpc>
                <a:spcPct val="100000"/>
              </a:lnSpc>
              <a:spcBef>
                <a:spcPts val="0"/>
              </a:spcBef>
              <a:spcAft>
                <a:spcPts val="0"/>
              </a:spcAft>
              <a:buClr>
                <a:srgbClr val="FFFFFF"/>
              </a:buClr>
              <a:buSzPts val="4000"/>
              <a:buNone/>
              <a:defRPr sz="4000">
                <a:solidFill>
                  <a:srgbClr val="FFFFFF"/>
                </a:solidFill>
              </a:defRPr>
            </a:lvl4pPr>
            <a:lvl5pPr lvl="4" algn="l">
              <a:lnSpc>
                <a:spcPct val="100000"/>
              </a:lnSpc>
              <a:spcBef>
                <a:spcPts val="0"/>
              </a:spcBef>
              <a:spcAft>
                <a:spcPts val="0"/>
              </a:spcAft>
              <a:buClr>
                <a:srgbClr val="FFFFFF"/>
              </a:buClr>
              <a:buSzPts val="4000"/>
              <a:buNone/>
              <a:defRPr sz="4000">
                <a:solidFill>
                  <a:srgbClr val="FFFFFF"/>
                </a:solidFill>
              </a:defRPr>
            </a:lvl5pPr>
            <a:lvl6pPr lvl="5" algn="l">
              <a:lnSpc>
                <a:spcPct val="100000"/>
              </a:lnSpc>
              <a:spcBef>
                <a:spcPts val="0"/>
              </a:spcBef>
              <a:spcAft>
                <a:spcPts val="0"/>
              </a:spcAft>
              <a:buClr>
                <a:srgbClr val="FFFFFF"/>
              </a:buClr>
              <a:buSzPts val="4000"/>
              <a:buNone/>
              <a:defRPr sz="4000">
                <a:solidFill>
                  <a:srgbClr val="FFFFFF"/>
                </a:solidFill>
              </a:defRPr>
            </a:lvl6pPr>
            <a:lvl7pPr lvl="6" algn="l">
              <a:lnSpc>
                <a:spcPct val="100000"/>
              </a:lnSpc>
              <a:spcBef>
                <a:spcPts val="0"/>
              </a:spcBef>
              <a:spcAft>
                <a:spcPts val="0"/>
              </a:spcAft>
              <a:buClr>
                <a:srgbClr val="FFFFFF"/>
              </a:buClr>
              <a:buSzPts val="4000"/>
              <a:buNone/>
              <a:defRPr sz="4000">
                <a:solidFill>
                  <a:srgbClr val="FFFFFF"/>
                </a:solidFill>
              </a:defRPr>
            </a:lvl7pPr>
            <a:lvl8pPr lvl="7" algn="l">
              <a:lnSpc>
                <a:spcPct val="100000"/>
              </a:lnSpc>
              <a:spcBef>
                <a:spcPts val="0"/>
              </a:spcBef>
              <a:spcAft>
                <a:spcPts val="0"/>
              </a:spcAft>
              <a:buClr>
                <a:srgbClr val="FFFFFF"/>
              </a:buClr>
              <a:buSzPts val="4000"/>
              <a:buNone/>
              <a:defRPr sz="4000">
                <a:solidFill>
                  <a:srgbClr val="FFFFFF"/>
                </a:solidFill>
              </a:defRPr>
            </a:lvl8pPr>
            <a:lvl9pPr lvl="8" algn="l">
              <a:lnSpc>
                <a:spcPct val="100000"/>
              </a:lnSpc>
              <a:spcBef>
                <a:spcPts val="0"/>
              </a:spcBef>
              <a:spcAft>
                <a:spcPts val="0"/>
              </a:spcAft>
              <a:buClr>
                <a:srgbClr val="FFFFFF"/>
              </a:buClr>
              <a:buSzPts val="4000"/>
              <a:buNone/>
              <a:defRPr sz="4000">
                <a:solidFill>
                  <a:srgbClr val="FFFFFF"/>
                </a:solidFill>
              </a:defRPr>
            </a:lvl9pPr>
          </a:lstStyle>
          <a:p>
            <a:endParaRPr/>
          </a:p>
        </p:txBody>
      </p:sp>
      <p:grpSp>
        <p:nvGrpSpPr>
          <p:cNvPr id="715" name="Google Shape;715;p17"/>
          <p:cNvGrpSpPr/>
          <p:nvPr/>
        </p:nvGrpSpPr>
        <p:grpSpPr>
          <a:xfrm>
            <a:off x="4894945" y="-11"/>
            <a:ext cx="4252453" cy="5146815"/>
            <a:chOff x="4894945" y="-11"/>
            <a:chExt cx="4252453" cy="5146815"/>
          </a:xfrm>
        </p:grpSpPr>
        <p:sp>
          <p:nvSpPr>
            <p:cNvPr id="716" name="Google Shape;716;p17"/>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7" name="Google Shape;717;p17"/>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8" name="Google Shape;718;p17"/>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9" name="Google Shape;719;p17"/>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0" name="Google Shape;720;p17"/>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1" name="Google Shape;721;p17"/>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2" name="Google Shape;722;p17"/>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3" name="Google Shape;723;p17"/>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4" name="Google Shape;724;p17"/>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5" name="Google Shape;725;p17"/>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6" name="Google Shape;726;p17"/>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7" name="Google Shape;727;p17"/>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8" name="Google Shape;728;p17"/>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9" name="Google Shape;729;p17"/>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0" name="Google Shape;730;p17"/>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1" name="Google Shape;731;p17"/>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2" name="Google Shape;732;p17"/>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3" name="Google Shape;733;p17"/>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4" name="Google Shape;734;p17"/>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5" name="Google Shape;735;p17"/>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6" name="Google Shape;736;p17"/>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7" name="Google Shape;737;p17"/>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8" name="Google Shape;738;p17"/>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9" name="Google Shape;739;p17"/>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0" name="Google Shape;740;p17"/>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1" name="Google Shape;741;p17"/>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2" name="Google Shape;742;p17"/>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3" name="Google Shape;743;p17"/>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4" name="Google Shape;744;p17"/>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5" name="Google Shape;745;p17"/>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6" name="Google Shape;746;p17"/>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7" name="Google Shape;747;p17"/>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8" name="Google Shape;748;p17"/>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9" name="Google Shape;749;p17"/>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0" name="Google Shape;750;p17"/>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1" name="Google Shape;751;p17"/>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2" name="Google Shape;752;p17"/>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3" name="Google Shape;753;p17"/>
            <p:cNvSpPr/>
            <p:nvPr/>
          </p:nvSpPr>
          <p:spPr>
            <a:xfrm>
              <a:off x="6109812"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4" name="Google Shape;754;p17"/>
            <p:cNvSpPr/>
            <p:nvPr/>
          </p:nvSpPr>
          <p:spPr>
            <a:xfrm>
              <a:off x="6109812"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5" name="Google Shape;755;p17"/>
            <p:cNvSpPr/>
            <p:nvPr/>
          </p:nvSpPr>
          <p:spPr>
            <a:xfrm>
              <a:off x="6717668" y="1286669"/>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6" name="Google Shape;756;p17"/>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7" name="Google Shape;757;p17"/>
            <p:cNvSpPr/>
            <p:nvPr/>
          </p:nvSpPr>
          <p:spPr>
            <a:xfrm>
              <a:off x="6717668" y="2573381"/>
              <a:ext cx="607856" cy="643388"/>
            </a:xfrm>
            <a:custGeom>
              <a:avLst/>
              <a:gdLst/>
              <a:ahLst/>
              <a:cxnLst/>
              <a:rect l="l" t="t" r="r" b="b"/>
              <a:pathLst>
                <a:path w="20427" h="20037" extrusionOk="0">
                  <a:moveTo>
                    <a:pt x="0" y="1"/>
                  </a:moveTo>
                  <a:lnTo>
                    <a:pt x="0" y="20036"/>
                  </a:lnTo>
                  <a:lnTo>
                    <a:pt x="20427" y="10046"/>
                  </a:lnTo>
                  <a:lnTo>
                    <a:pt x="0"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8" name="Google Shape;758;p17"/>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9" name="Google Shape;759;p17"/>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0" name="Google Shape;760;p17"/>
            <p:cNvSpPr/>
            <p:nvPr/>
          </p:nvSpPr>
          <p:spPr>
            <a:xfrm>
              <a:off x="7325495" y="2895958"/>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1" name="Google Shape;761;p17"/>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2" name="Google Shape;762;p17"/>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3" name="Google Shape;763;p17"/>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4" name="Google Shape;764;p17"/>
            <p:cNvSpPr/>
            <p:nvPr/>
          </p:nvSpPr>
          <p:spPr>
            <a:xfrm>
              <a:off x="6109812"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5" name="Google Shape;765;p17"/>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6" name="Google Shape;766;p17"/>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7" name="Google Shape;767;p17"/>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8" name="Google Shape;768;p17"/>
            <p:cNvSpPr/>
            <p:nvPr/>
          </p:nvSpPr>
          <p:spPr>
            <a:xfrm>
              <a:off x="6717668" y="2252602"/>
              <a:ext cx="607856" cy="643388"/>
            </a:xfrm>
            <a:custGeom>
              <a:avLst/>
              <a:gdLst/>
              <a:ahLst/>
              <a:cxnLst/>
              <a:rect l="l" t="t" r="r" b="b"/>
              <a:pathLst>
                <a:path w="20427" h="20037" extrusionOk="0">
                  <a:moveTo>
                    <a:pt x="20427" y="0"/>
                  </a:moveTo>
                  <a:lnTo>
                    <a:pt x="0" y="9991"/>
                  </a:lnTo>
                  <a:lnTo>
                    <a:pt x="20427" y="20036"/>
                  </a:lnTo>
                  <a:lnTo>
                    <a:pt x="20427" y="0"/>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9" name="Google Shape;769;p17"/>
            <p:cNvSpPr/>
            <p:nvPr/>
          </p:nvSpPr>
          <p:spPr>
            <a:xfrm>
              <a:off x="7325495" y="2573381"/>
              <a:ext cx="607886" cy="643388"/>
            </a:xfrm>
            <a:custGeom>
              <a:avLst/>
              <a:gdLst/>
              <a:ahLst/>
              <a:cxnLst/>
              <a:rect l="l" t="t" r="r" b="b"/>
              <a:pathLst>
                <a:path w="20428" h="20037" extrusionOk="0">
                  <a:moveTo>
                    <a:pt x="20427" y="1"/>
                  </a:moveTo>
                  <a:lnTo>
                    <a:pt x="1" y="10046"/>
                  </a:lnTo>
                  <a:lnTo>
                    <a:pt x="20427" y="20036"/>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70" name="Google Shape;770;p17"/>
          <p:cNvGrpSpPr/>
          <p:nvPr/>
        </p:nvGrpSpPr>
        <p:grpSpPr>
          <a:xfrm flipH="1">
            <a:off x="-8" y="3860093"/>
            <a:ext cx="2429755" cy="1286711"/>
            <a:chOff x="6714243" y="3860093"/>
            <a:chExt cx="2429755" cy="1286711"/>
          </a:xfrm>
        </p:grpSpPr>
        <p:sp>
          <p:nvSpPr>
            <p:cNvPr id="771" name="Google Shape;771;p17"/>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2" name="Google Shape;772;p17"/>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3" name="Google Shape;773;p17"/>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4" name="Google Shape;774;p17"/>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5" name="Google Shape;775;p17"/>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6" name="Google Shape;776;p17"/>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7" name="Google Shape;777;p17"/>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8" name="Google Shape;778;p17"/>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9" name="Google Shape;779;p17"/>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0" name="Google Shape;780;p17"/>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1" name="Google Shape;781;p17"/>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2" name="Google Shape;782;p17"/>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783"/>
        <p:cNvGrpSpPr/>
        <p:nvPr/>
      </p:nvGrpSpPr>
      <p:grpSpPr>
        <a:xfrm>
          <a:off x="0" y="0"/>
          <a:ext cx="0" cy="0"/>
          <a:chOff x="0" y="0"/>
          <a:chExt cx="0" cy="0"/>
        </a:xfrm>
      </p:grpSpPr>
      <p:grpSp>
        <p:nvGrpSpPr>
          <p:cNvPr id="784" name="Google Shape;784;p33"/>
          <p:cNvGrpSpPr/>
          <p:nvPr/>
        </p:nvGrpSpPr>
        <p:grpSpPr>
          <a:xfrm>
            <a:off x="900" y="0"/>
            <a:ext cx="9143992" cy="2564787"/>
            <a:chOff x="900" y="0"/>
            <a:chExt cx="9143992" cy="2564787"/>
          </a:xfrm>
        </p:grpSpPr>
        <p:sp>
          <p:nvSpPr>
            <p:cNvPr id="785" name="Google Shape;785;p33"/>
            <p:cNvSpPr/>
            <p:nvPr/>
          </p:nvSpPr>
          <p:spPr>
            <a:xfrm flipH="1">
              <a:off x="1219296" y="1278075"/>
              <a:ext cx="1214076" cy="1286712"/>
            </a:xfrm>
            <a:custGeom>
              <a:avLst/>
              <a:gdLst/>
              <a:ahLst/>
              <a:cxnLst/>
              <a:rect l="l" t="t" r="r" b="b"/>
              <a:pathLst>
                <a:path w="40799" h="40072" extrusionOk="0">
                  <a:moveTo>
                    <a:pt x="40798" y="0"/>
                  </a:moveTo>
                  <a:lnTo>
                    <a:pt x="1" y="20036"/>
                  </a:lnTo>
                  <a:lnTo>
                    <a:pt x="40798" y="40072"/>
                  </a:lnTo>
                  <a:lnTo>
                    <a:pt x="40798"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6" name="Google Shape;786;p33"/>
            <p:cNvSpPr/>
            <p:nvPr/>
          </p:nvSpPr>
          <p:spPr>
            <a:xfrm>
              <a:off x="4878953" y="643320"/>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7" name="Google Shape;787;p33"/>
            <p:cNvSpPr/>
            <p:nvPr/>
          </p:nvSpPr>
          <p:spPr>
            <a:xfrm>
              <a:off x="5488830" y="32254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8" name="Google Shape;788;p33"/>
            <p:cNvSpPr/>
            <p:nvPr/>
          </p:nvSpPr>
          <p:spPr>
            <a:xfrm>
              <a:off x="8536629"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9" name="Google Shape;789;p33"/>
            <p:cNvSpPr/>
            <p:nvPr/>
          </p:nvSpPr>
          <p:spPr>
            <a:xfrm>
              <a:off x="6706973" y="3225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0" name="Google Shape;790;p33"/>
            <p:cNvSpPr/>
            <p:nvPr/>
          </p:nvSpPr>
          <p:spPr>
            <a:xfrm>
              <a:off x="4878953"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1" name="Google Shape;791;p33"/>
            <p:cNvSpPr/>
            <p:nvPr/>
          </p:nvSpPr>
          <p:spPr>
            <a:xfrm>
              <a:off x="5488830"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2" name="Google Shape;792;p33"/>
            <p:cNvSpPr/>
            <p:nvPr/>
          </p:nvSpPr>
          <p:spPr>
            <a:xfrm>
              <a:off x="6097065"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3" name="Google Shape;793;p33"/>
            <p:cNvSpPr/>
            <p:nvPr/>
          </p:nvSpPr>
          <p:spPr>
            <a:xfrm>
              <a:off x="6706973"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4" name="Google Shape;794;p33"/>
            <p:cNvSpPr/>
            <p:nvPr/>
          </p:nvSpPr>
          <p:spPr>
            <a:xfrm>
              <a:off x="7316850"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5" name="Google Shape;795;p33"/>
            <p:cNvSpPr/>
            <p:nvPr/>
          </p:nvSpPr>
          <p:spPr>
            <a:xfrm>
              <a:off x="4878953" y="32254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6" name="Google Shape;796;p33"/>
            <p:cNvSpPr/>
            <p:nvPr/>
          </p:nvSpPr>
          <p:spPr>
            <a:xfrm>
              <a:off x="5488830" y="6433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7" name="Google Shape;797;p33"/>
            <p:cNvSpPr/>
            <p:nvPr/>
          </p:nvSpPr>
          <p:spPr>
            <a:xfrm>
              <a:off x="7926751"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8" name="Google Shape;798;p33"/>
            <p:cNvSpPr/>
            <p:nvPr/>
          </p:nvSpPr>
          <p:spPr>
            <a:xfrm>
              <a:off x="8536629" y="32164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9" name="Google Shape;799;p33"/>
            <p:cNvSpPr/>
            <p:nvPr/>
          </p:nvSpPr>
          <p:spPr>
            <a:xfrm>
              <a:off x="6097065" y="32254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0" name="Google Shape;800;p33"/>
            <p:cNvSpPr/>
            <p:nvPr/>
          </p:nvSpPr>
          <p:spPr>
            <a:xfrm>
              <a:off x="670696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1" name="Google Shape;801;p33"/>
            <p:cNvSpPr/>
            <p:nvPr/>
          </p:nvSpPr>
          <p:spPr>
            <a:xfrm>
              <a:off x="4878953" y="0"/>
              <a:ext cx="609899"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2" name="Google Shape;802;p33"/>
            <p:cNvSpPr/>
            <p:nvPr/>
          </p:nvSpPr>
          <p:spPr>
            <a:xfrm>
              <a:off x="5488830"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3" name="Google Shape;803;p33"/>
            <p:cNvSpPr/>
            <p:nvPr/>
          </p:nvSpPr>
          <p:spPr>
            <a:xfrm>
              <a:off x="6097065" y="0"/>
              <a:ext cx="609929"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4" name="Google Shape;804;p33"/>
            <p:cNvSpPr/>
            <p:nvPr/>
          </p:nvSpPr>
          <p:spPr>
            <a:xfrm>
              <a:off x="8534993"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5" name="Google Shape;805;p33"/>
            <p:cNvSpPr/>
            <p:nvPr/>
          </p:nvSpPr>
          <p:spPr>
            <a:xfrm>
              <a:off x="7926757"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6" name="Google Shape;806;p33"/>
            <p:cNvSpPr/>
            <p:nvPr/>
          </p:nvSpPr>
          <p:spPr>
            <a:xfrm>
              <a:off x="7925909" y="3216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7" name="Google Shape;807;p33"/>
            <p:cNvSpPr/>
            <p:nvPr/>
          </p:nvSpPr>
          <p:spPr>
            <a:xfrm flipH="1">
              <a:off x="7316858"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8" name="Google Shape;808;p33"/>
            <p:cNvSpPr/>
            <p:nvPr/>
          </p:nvSpPr>
          <p:spPr>
            <a:xfrm>
              <a:off x="900" y="643324"/>
              <a:ext cx="609923"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9" name="Google Shape;809;p33"/>
            <p:cNvSpPr/>
            <p:nvPr/>
          </p:nvSpPr>
          <p:spPr>
            <a:xfrm>
              <a:off x="610793" y="322545"/>
              <a:ext cx="608281"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0" name="Google Shape;810;p33"/>
            <p:cNvSpPr/>
            <p:nvPr/>
          </p:nvSpPr>
          <p:spPr>
            <a:xfrm>
              <a:off x="3658671" y="863"/>
              <a:ext cx="608281"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1" name="Google Shape;811;p33"/>
            <p:cNvSpPr/>
            <p:nvPr/>
          </p:nvSpPr>
          <p:spPr>
            <a:xfrm>
              <a:off x="1828968" y="322545"/>
              <a:ext cx="609923"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2" name="Google Shape;812;p33"/>
            <p:cNvSpPr/>
            <p:nvPr/>
          </p:nvSpPr>
          <p:spPr>
            <a:xfrm>
              <a:off x="4266922" y="321642"/>
              <a:ext cx="609953"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3" name="Google Shape;813;p33"/>
            <p:cNvSpPr/>
            <p:nvPr/>
          </p:nvSpPr>
          <p:spPr>
            <a:xfrm>
              <a:off x="900" y="0"/>
              <a:ext cx="609923"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4" name="Google Shape;814;p33"/>
            <p:cNvSpPr/>
            <p:nvPr/>
          </p:nvSpPr>
          <p:spPr>
            <a:xfrm>
              <a:off x="610793" y="0"/>
              <a:ext cx="608281" cy="322577"/>
            </a:xfrm>
            <a:custGeom>
              <a:avLst/>
              <a:gdLst/>
              <a:ahLst/>
              <a:cxnLst/>
              <a:rect l="l" t="t" r="r" b="b"/>
              <a:pathLst>
                <a:path w="20372" h="10046" extrusionOk="0">
                  <a:moveTo>
                    <a:pt x="1" y="0"/>
                  </a:moveTo>
                  <a:lnTo>
                    <a:pt x="1" y="10046"/>
                  </a:lnTo>
                  <a:lnTo>
                    <a:pt x="20372"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5" name="Google Shape;815;p33"/>
            <p:cNvSpPr/>
            <p:nvPr/>
          </p:nvSpPr>
          <p:spPr>
            <a:xfrm>
              <a:off x="1219044" y="0"/>
              <a:ext cx="609953"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6" name="Google Shape;816;p33"/>
            <p:cNvSpPr/>
            <p:nvPr/>
          </p:nvSpPr>
          <p:spPr>
            <a:xfrm>
              <a:off x="1828968" y="0"/>
              <a:ext cx="609923"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7" name="Google Shape;817;p33"/>
            <p:cNvSpPr/>
            <p:nvPr/>
          </p:nvSpPr>
          <p:spPr>
            <a:xfrm>
              <a:off x="2438861" y="0"/>
              <a:ext cx="609953"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8" name="Google Shape;818;p33"/>
            <p:cNvSpPr/>
            <p:nvPr/>
          </p:nvSpPr>
          <p:spPr>
            <a:xfrm>
              <a:off x="900" y="322545"/>
              <a:ext cx="609923"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9" name="Google Shape;819;p33"/>
            <p:cNvSpPr/>
            <p:nvPr/>
          </p:nvSpPr>
          <p:spPr>
            <a:xfrm>
              <a:off x="610793" y="643324"/>
              <a:ext cx="608281"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0" name="Google Shape;820;p33"/>
            <p:cNvSpPr/>
            <p:nvPr/>
          </p:nvSpPr>
          <p:spPr>
            <a:xfrm>
              <a:off x="3048778" y="863"/>
              <a:ext cx="609923"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1" name="Google Shape;821;p33"/>
            <p:cNvSpPr/>
            <p:nvPr/>
          </p:nvSpPr>
          <p:spPr>
            <a:xfrm>
              <a:off x="3658671" y="321642"/>
              <a:ext cx="608281"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2" name="Google Shape;822;p33"/>
            <p:cNvSpPr/>
            <p:nvPr/>
          </p:nvSpPr>
          <p:spPr>
            <a:xfrm>
              <a:off x="1219044" y="322545"/>
              <a:ext cx="609953"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3" name="Google Shape;823;p33"/>
            <p:cNvSpPr/>
            <p:nvPr/>
          </p:nvSpPr>
          <p:spPr>
            <a:xfrm>
              <a:off x="4266922" y="863"/>
              <a:ext cx="609953"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4" name="Google Shape;824;p33"/>
            <p:cNvSpPr/>
            <p:nvPr/>
          </p:nvSpPr>
          <p:spPr>
            <a:xfrm>
              <a:off x="900" y="0"/>
              <a:ext cx="609923"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5" name="Google Shape;825;p33"/>
            <p:cNvSpPr/>
            <p:nvPr/>
          </p:nvSpPr>
          <p:spPr>
            <a:xfrm>
              <a:off x="610793" y="0"/>
              <a:ext cx="608281"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6" name="Google Shape;826;p33"/>
            <p:cNvSpPr/>
            <p:nvPr/>
          </p:nvSpPr>
          <p:spPr>
            <a:xfrm>
              <a:off x="1219044" y="0"/>
              <a:ext cx="609953"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7" name="Google Shape;827;p33"/>
            <p:cNvSpPr/>
            <p:nvPr/>
          </p:nvSpPr>
          <p:spPr>
            <a:xfrm>
              <a:off x="4266958" y="0"/>
              <a:ext cx="609923"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8" name="Google Shape;828;p33"/>
            <p:cNvSpPr/>
            <p:nvPr/>
          </p:nvSpPr>
          <p:spPr>
            <a:xfrm>
              <a:off x="3657035" y="0"/>
              <a:ext cx="609923"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9" name="Google Shape;829;p33"/>
            <p:cNvSpPr/>
            <p:nvPr/>
          </p:nvSpPr>
          <p:spPr>
            <a:xfrm>
              <a:off x="3048784" y="0"/>
              <a:ext cx="608281" cy="322577"/>
            </a:xfrm>
            <a:custGeom>
              <a:avLst/>
              <a:gdLst/>
              <a:ahLst/>
              <a:cxnLst/>
              <a:rect l="l" t="t" r="r" b="b"/>
              <a:pathLst>
                <a:path w="20372" h="10046" extrusionOk="0">
                  <a:moveTo>
                    <a:pt x="0" y="0"/>
                  </a:moveTo>
                  <a:lnTo>
                    <a:pt x="0" y="10046"/>
                  </a:lnTo>
                  <a:lnTo>
                    <a:pt x="20371"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0" name="Google Shape;830;p33"/>
            <p:cNvSpPr/>
            <p:nvPr/>
          </p:nvSpPr>
          <p:spPr>
            <a:xfrm>
              <a:off x="2438861" y="0"/>
              <a:ext cx="609953"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1" name="Google Shape;831;p33"/>
            <p:cNvSpPr/>
            <p:nvPr/>
          </p:nvSpPr>
          <p:spPr>
            <a:xfrm>
              <a:off x="3047936" y="321645"/>
              <a:ext cx="609923"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2" name="Google Shape;832;p33"/>
            <p:cNvSpPr/>
            <p:nvPr/>
          </p:nvSpPr>
          <p:spPr>
            <a:xfrm flipH="1">
              <a:off x="3658935" y="64333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3" name="Google Shape;833;p33"/>
            <p:cNvSpPr/>
            <p:nvPr/>
          </p:nvSpPr>
          <p:spPr>
            <a:xfrm flipH="1">
              <a:off x="121931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4" name="Google Shape;834;p33"/>
            <p:cNvSpPr/>
            <p:nvPr/>
          </p:nvSpPr>
          <p:spPr>
            <a:xfrm>
              <a:off x="1222480" y="9650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5" name="Google Shape;835;p33"/>
            <p:cNvSpPr/>
            <p:nvPr/>
          </p:nvSpPr>
          <p:spPr>
            <a:xfrm>
              <a:off x="1834119" y="192138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36" name="Google Shape;836;p33"/>
          <p:cNvSpPr txBox="1">
            <a:spLocks noGrp="1"/>
          </p:cNvSpPr>
          <p:nvPr>
            <p:ph type="body" idx="1"/>
          </p:nvPr>
        </p:nvSpPr>
        <p:spPr>
          <a:xfrm>
            <a:off x="2528350" y="1552150"/>
            <a:ext cx="5497800" cy="2985600"/>
          </a:xfrm>
          <a:prstGeom prst="rect">
            <a:avLst/>
          </a:prstGeom>
          <a:noFill/>
          <a:ln>
            <a:noFill/>
          </a:ln>
        </p:spPr>
        <p:txBody>
          <a:bodyPr spcFirstLastPara="1" wrap="square" lIns="91425" tIns="91425" rIns="91425" bIns="91425" anchor="t" anchorCtr="0">
            <a:noAutofit/>
          </a:bodyPr>
          <a:lstStyle>
            <a:lvl1pPr marL="457200" lvl="0" indent="-419100" algn="l">
              <a:lnSpc>
                <a:spcPct val="100000"/>
              </a:lnSpc>
              <a:spcBef>
                <a:spcPts val="600"/>
              </a:spcBef>
              <a:spcAft>
                <a:spcPts val="0"/>
              </a:spcAft>
              <a:buSzPts val="3000"/>
              <a:buChar char="◂"/>
              <a:defRPr sz="3000" i="1"/>
            </a:lvl1pPr>
            <a:lvl2pPr marL="914400" lvl="1" indent="-419100" algn="l">
              <a:lnSpc>
                <a:spcPct val="100000"/>
              </a:lnSpc>
              <a:spcBef>
                <a:spcPts val="0"/>
              </a:spcBef>
              <a:spcAft>
                <a:spcPts val="0"/>
              </a:spcAft>
              <a:buSzPts val="3000"/>
              <a:buChar char="◂"/>
              <a:defRPr sz="3000" i="1"/>
            </a:lvl2pPr>
            <a:lvl3pPr marL="1371600" lvl="2" indent="-419100" algn="l">
              <a:lnSpc>
                <a:spcPct val="100000"/>
              </a:lnSpc>
              <a:spcBef>
                <a:spcPts val="0"/>
              </a:spcBef>
              <a:spcAft>
                <a:spcPts val="0"/>
              </a:spcAft>
              <a:buSzPts val="3000"/>
              <a:buChar char="◂"/>
              <a:defRPr sz="3000" i="1"/>
            </a:lvl3pPr>
            <a:lvl4pPr marL="1828800" lvl="3" indent="-419100" algn="l">
              <a:lnSpc>
                <a:spcPct val="100000"/>
              </a:lnSpc>
              <a:spcBef>
                <a:spcPts val="0"/>
              </a:spcBef>
              <a:spcAft>
                <a:spcPts val="0"/>
              </a:spcAft>
              <a:buSzPts val="3000"/>
              <a:buChar char="◂"/>
              <a:defRPr sz="3000" i="1"/>
            </a:lvl4pPr>
            <a:lvl5pPr marL="2286000" lvl="4" indent="-419100" algn="l">
              <a:lnSpc>
                <a:spcPct val="100000"/>
              </a:lnSpc>
              <a:spcBef>
                <a:spcPts val="0"/>
              </a:spcBef>
              <a:spcAft>
                <a:spcPts val="0"/>
              </a:spcAft>
              <a:buSzPts val="3000"/>
              <a:buChar char="○"/>
              <a:defRPr sz="3000" i="1"/>
            </a:lvl5pPr>
            <a:lvl6pPr marL="2743200" lvl="5" indent="-419100" algn="l">
              <a:lnSpc>
                <a:spcPct val="100000"/>
              </a:lnSpc>
              <a:spcBef>
                <a:spcPts val="0"/>
              </a:spcBef>
              <a:spcAft>
                <a:spcPts val="0"/>
              </a:spcAft>
              <a:buSzPts val="3000"/>
              <a:buChar char="■"/>
              <a:defRPr sz="3000" i="1"/>
            </a:lvl6pPr>
            <a:lvl7pPr marL="3200400" lvl="6" indent="-419100" algn="l">
              <a:lnSpc>
                <a:spcPct val="100000"/>
              </a:lnSpc>
              <a:spcBef>
                <a:spcPts val="0"/>
              </a:spcBef>
              <a:spcAft>
                <a:spcPts val="0"/>
              </a:spcAft>
              <a:buSzPts val="3000"/>
              <a:buChar char="●"/>
              <a:defRPr sz="3000" i="1"/>
            </a:lvl7pPr>
            <a:lvl8pPr marL="3657600" lvl="7" indent="-419100" algn="l">
              <a:lnSpc>
                <a:spcPct val="100000"/>
              </a:lnSpc>
              <a:spcBef>
                <a:spcPts val="0"/>
              </a:spcBef>
              <a:spcAft>
                <a:spcPts val="0"/>
              </a:spcAft>
              <a:buSzPts val="3000"/>
              <a:buChar char="○"/>
              <a:defRPr sz="3000" i="1"/>
            </a:lvl8pPr>
            <a:lvl9pPr marL="4114800" lvl="8" indent="-419100" algn="l">
              <a:lnSpc>
                <a:spcPct val="100000"/>
              </a:lnSpc>
              <a:spcBef>
                <a:spcPts val="0"/>
              </a:spcBef>
              <a:spcAft>
                <a:spcPts val="0"/>
              </a:spcAft>
              <a:buSzPts val="3000"/>
              <a:buChar char="■"/>
              <a:defRPr sz="3000" i="1"/>
            </a:lvl9pPr>
          </a:lstStyle>
          <a:p>
            <a:endParaRPr/>
          </a:p>
        </p:txBody>
      </p:sp>
      <p:sp>
        <p:nvSpPr>
          <p:cNvPr id="837" name="Google Shape;837;p33"/>
          <p:cNvSpPr txBox="1"/>
          <p:nvPr/>
        </p:nvSpPr>
        <p:spPr>
          <a:xfrm>
            <a:off x="1295501" y="1558650"/>
            <a:ext cx="735900" cy="1058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en" sz="6000" b="1" i="0" u="none" strike="noStrike" cap="none">
                <a:solidFill>
                  <a:srgbClr val="FFFFFF"/>
                </a:solidFill>
                <a:latin typeface="Montserrat"/>
                <a:ea typeface="Montserrat"/>
                <a:cs typeface="Montserrat"/>
                <a:sym typeface="Montserrat"/>
              </a:rPr>
              <a:t>“</a:t>
            </a:r>
            <a:endParaRPr sz="6000" b="1" i="0" u="none" strike="noStrike" cap="none">
              <a:solidFill>
                <a:srgbClr val="FFFFFF"/>
              </a:solidFill>
              <a:latin typeface="Montserrat"/>
              <a:ea typeface="Montserrat"/>
              <a:cs typeface="Montserrat"/>
              <a:sym typeface="Montserrat"/>
            </a:endParaRPr>
          </a:p>
        </p:txBody>
      </p:sp>
      <p:sp>
        <p:nvSpPr>
          <p:cNvPr id="838" name="Google Shape;838;p33"/>
          <p:cNvSpPr txBox="1">
            <a:spLocks noGrp="1"/>
          </p:cNvSpPr>
          <p:nvPr>
            <p:ph type="sldNum" idx="12"/>
          </p:nvPr>
        </p:nvSpPr>
        <p:spPr>
          <a:xfrm>
            <a:off x="854332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 1 column + image">
  <p:cSld name="TITLE_AND_BODY_1">
    <p:spTree>
      <p:nvGrpSpPr>
        <p:cNvPr id="1" name="Shape 839"/>
        <p:cNvGrpSpPr/>
        <p:nvPr/>
      </p:nvGrpSpPr>
      <p:grpSpPr>
        <a:xfrm>
          <a:off x="0" y="0"/>
          <a:ext cx="0" cy="0"/>
          <a:chOff x="0" y="0"/>
          <a:chExt cx="0" cy="0"/>
        </a:xfrm>
      </p:grpSpPr>
      <p:grpSp>
        <p:nvGrpSpPr>
          <p:cNvPr id="840" name="Google Shape;840;p37"/>
          <p:cNvGrpSpPr/>
          <p:nvPr/>
        </p:nvGrpSpPr>
        <p:grpSpPr>
          <a:xfrm>
            <a:off x="4894945" y="-11"/>
            <a:ext cx="4251603" cy="5146815"/>
            <a:chOff x="4894945" y="-11"/>
            <a:chExt cx="4251603" cy="5146815"/>
          </a:xfrm>
        </p:grpSpPr>
        <p:sp>
          <p:nvSpPr>
            <p:cNvPr id="841" name="Google Shape;841;p37"/>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2" name="Google Shape;842;p37"/>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3" name="Google Shape;843;p37"/>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4" name="Google Shape;844;p37"/>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5" name="Google Shape;845;p37"/>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6" name="Google Shape;846;p37"/>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7" name="Google Shape;847;p37"/>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8" name="Google Shape;848;p37"/>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9" name="Google Shape;849;p37"/>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0" name="Google Shape;850;p37"/>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1" name="Google Shape;851;p37"/>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2" name="Google Shape;852;p37"/>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3" name="Google Shape;853;p37"/>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4" name="Google Shape;854;p37"/>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5" name="Google Shape;855;p37"/>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6" name="Google Shape;856;p37"/>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7" name="Google Shape;857;p37"/>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8" name="Google Shape;858;p37"/>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9" name="Google Shape;859;p37"/>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0" name="Google Shape;860;p37"/>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1" name="Google Shape;861;p37"/>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2" name="Google Shape;862;p37"/>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3" name="Google Shape;863;p37"/>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4" name="Google Shape;864;p37"/>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5" name="Google Shape;865;p37"/>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6" name="Google Shape;866;p37"/>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7" name="Google Shape;867;p37"/>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8" name="Google Shape;868;p37"/>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9" name="Google Shape;869;p37"/>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0" name="Google Shape;870;p37"/>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1" name="Google Shape;871;p37"/>
            <p:cNvSpPr/>
            <p:nvPr/>
          </p:nvSpPr>
          <p:spPr>
            <a:xfrm>
              <a:off x="5502772" y="643313"/>
              <a:ext cx="3643776" cy="3860168"/>
            </a:xfrm>
            <a:custGeom>
              <a:avLst/>
              <a:gdLst/>
              <a:ahLst/>
              <a:cxnLst/>
              <a:rect l="l" t="t" r="r" b="b"/>
              <a:pathLst>
                <a:path w="122449" h="120217" extrusionOk="0">
                  <a:moveTo>
                    <a:pt x="1" y="1"/>
                  </a:moveTo>
                  <a:lnTo>
                    <a:pt x="1" y="120216"/>
                  </a:lnTo>
                  <a:lnTo>
                    <a:pt x="122449" y="60109"/>
                  </a:lnTo>
                  <a:lnTo>
                    <a:pt x="1" y="1"/>
                  </a:ln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2" name="Google Shape;872;p37"/>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3" name="Google Shape;873;p37"/>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4" name="Google Shape;874;p37"/>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5" name="Google Shape;875;p37"/>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6" name="Google Shape;876;p37"/>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7" name="Google Shape;877;p37"/>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78" name="Google Shape;878;p37"/>
          <p:cNvGrpSpPr/>
          <p:nvPr/>
        </p:nvGrpSpPr>
        <p:grpSpPr>
          <a:xfrm>
            <a:off x="-6" y="-11"/>
            <a:ext cx="2429759" cy="1609289"/>
            <a:chOff x="608719" y="-11"/>
            <a:chExt cx="2429759" cy="1609289"/>
          </a:xfrm>
        </p:grpSpPr>
        <p:sp>
          <p:nvSpPr>
            <p:cNvPr id="879" name="Google Shape;879;p37"/>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0" name="Google Shape;880;p37"/>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1" name="Google Shape;881;p37"/>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2" name="Google Shape;882;p37"/>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3" name="Google Shape;883;p37"/>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4" name="Google Shape;884;p37"/>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5" name="Google Shape;885;p37"/>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6" name="Google Shape;886;p37"/>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7" name="Google Shape;887;p37"/>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8" name="Google Shape;888;p37"/>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9" name="Google Shape;889;p37"/>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0" name="Google Shape;890;p37"/>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91" name="Google Shape;891;p37"/>
          <p:cNvSpPr txBox="1">
            <a:spLocks noGrp="1"/>
          </p:cNvSpPr>
          <p:nvPr>
            <p:ph type="title"/>
          </p:nvPr>
        </p:nvSpPr>
        <p:spPr>
          <a:xfrm>
            <a:off x="742725" y="1652750"/>
            <a:ext cx="3892200" cy="5139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892" name="Google Shape;892;p37"/>
          <p:cNvSpPr txBox="1">
            <a:spLocks noGrp="1"/>
          </p:cNvSpPr>
          <p:nvPr>
            <p:ph type="body" idx="1"/>
          </p:nvPr>
        </p:nvSpPr>
        <p:spPr>
          <a:xfrm>
            <a:off x="742725" y="2227229"/>
            <a:ext cx="3892200" cy="2232900"/>
          </a:xfrm>
          <a:prstGeom prst="rect">
            <a:avLst/>
          </a:prstGeom>
          <a:noFill/>
          <a:ln>
            <a:noFill/>
          </a:ln>
        </p:spPr>
        <p:txBody>
          <a:bodyPr spcFirstLastPara="1" wrap="square" lIns="91425" tIns="91425" rIns="91425" bIns="91425" anchor="t" anchorCtr="0">
            <a:noAutofit/>
          </a:bodyPr>
          <a:lstStyle>
            <a:lvl1pPr marL="457200" lvl="0" indent="-355600" algn="l">
              <a:lnSpc>
                <a:spcPct val="100000"/>
              </a:lnSpc>
              <a:spcBef>
                <a:spcPts val="600"/>
              </a:spcBef>
              <a:spcAft>
                <a:spcPts val="0"/>
              </a:spcAft>
              <a:buSzPts val="2000"/>
              <a:buChar char="◂"/>
              <a:defRPr sz="2000"/>
            </a:lvl1pPr>
            <a:lvl2pPr marL="914400" lvl="1" indent="-355600" algn="l">
              <a:lnSpc>
                <a:spcPct val="100000"/>
              </a:lnSpc>
              <a:spcBef>
                <a:spcPts val="0"/>
              </a:spcBef>
              <a:spcAft>
                <a:spcPts val="0"/>
              </a:spcAft>
              <a:buSzPts val="2000"/>
              <a:buChar char="◂"/>
              <a:defRPr sz="2000"/>
            </a:lvl2pPr>
            <a:lvl3pPr marL="1371600" lvl="2" indent="-355600" algn="l">
              <a:lnSpc>
                <a:spcPct val="100000"/>
              </a:lnSpc>
              <a:spcBef>
                <a:spcPts val="0"/>
              </a:spcBef>
              <a:spcAft>
                <a:spcPts val="0"/>
              </a:spcAft>
              <a:buSzPts val="2000"/>
              <a:buChar char="◂"/>
              <a:defRPr sz="2000"/>
            </a:lvl3pPr>
            <a:lvl4pPr marL="1828800" lvl="3" indent="-355600" algn="l">
              <a:lnSpc>
                <a:spcPct val="100000"/>
              </a:lnSpc>
              <a:spcBef>
                <a:spcPts val="0"/>
              </a:spcBef>
              <a:spcAft>
                <a:spcPts val="0"/>
              </a:spcAft>
              <a:buSzPts val="2000"/>
              <a:buChar char="◂"/>
              <a:defRPr sz="2000"/>
            </a:lvl4pPr>
            <a:lvl5pPr marL="2286000" lvl="4" indent="-355600" algn="l">
              <a:lnSpc>
                <a:spcPct val="100000"/>
              </a:lnSpc>
              <a:spcBef>
                <a:spcPts val="0"/>
              </a:spcBef>
              <a:spcAft>
                <a:spcPts val="0"/>
              </a:spcAft>
              <a:buSzPts val="2000"/>
              <a:buChar char="○"/>
              <a:defRPr sz="2000"/>
            </a:lvl5pPr>
            <a:lvl6pPr marL="2743200" lvl="5" indent="-355600" algn="l">
              <a:lnSpc>
                <a:spcPct val="100000"/>
              </a:lnSpc>
              <a:spcBef>
                <a:spcPts val="0"/>
              </a:spcBef>
              <a:spcAft>
                <a:spcPts val="0"/>
              </a:spcAft>
              <a:buSzPts val="2000"/>
              <a:buChar char="■"/>
              <a:defRPr sz="2000"/>
            </a:lvl6pPr>
            <a:lvl7pPr marL="3200400" lvl="6" indent="-355600" algn="l">
              <a:lnSpc>
                <a:spcPct val="100000"/>
              </a:lnSpc>
              <a:spcBef>
                <a:spcPts val="0"/>
              </a:spcBef>
              <a:spcAft>
                <a:spcPts val="0"/>
              </a:spcAft>
              <a:buSzPts val="2000"/>
              <a:buChar char="●"/>
              <a:defRPr sz="2000"/>
            </a:lvl7pPr>
            <a:lvl8pPr marL="3657600" lvl="7" indent="-355600" algn="l">
              <a:lnSpc>
                <a:spcPct val="100000"/>
              </a:lnSpc>
              <a:spcBef>
                <a:spcPts val="0"/>
              </a:spcBef>
              <a:spcAft>
                <a:spcPts val="0"/>
              </a:spcAft>
              <a:buSzPts val="2000"/>
              <a:buChar char="○"/>
              <a:defRPr sz="2000"/>
            </a:lvl8pPr>
            <a:lvl9pPr marL="4114800" lvl="8" indent="-355600" algn="l">
              <a:lnSpc>
                <a:spcPct val="100000"/>
              </a:lnSpc>
              <a:spcBef>
                <a:spcPts val="0"/>
              </a:spcBef>
              <a:spcAft>
                <a:spcPts val="0"/>
              </a:spcAft>
              <a:buSzPts val="2000"/>
              <a:buChar char="■"/>
              <a:defRPr sz="2000"/>
            </a:lvl9pPr>
          </a:lstStyle>
          <a:p>
            <a:endParaRPr/>
          </a:p>
        </p:txBody>
      </p:sp>
      <p:sp>
        <p:nvSpPr>
          <p:cNvPr id="893" name="Google Shape;893;p3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
        <p:nvSpPr>
          <p:cNvPr id="894" name="Google Shape;894;p37"/>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95"/>
        <p:cNvGrpSpPr/>
        <p:nvPr/>
      </p:nvGrpSpPr>
      <p:grpSpPr>
        <a:xfrm>
          <a:off x="0" y="0"/>
          <a:ext cx="0" cy="0"/>
          <a:chOff x="0" y="0"/>
          <a:chExt cx="0" cy="0"/>
        </a:xfrm>
      </p:grpSpPr>
      <p:grpSp>
        <p:nvGrpSpPr>
          <p:cNvPr id="896" name="Google Shape;896;p38"/>
          <p:cNvGrpSpPr/>
          <p:nvPr/>
        </p:nvGrpSpPr>
        <p:grpSpPr>
          <a:xfrm>
            <a:off x="6714243" y="3860093"/>
            <a:ext cx="2429755" cy="1286711"/>
            <a:chOff x="6714243" y="3860093"/>
            <a:chExt cx="2429755" cy="1286711"/>
          </a:xfrm>
        </p:grpSpPr>
        <p:sp>
          <p:nvSpPr>
            <p:cNvPr id="897" name="Google Shape;897;p38"/>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8" name="Google Shape;898;p38"/>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9" name="Google Shape;899;p38"/>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0" name="Google Shape;900;p38"/>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1" name="Google Shape;901;p38"/>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2" name="Google Shape;902;p38"/>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3" name="Google Shape;903;p38"/>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4" name="Google Shape;904;p38"/>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5" name="Google Shape;905;p38"/>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6" name="Google Shape;906;p38"/>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7" name="Google Shape;907;p38"/>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8" name="Google Shape;908;p38"/>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909" name="Google Shape;909;p38"/>
          <p:cNvGrpSpPr/>
          <p:nvPr/>
        </p:nvGrpSpPr>
        <p:grpSpPr>
          <a:xfrm>
            <a:off x="892" y="-11"/>
            <a:ext cx="3037586" cy="2252645"/>
            <a:chOff x="892" y="-11"/>
            <a:chExt cx="3037586" cy="2252645"/>
          </a:xfrm>
        </p:grpSpPr>
        <p:sp>
          <p:nvSpPr>
            <p:cNvPr id="910" name="Google Shape;910;p38"/>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1" name="Google Shape;911;p38"/>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2" name="Google Shape;912;p38"/>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3" name="Google Shape;913;p38"/>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4" name="Google Shape;914;p38"/>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5" name="Google Shape;915;p38"/>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6" name="Google Shape;916;p38"/>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7" name="Google Shape;917;p38"/>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8" name="Google Shape;918;p38"/>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9" name="Google Shape;919;p38"/>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0" name="Google Shape;920;p38"/>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1" name="Google Shape;921;p38"/>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2" name="Google Shape;922;p38"/>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3" name="Google Shape;923;p38"/>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4" name="Google Shape;924;p38"/>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5" name="Google Shape;925;p38"/>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6" name="Google Shape;926;p38"/>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7" name="Google Shape;927;p38"/>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8" name="Google Shape;928;p38"/>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9" name="Google Shape;929;p38"/>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0" name="Google Shape;930;p38"/>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1" name="Google Shape;931;p38"/>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2" name="Google Shape;932;p38"/>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933" name="Google Shape;933;p3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bottom pattern">
  <p:cSld name="Blank bottom pattern">
    <p:spTree>
      <p:nvGrpSpPr>
        <p:cNvPr id="1" name="Shape 92"/>
        <p:cNvGrpSpPr/>
        <p:nvPr/>
      </p:nvGrpSpPr>
      <p:grpSpPr>
        <a:xfrm>
          <a:off x="0" y="0"/>
          <a:ext cx="0" cy="0"/>
          <a:chOff x="0" y="0"/>
          <a:chExt cx="0" cy="0"/>
        </a:xfrm>
      </p:grpSpPr>
      <p:grpSp>
        <p:nvGrpSpPr>
          <p:cNvPr id="93" name="Google Shape;93;p18"/>
          <p:cNvGrpSpPr/>
          <p:nvPr/>
        </p:nvGrpSpPr>
        <p:grpSpPr>
          <a:xfrm rot="10800000" flipH="1">
            <a:off x="900" y="3856776"/>
            <a:ext cx="9143992" cy="1286720"/>
            <a:chOff x="900" y="0"/>
            <a:chExt cx="9143992" cy="1286720"/>
          </a:xfrm>
        </p:grpSpPr>
        <p:sp>
          <p:nvSpPr>
            <p:cNvPr id="94" name="Google Shape;94;p18"/>
            <p:cNvSpPr/>
            <p:nvPr/>
          </p:nvSpPr>
          <p:spPr>
            <a:xfrm>
              <a:off x="4878953" y="643320"/>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 name="Google Shape;95;p18"/>
            <p:cNvSpPr/>
            <p:nvPr/>
          </p:nvSpPr>
          <p:spPr>
            <a:xfrm>
              <a:off x="5488830" y="32254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18"/>
            <p:cNvSpPr/>
            <p:nvPr/>
          </p:nvSpPr>
          <p:spPr>
            <a:xfrm>
              <a:off x="8536629"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18"/>
            <p:cNvSpPr/>
            <p:nvPr/>
          </p:nvSpPr>
          <p:spPr>
            <a:xfrm>
              <a:off x="6706973" y="3225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Google Shape;98;p18"/>
            <p:cNvSpPr/>
            <p:nvPr/>
          </p:nvSpPr>
          <p:spPr>
            <a:xfrm>
              <a:off x="4878953"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8"/>
            <p:cNvSpPr/>
            <p:nvPr/>
          </p:nvSpPr>
          <p:spPr>
            <a:xfrm>
              <a:off x="5488830"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18"/>
            <p:cNvSpPr/>
            <p:nvPr/>
          </p:nvSpPr>
          <p:spPr>
            <a:xfrm>
              <a:off x="6097065"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 name="Google Shape;101;p18"/>
            <p:cNvSpPr/>
            <p:nvPr/>
          </p:nvSpPr>
          <p:spPr>
            <a:xfrm>
              <a:off x="6706973"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18"/>
            <p:cNvSpPr/>
            <p:nvPr/>
          </p:nvSpPr>
          <p:spPr>
            <a:xfrm>
              <a:off x="7316850"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18"/>
            <p:cNvSpPr/>
            <p:nvPr/>
          </p:nvSpPr>
          <p:spPr>
            <a:xfrm>
              <a:off x="4878953" y="32254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 name="Google Shape;104;p18"/>
            <p:cNvSpPr/>
            <p:nvPr/>
          </p:nvSpPr>
          <p:spPr>
            <a:xfrm>
              <a:off x="5488830" y="6433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8"/>
            <p:cNvSpPr/>
            <p:nvPr/>
          </p:nvSpPr>
          <p:spPr>
            <a:xfrm>
              <a:off x="7926751"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18"/>
            <p:cNvSpPr/>
            <p:nvPr/>
          </p:nvSpPr>
          <p:spPr>
            <a:xfrm>
              <a:off x="8536629" y="32164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18"/>
            <p:cNvSpPr/>
            <p:nvPr/>
          </p:nvSpPr>
          <p:spPr>
            <a:xfrm>
              <a:off x="6097065" y="32254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 name="Google Shape;108;p18"/>
            <p:cNvSpPr/>
            <p:nvPr/>
          </p:nvSpPr>
          <p:spPr>
            <a:xfrm>
              <a:off x="670696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 name="Google Shape;109;p18"/>
            <p:cNvSpPr/>
            <p:nvPr/>
          </p:nvSpPr>
          <p:spPr>
            <a:xfrm>
              <a:off x="4878953" y="0"/>
              <a:ext cx="609899"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 name="Google Shape;110;p18"/>
            <p:cNvSpPr/>
            <p:nvPr/>
          </p:nvSpPr>
          <p:spPr>
            <a:xfrm>
              <a:off x="5488830"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 name="Google Shape;111;p18"/>
            <p:cNvSpPr/>
            <p:nvPr/>
          </p:nvSpPr>
          <p:spPr>
            <a:xfrm>
              <a:off x="6097065" y="0"/>
              <a:ext cx="609929"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 name="Google Shape;112;p18"/>
            <p:cNvSpPr/>
            <p:nvPr/>
          </p:nvSpPr>
          <p:spPr>
            <a:xfrm>
              <a:off x="8534993"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 name="Google Shape;113;p18"/>
            <p:cNvSpPr/>
            <p:nvPr/>
          </p:nvSpPr>
          <p:spPr>
            <a:xfrm>
              <a:off x="7926757"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114;p18"/>
            <p:cNvSpPr/>
            <p:nvPr/>
          </p:nvSpPr>
          <p:spPr>
            <a:xfrm>
              <a:off x="7925909" y="3216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 name="Google Shape;115;p18"/>
            <p:cNvSpPr/>
            <p:nvPr/>
          </p:nvSpPr>
          <p:spPr>
            <a:xfrm flipH="1">
              <a:off x="7316858"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 name="Google Shape;116;p18"/>
            <p:cNvSpPr/>
            <p:nvPr/>
          </p:nvSpPr>
          <p:spPr>
            <a:xfrm>
              <a:off x="900" y="643324"/>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 name="Google Shape;117;p18"/>
            <p:cNvSpPr/>
            <p:nvPr/>
          </p:nvSpPr>
          <p:spPr>
            <a:xfrm>
              <a:off x="610793" y="322545"/>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 name="Google Shape;118;p18"/>
            <p:cNvSpPr/>
            <p:nvPr/>
          </p:nvSpPr>
          <p:spPr>
            <a:xfrm>
              <a:off x="3658671"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 name="Google Shape;119;p18"/>
            <p:cNvSpPr/>
            <p:nvPr/>
          </p:nvSpPr>
          <p:spPr>
            <a:xfrm>
              <a:off x="1828968" y="3225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 name="Google Shape;120;p18"/>
            <p:cNvSpPr/>
            <p:nvPr/>
          </p:nvSpPr>
          <p:spPr>
            <a:xfrm>
              <a:off x="4266922" y="321642"/>
              <a:ext cx="609929"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 name="Google Shape;121;p18"/>
            <p:cNvSpPr/>
            <p:nvPr/>
          </p:nvSpPr>
          <p:spPr>
            <a:xfrm>
              <a:off x="900"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p18"/>
            <p:cNvSpPr/>
            <p:nvPr/>
          </p:nvSpPr>
          <p:spPr>
            <a:xfrm>
              <a:off x="610793"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 name="Google Shape;123;p18"/>
            <p:cNvSpPr/>
            <p:nvPr/>
          </p:nvSpPr>
          <p:spPr>
            <a:xfrm>
              <a:off x="1219044"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 name="Google Shape;124;p18"/>
            <p:cNvSpPr/>
            <p:nvPr/>
          </p:nvSpPr>
          <p:spPr>
            <a:xfrm>
              <a:off x="1828968"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 name="Google Shape;125;p18"/>
            <p:cNvSpPr/>
            <p:nvPr/>
          </p:nvSpPr>
          <p:spPr>
            <a:xfrm>
              <a:off x="2438861"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 name="Google Shape;126;p18"/>
            <p:cNvSpPr/>
            <p:nvPr/>
          </p:nvSpPr>
          <p:spPr>
            <a:xfrm>
              <a:off x="900" y="322545"/>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 name="Google Shape;127;p18"/>
            <p:cNvSpPr/>
            <p:nvPr/>
          </p:nvSpPr>
          <p:spPr>
            <a:xfrm>
              <a:off x="610793" y="643324"/>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 name="Google Shape;128;p18"/>
            <p:cNvSpPr/>
            <p:nvPr/>
          </p:nvSpPr>
          <p:spPr>
            <a:xfrm>
              <a:off x="3048778"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 name="Google Shape;129;p18"/>
            <p:cNvSpPr/>
            <p:nvPr/>
          </p:nvSpPr>
          <p:spPr>
            <a:xfrm>
              <a:off x="3658671" y="321642"/>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 name="Google Shape;130;p18"/>
            <p:cNvSpPr/>
            <p:nvPr/>
          </p:nvSpPr>
          <p:spPr>
            <a:xfrm>
              <a:off x="1219044" y="322545"/>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 name="Google Shape;131;p18"/>
            <p:cNvSpPr/>
            <p:nvPr/>
          </p:nvSpPr>
          <p:spPr>
            <a:xfrm>
              <a:off x="4266922" y="86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 name="Google Shape;132;p18"/>
            <p:cNvSpPr/>
            <p:nvPr/>
          </p:nvSpPr>
          <p:spPr>
            <a:xfrm>
              <a:off x="900"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 name="Google Shape;133;p18"/>
            <p:cNvSpPr/>
            <p:nvPr/>
          </p:nvSpPr>
          <p:spPr>
            <a:xfrm>
              <a:off x="610793"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 name="Google Shape;134;p18"/>
            <p:cNvSpPr/>
            <p:nvPr/>
          </p:nvSpPr>
          <p:spPr>
            <a:xfrm>
              <a:off x="1219044" y="0"/>
              <a:ext cx="609929"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 name="Google Shape;135;p18"/>
            <p:cNvSpPr/>
            <p:nvPr/>
          </p:nvSpPr>
          <p:spPr>
            <a:xfrm>
              <a:off x="4266958" y="0"/>
              <a:ext cx="609899"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 name="Google Shape;136;p18"/>
            <p:cNvSpPr/>
            <p:nvPr/>
          </p:nvSpPr>
          <p:spPr>
            <a:xfrm>
              <a:off x="3657035"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 name="Google Shape;137;p18"/>
            <p:cNvSpPr/>
            <p:nvPr/>
          </p:nvSpPr>
          <p:spPr>
            <a:xfrm>
              <a:off x="3048784"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 name="Google Shape;138;p18"/>
            <p:cNvSpPr/>
            <p:nvPr/>
          </p:nvSpPr>
          <p:spPr>
            <a:xfrm>
              <a:off x="2438861" y="0"/>
              <a:ext cx="609929"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 name="Google Shape;139;p18"/>
            <p:cNvSpPr/>
            <p:nvPr/>
          </p:nvSpPr>
          <p:spPr>
            <a:xfrm>
              <a:off x="3047936" y="3216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 name="Google Shape;140;p18"/>
            <p:cNvSpPr/>
            <p:nvPr/>
          </p:nvSpPr>
          <p:spPr>
            <a:xfrm flipH="1">
              <a:off x="3658935" y="64333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p18"/>
            <p:cNvSpPr/>
            <p:nvPr/>
          </p:nvSpPr>
          <p:spPr>
            <a:xfrm flipH="1">
              <a:off x="121931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42" name="Google Shape;142;p1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mp; Bullets">
  <p:cSld name="TITLE_AND_BODY_2">
    <p:spTree>
      <p:nvGrpSpPr>
        <p:cNvPr id="1" name="Shape 934"/>
        <p:cNvGrpSpPr/>
        <p:nvPr/>
      </p:nvGrpSpPr>
      <p:grpSpPr>
        <a:xfrm>
          <a:off x="0" y="0"/>
          <a:ext cx="0" cy="0"/>
          <a:chOff x="0" y="0"/>
          <a:chExt cx="0" cy="0"/>
        </a:xfrm>
      </p:grpSpPr>
      <p:sp>
        <p:nvSpPr>
          <p:cNvPr id="935" name="Google Shape;935;gddae2d60bc_0_142"/>
          <p:cNvSpPr txBox="1">
            <a:spLocks noGrp="1"/>
          </p:cNvSpPr>
          <p:nvPr>
            <p:ph type="title"/>
          </p:nvPr>
        </p:nvSpPr>
        <p:spPr>
          <a:xfrm>
            <a:off x="452438" y="404813"/>
            <a:ext cx="8239200" cy="537300"/>
          </a:xfrm>
          <a:prstGeom prst="rect">
            <a:avLst/>
          </a:prstGeom>
          <a:noFill/>
          <a:ln>
            <a:noFill/>
          </a:ln>
        </p:spPr>
        <p:txBody>
          <a:bodyPr spcFirstLastPara="1" wrap="square" lIns="19050" tIns="19050" rIns="19050" bIns="19050" anchor="t" anchorCtr="0">
            <a:normAutofit/>
          </a:bodyPr>
          <a:lstStyle>
            <a:lvl1pPr lvl="0" algn="l" rtl="0">
              <a:lnSpc>
                <a:spcPct val="80000"/>
              </a:lnSpc>
              <a:spcBef>
                <a:spcPts val="0"/>
              </a:spcBef>
              <a:spcAft>
                <a:spcPts val="0"/>
              </a:spcAft>
              <a:buClr>
                <a:srgbClr val="000000"/>
              </a:buClr>
              <a:buSzPts val="700"/>
              <a:buNone/>
              <a:defRPr/>
            </a:lvl1pPr>
            <a:lvl2pPr lvl="1" algn="l" rtl="0">
              <a:lnSpc>
                <a:spcPct val="80000"/>
              </a:lnSpc>
              <a:spcBef>
                <a:spcPts val="0"/>
              </a:spcBef>
              <a:spcAft>
                <a:spcPts val="0"/>
              </a:spcAft>
              <a:buClr>
                <a:srgbClr val="000000"/>
              </a:buClr>
              <a:buSzPts val="700"/>
              <a:buNone/>
              <a:defRPr/>
            </a:lvl2pPr>
            <a:lvl3pPr lvl="2" algn="l" rtl="0">
              <a:lnSpc>
                <a:spcPct val="80000"/>
              </a:lnSpc>
              <a:spcBef>
                <a:spcPts val="0"/>
              </a:spcBef>
              <a:spcAft>
                <a:spcPts val="0"/>
              </a:spcAft>
              <a:buClr>
                <a:srgbClr val="000000"/>
              </a:buClr>
              <a:buSzPts val="700"/>
              <a:buNone/>
              <a:defRPr/>
            </a:lvl3pPr>
            <a:lvl4pPr lvl="3" algn="l" rtl="0">
              <a:lnSpc>
                <a:spcPct val="80000"/>
              </a:lnSpc>
              <a:spcBef>
                <a:spcPts val="0"/>
              </a:spcBef>
              <a:spcAft>
                <a:spcPts val="0"/>
              </a:spcAft>
              <a:buClr>
                <a:srgbClr val="000000"/>
              </a:buClr>
              <a:buSzPts val="700"/>
              <a:buNone/>
              <a:defRPr/>
            </a:lvl4pPr>
            <a:lvl5pPr lvl="4" algn="l" rtl="0">
              <a:lnSpc>
                <a:spcPct val="80000"/>
              </a:lnSpc>
              <a:spcBef>
                <a:spcPts val="0"/>
              </a:spcBef>
              <a:spcAft>
                <a:spcPts val="0"/>
              </a:spcAft>
              <a:buClr>
                <a:srgbClr val="000000"/>
              </a:buClr>
              <a:buSzPts val="700"/>
              <a:buNone/>
              <a:defRPr/>
            </a:lvl5pPr>
            <a:lvl6pPr lvl="5" algn="l" rtl="0">
              <a:lnSpc>
                <a:spcPct val="80000"/>
              </a:lnSpc>
              <a:spcBef>
                <a:spcPts val="0"/>
              </a:spcBef>
              <a:spcAft>
                <a:spcPts val="0"/>
              </a:spcAft>
              <a:buClr>
                <a:srgbClr val="000000"/>
              </a:buClr>
              <a:buSzPts val="700"/>
              <a:buNone/>
              <a:defRPr/>
            </a:lvl6pPr>
            <a:lvl7pPr lvl="6" algn="l" rtl="0">
              <a:lnSpc>
                <a:spcPct val="80000"/>
              </a:lnSpc>
              <a:spcBef>
                <a:spcPts val="0"/>
              </a:spcBef>
              <a:spcAft>
                <a:spcPts val="0"/>
              </a:spcAft>
              <a:buClr>
                <a:srgbClr val="000000"/>
              </a:buClr>
              <a:buSzPts val="700"/>
              <a:buNone/>
              <a:defRPr/>
            </a:lvl7pPr>
            <a:lvl8pPr lvl="7" algn="l" rtl="0">
              <a:lnSpc>
                <a:spcPct val="80000"/>
              </a:lnSpc>
              <a:spcBef>
                <a:spcPts val="0"/>
              </a:spcBef>
              <a:spcAft>
                <a:spcPts val="0"/>
              </a:spcAft>
              <a:buClr>
                <a:srgbClr val="000000"/>
              </a:buClr>
              <a:buSzPts val="700"/>
              <a:buNone/>
              <a:defRPr/>
            </a:lvl8pPr>
            <a:lvl9pPr lvl="8" algn="l" rtl="0">
              <a:lnSpc>
                <a:spcPct val="80000"/>
              </a:lnSpc>
              <a:spcBef>
                <a:spcPts val="0"/>
              </a:spcBef>
              <a:spcAft>
                <a:spcPts val="0"/>
              </a:spcAft>
              <a:buClr>
                <a:srgbClr val="000000"/>
              </a:buClr>
              <a:buSzPts val="700"/>
              <a:buNone/>
              <a:defRPr/>
            </a:lvl9pPr>
          </a:lstStyle>
          <a:p>
            <a:endParaRPr/>
          </a:p>
        </p:txBody>
      </p:sp>
      <p:sp>
        <p:nvSpPr>
          <p:cNvPr id="936" name="Google Shape;936;gddae2d60bc_0_142"/>
          <p:cNvSpPr txBox="1">
            <a:spLocks noGrp="1"/>
          </p:cNvSpPr>
          <p:nvPr>
            <p:ph type="body" idx="1"/>
          </p:nvPr>
        </p:nvSpPr>
        <p:spPr>
          <a:xfrm>
            <a:off x="452438" y="889861"/>
            <a:ext cx="8239200" cy="350700"/>
          </a:xfrm>
          <a:prstGeom prst="rect">
            <a:avLst/>
          </a:prstGeom>
          <a:noFill/>
          <a:ln>
            <a:noFill/>
          </a:ln>
        </p:spPr>
        <p:txBody>
          <a:bodyPr spcFirstLastPara="1" wrap="square" lIns="17150" tIns="17150" rIns="17150" bIns="17150" anchor="t" anchorCtr="0">
            <a:normAutofit/>
          </a:bodyPr>
          <a:lstStyle>
            <a:lvl1pPr marL="457200" lvl="0" indent="-228600" algn="l" rtl="0">
              <a:lnSpc>
                <a:spcPct val="100000"/>
              </a:lnSpc>
              <a:spcBef>
                <a:spcPts val="0"/>
              </a:spcBef>
              <a:spcAft>
                <a:spcPts val="0"/>
              </a:spcAft>
              <a:buClr>
                <a:srgbClr val="000000"/>
              </a:buClr>
              <a:buSzPts val="2100"/>
              <a:buFont typeface="Helvetica Neue"/>
              <a:buNone/>
              <a:defRPr sz="2100" b="1"/>
            </a:lvl1pPr>
            <a:lvl2pPr marL="914400" lvl="1" indent="-279400" algn="l" rtl="0">
              <a:lnSpc>
                <a:spcPct val="90000"/>
              </a:lnSpc>
              <a:spcBef>
                <a:spcPts val="1700"/>
              </a:spcBef>
              <a:spcAft>
                <a:spcPts val="0"/>
              </a:spcAft>
              <a:buClr>
                <a:srgbClr val="000000"/>
              </a:buClr>
              <a:buSzPts val="800"/>
              <a:buChar char="◂"/>
              <a:defRPr/>
            </a:lvl2pPr>
            <a:lvl3pPr marL="1371600" lvl="2" indent="-279400" algn="l" rtl="0">
              <a:lnSpc>
                <a:spcPct val="90000"/>
              </a:lnSpc>
              <a:spcBef>
                <a:spcPts val="1700"/>
              </a:spcBef>
              <a:spcAft>
                <a:spcPts val="0"/>
              </a:spcAft>
              <a:buClr>
                <a:srgbClr val="000000"/>
              </a:buClr>
              <a:buSzPts val="800"/>
              <a:buChar char="◂"/>
              <a:defRPr/>
            </a:lvl3pPr>
            <a:lvl4pPr marL="1828800" lvl="3" indent="-279400" algn="l" rtl="0">
              <a:lnSpc>
                <a:spcPct val="90000"/>
              </a:lnSpc>
              <a:spcBef>
                <a:spcPts val="1700"/>
              </a:spcBef>
              <a:spcAft>
                <a:spcPts val="0"/>
              </a:spcAft>
              <a:buClr>
                <a:srgbClr val="000000"/>
              </a:buClr>
              <a:buSzPts val="800"/>
              <a:buChar char="◂"/>
              <a:defRPr/>
            </a:lvl4pPr>
            <a:lvl5pPr marL="2286000" lvl="4" indent="-279400" algn="l" rtl="0">
              <a:lnSpc>
                <a:spcPct val="90000"/>
              </a:lnSpc>
              <a:spcBef>
                <a:spcPts val="1700"/>
              </a:spcBef>
              <a:spcAft>
                <a:spcPts val="0"/>
              </a:spcAft>
              <a:buClr>
                <a:srgbClr val="000000"/>
              </a:buClr>
              <a:buSzPts val="800"/>
              <a:buChar char="○"/>
              <a:defRPr/>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937" name="Google Shape;937;gddae2d60bc_0_142"/>
          <p:cNvSpPr txBox="1">
            <a:spLocks noGrp="1"/>
          </p:cNvSpPr>
          <p:nvPr>
            <p:ph type="body" idx="2"/>
          </p:nvPr>
        </p:nvSpPr>
        <p:spPr>
          <a:xfrm>
            <a:off x="452438" y="1593189"/>
            <a:ext cx="8239200" cy="3096000"/>
          </a:xfrm>
          <a:prstGeom prst="rect">
            <a:avLst/>
          </a:prstGeom>
          <a:noFill/>
          <a:ln>
            <a:noFill/>
          </a:ln>
        </p:spPr>
        <p:txBody>
          <a:bodyPr spcFirstLastPara="1" wrap="square" lIns="19050" tIns="19050" rIns="19050" bIns="19050" anchor="t" anchorCtr="0">
            <a:normAutofit/>
          </a:bodyPr>
          <a:lstStyle>
            <a:lvl1pPr marL="457200" lvl="0" indent="-279400" algn="l" rtl="0">
              <a:lnSpc>
                <a:spcPct val="90000"/>
              </a:lnSpc>
              <a:spcBef>
                <a:spcPts val="1700"/>
              </a:spcBef>
              <a:spcAft>
                <a:spcPts val="0"/>
              </a:spcAft>
              <a:buClr>
                <a:srgbClr val="000000"/>
              </a:buClr>
              <a:buSzPts val="800"/>
              <a:buChar char="◂"/>
              <a:defRPr/>
            </a:lvl1pPr>
            <a:lvl2pPr marL="914400" lvl="1" indent="-279400" algn="l" rtl="0">
              <a:lnSpc>
                <a:spcPct val="90000"/>
              </a:lnSpc>
              <a:spcBef>
                <a:spcPts val="1700"/>
              </a:spcBef>
              <a:spcAft>
                <a:spcPts val="0"/>
              </a:spcAft>
              <a:buClr>
                <a:srgbClr val="000000"/>
              </a:buClr>
              <a:buSzPts val="800"/>
              <a:buChar char="◂"/>
              <a:defRPr/>
            </a:lvl2pPr>
            <a:lvl3pPr marL="1371600" lvl="2" indent="-279400" algn="l" rtl="0">
              <a:lnSpc>
                <a:spcPct val="90000"/>
              </a:lnSpc>
              <a:spcBef>
                <a:spcPts val="1700"/>
              </a:spcBef>
              <a:spcAft>
                <a:spcPts val="0"/>
              </a:spcAft>
              <a:buClr>
                <a:srgbClr val="000000"/>
              </a:buClr>
              <a:buSzPts val="800"/>
              <a:buChar char="◂"/>
              <a:defRPr/>
            </a:lvl3pPr>
            <a:lvl4pPr marL="1828800" lvl="3" indent="-279400" algn="l" rtl="0">
              <a:lnSpc>
                <a:spcPct val="90000"/>
              </a:lnSpc>
              <a:spcBef>
                <a:spcPts val="1700"/>
              </a:spcBef>
              <a:spcAft>
                <a:spcPts val="0"/>
              </a:spcAft>
              <a:buClr>
                <a:srgbClr val="000000"/>
              </a:buClr>
              <a:buSzPts val="800"/>
              <a:buChar char="◂"/>
              <a:defRPr/>
            </a:lvl4pPr>
            <a:lvl5pPr marL="2286000" lvl="4" indent="-279400" algn="l" rtl="0">
              <a:lnSpc>
                <a:spcPct val="90000"/>
              </a:lnSpc>
              <a:spcBef>
                <a:spcPts val="1700"/>
              </a:spcBef>
              <a:spcAft>
                <a:spcPts val="0"/>
              </a:spcAft>
              <a:buClr>
                <a:srgbClr val="000000"/>
              </a:buClr>
              <a:buSzPts val="800"/>
              <a:buChar char="○"/>
              <a:defRPr/>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938" name="Google Shape;938;gddae2d60bc_0_142"/>
          <p:cNvSpPr txBox="1">
            <a:spLocks noGrp="1"/>
          </p:cNvSpPr>
          <p:nvPr>
            <p:ph type="sldNum" idx="12"/>
          </p:nvPr>
        </p:nvSpPr>
        <p:spPr>
          <a:xfrm>
            <a:off x="4500562" y="4905375"/>
            <a:ext cx="138300" cy="146100"/>
          </a:xfrm>
          <a:prstGeom prst="rect">
            <a:avLst/>
          </a:prstGeom>
          <a:noFill/>
          <a:ln>
            <a:noFill/>
          </a:ln>
        </p:spPr>
        <p:txBody>
          <a:bodyPr spcFirstLastPara="1" wrap="square" lIns="19050" tIns="19050" rIns="19050" bIns="19050" anchor="b" anchorCtr="0">
            <a:spAutoFit/>
          </a:bodyPr>
          <a:lstStyle>
            <a:lvl1pPr marL="0" lvl="0" indent="0" algn="ctr" rtl="0">
              <a:lnSpc>
                <a:spcPct val="100000"/>
              </a:lnSpc>
              <a:spcBef>
                <a:spcPts val="0"/>
              </a:spcBef>
              <a:spcAft>
                <a:spcPts val="0"/>
              </a:spcAft>
              <a:buClr>
                <a:srgbClr val="000000"/>
              </a:buClr>
              <a:buSzPts val="700"/>
              <a:buFont typeface="Helvetica Neue"/>
              <a:buNone/>
              <a:defRPr sz="700">
                <a:solidFill>
                  <a:srgbClr val="000000"/>
                </a:solidFill>
              </a:defRPr>
            </a:lvl1pPr>
            <a:lvl2pPr marL="0" lvl="1" indent="0" algn="ctr" rtl="0">
              <a:lnSpc>
                <a:spcPct val="100000"/>
              </a:lnSpc>
              <a:spcBef>
                <a:spcPts val="0"/>
              </a:spcBef>
              <a:spcAft>
                <a:spcPts val="0"/>
              </a:spcAft>
              <a:buClr>
                <a:srgbClr val="000000"/>
              </a:buClr>
              <a:buSzPts val="700"/>
              <a:buFont typeface="Helvetica Neue"/>
              <a:buNone/>
              <a:defRPr sz="700">
                <a:solidFill>
                  <a:srgbClr val="000000"/>
                </a:solidFill>
              </a:defRPr>
            </a:lvl2pPr>
            <a:lvl3pPr marL="0" lvl="2" indent="0" algn="ctr" rtl="0">
              <a:lnSpc>
                <a:spcPct val="100000"/>
              </a:lnSpc>
              <a:spcBef>
                <a:spcPts val="0"/>
              </a:spcBef>
              <a:spcAft>
                <a:spcPts val="0"/>
              </a:spcAft>
              <a:buClr>
                <a:srgbClr val="000000"/>
              </a:buClr>
              <a:buSzPts val="700"/>
              <a:buFont typeface="Helvetica Neue"/>
              <a:buNone/>
              <a:defRPr sz="700">
                <a:solidFill>
                  <a:srgbClr val="000000"/>
                </a:solidFill>
              </a:defRPr>
            </a:lvl3pPr>
            <a:lvl4pPr marL="0" lvl="3" indent="0" algn="ctr" rtl="0">
              <a:lnSpc>
                <a:spcPct val="100000"/>
              </a:lnSpc>
              <a:spcBef>
                <a:spcPts val="0"/>
              </a:spcBef>
              <a:spcAft>
                <a:spcPts val="0"/>
              </a:spcAft>
              <a:buClr>
                <a:srgbClr val="000000"/>
              </a:buClr>
              <a:buSzPts val="700"/>
              <a:buFont typeface="Helvetica Neue"/>
              <a:buNone/>
              <a:defRPr sz="700">
                <a:solidFill>
                  <a:srgbClr val="000000"/>
                </a:solidFill>
              </a:defRPr>
            </a:lvl4pPr>
            <a:lvl5pPr marL="0" lvl="4" indent="0" algn="ctr" rtl="0">
              <a:lnSpc>
                <a:spcPct val="100000"/>
              </a:lnSpc>
              <a:spcBef>
                <a:spcPts val="0"/>
              </a:spcBef>
              <a:spcAft>
                <a:spcPts val="0"/>
              </a:spcAft>
              <a:buClr>
                <a:srgbClr val="000000"/>
              </a:buClr>
              <a:buSzPts val="700"/>
              <a:buFont typeface="Helvetica Neue"/>
              <a:buNone/>
              <a:defRPr sz="700">
                <a:solidFill>
                  <a:srgbClr val="000000"/>
                </a:solidFill>
              </a:defRPr>
            </a:lvl5pPr>
            <a:lvl6pPr marL="0" lvl="5" indent="0" algn="ctr" rtl="0">
              <a:lnSpc>
                <a:spcPct val="100000"/>
              </a:lnSpc>
              <a:spcBef>
                <a:spcPts val="0"/>
              </a:spcBef>
              <a:spcAft>
                <a:spcPts val="0"/>
              </a:spcAft>
              <a:buClr>
                <a:srgbClr val="000000"/>
              </a:buClr>
              <a:buSzPts val="700"/>
              <a:buFont typeface="Helvetica Neue"/>
              <a:buNone/>
              <a:defRPr sz="700">
                <a:solidFill>
                  <a:srgbClr val="000000"/>
                </a:solidFill>
              </a:defRPr>
            </a:lvl6pPr>
            <a:lvl7pPr marL="0" lvl="6" indent="0" algn="ctr" rtl="0">
              <a:lnSpc>
                <a:spcPct val="100000"/>
              </a:lnSpc>
              <a:spcBef>
                <a:spcPts val="0"/>
              </a:spcBef>
              <a:spcAft>
                <a:spcPts val="0"/>
              </a:spcAft>
              <a:buClr>
                <a:srgbClr val="000000"/>
              </a:buClr>
              <a:buSzPts val="700"/>
              <a:buFont typeface="Helvetica Neue"/>
              <a:buNone/>
              <a:defRPr sz="700">
                <a:solidFill>
                  <a:srgbClr val="000000"/>
                </a:solidFill>
              </a:defRPr>
            </a:lvl7pPr>
            <a:lvl8pPr marL="0" lvl="7" indent="0" algn="ctr" rtl="0">
              <a:lnSpc>
                <a:spcPct val="100000"/>
              </a:lnSpc>
              <a:spcBef>
                <a:spcPts val="0"/>
              </a:spcBef>
              <a:spcAft>
                <a:spcPts val="0"/>
              </a:spcAft>
              <a:buClr>
                <a:srgbClr val="000000"/>
              </a:buClr>
              <a:buSzPts val="700"/>
              <a:buFont typeface="Helvetica Neue"/>
              <a:buNone/>
              <a:defRPr sz="700">
                <a:solidFill>
                  <a:srgbClr val="000000"/>
                </a:solidFill>
              </a:defRPr>
            </a:lvl8pPr>
            <a:lvl9pPr marL="0" lvl="8" indent="0" algn="ctr" rtl="0">
              <a:lnSpc>
                <a:spcPct val="100000"/>
              </a:lnSpc>
              <a:spcBef>
                <a:spcPts val="0"/>
              </a:spcBef>
              <a:spcAft>
                <a:spcPts val="0"/>
              </a:spcAft>
              <a:buClr>
                <a:srgbClr val="000000"/>
              </a:buClr>
              <a:buSzPts val="700"/>
              <a:buFont typeface="Helvetica Neue"/>
              <a:buNone/>
              <a:defRPr sz="700">
                <a:solidFill>
                  <a:srgbClr val="000000"/>
                </a:solidFill>
              </a:defRPr>
            </a:lvl9pPr>
          </a:lstStyle>
          <a:p>
            <a:pPr marL="0" lvl="0" indent="0" algn="ctr" rtl="0">
              <a:spcBef>
                <a:spcPts val="0"/>
              </a:spcBef>
              <a:spcAft>
                <a:spcPts val="0"/>
              </a:spcAft>
              <a:buNone/>
            </a:pPr>
            <a:fld id="{00000000-1234-1234-1234-123412341234}" type="slidenum">
              <a:rPr lang="en"/>
              <a:t>‹#›</a:t>
            </a:fld>
            <a:endParaRPr sz="1300">
              <a:solidFill>
                <a:schemeClr val="lt1"/>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mp; Bullets 1">
  <p:cSld name="TITLE_AND_BODY_3">
    <p:spTree>
      <p:nvGrpSpPr>
        <p:cNvPr id="1" name="Shape 939"/>
        <p:cNvGrpSpPr/>
        <p:nvPr/>
      </p:nvGrpSpPr>
      <p:grpSpPr>
        <a:xfrm>
          <a:off x="0" y="0"/>
          <a:ext cx="0" cy="0"/>
          <a:chOff x="0" y="0"/>
          <a:chExt cx="0" cy="0"/>
        </a:xfrm>
      </p:grpSpPr>
      <p:sp>
        <p:nvSpPr>
          <p:cNvPr id="940" name="Google Shape;940;gddae2d60bc_0_221"/>
          <p:cNvSpPr txBox="1">
            <a:spLocks noGrp="1"/>
          </p:cNvSpPr>
          <p:nvPr>
            <p:ph type="title"/>
          </p:nvPr>
        </p:nvSpPr>
        <p:spPr>
          <a:xfrm>
            <a:off x="452438" y="404813"/>
            <a:ext cx="8239200" cy="537300"/>
          </a:xfrm>
          <a:prstGeom prst="rect">
            <a:avLst/>
          </a:prstGeom>
          <a:noFill/>
          <a:ln>
            <a:noFill/>
          </a:ln>
        </p:spPr>
        <p:txBody>
          <a:bodyPr spcFirstLastPara="1" wrap="square" lIns="19050" tIns="19050" rIns="19050" bIns="19050" anchor="t" anchorCtr="0">
            <a:normAutofit/>
          </a:bodyPr>
          <a:lstStyle>
            <a:lvl1pPr lvl="0" algn="l" rtl="0">
              <a:lnSpc>
                <a:spcPct val="80000"/>
              </a:lnSpc>
              <a:spcBef>
                <a:spcPts val="0"/>
              </a:spcBef>
              <a:spcAft>
                <a:spcPts val="0"/>
              </a:spcAft>
              <a:buClr>
                <a:srgbClr val="000000"/>
              </a:buClr>
              <a:buSzPts val="700"/>
              <a:buNone/>
              <a:defRPr/>
            </a:lvl1pPr>
            <a:lvl2pPr lvl="1" algn="l" rtl="0">
              <a:lnSpc>
                <a:spcPct val="80000"/>
              </a:lnSpc>
              <a:spcBef>
                <a:spcPts val="0"/>
              </a:spcBef>
              <a:spcAft>
                <a:spcPts val="0"/>
              </a:spcAft>
              <a:buClr>
                <a:srgbClr val="000000"/>
              </a:buClr>
              <a:buSzPts val="700"/>
              <a:buNone/>
              <a:defRPr/>
            </a:lvl2pPr>
            <a:lvl3pPr lvl="2" algn="l" rtl="0">
              <a:lnSpc>
                <a:spcPct val="80000"/>
              </a:lnSpc>
              <a:spcBef>
                <a:spcPts val="0"/>
              </a:spcBef>
              <a:spcAft>
                <a:spcPts val="0"/>
              </a:spcAft>
              <a:buClr>
                <a:srgbClr val="000000"/>
              </a:buClr>
              <a:buSzPts val="700"/>
              <a:buNone/>
              <a:defRPr/>
            </a:lvl3pPr>
            <a:lvl4pPr lvl="3" algn="l" rtl="0">
              <a:lnSpc>
                <a:spcPct val="80000"/>
              </a:lnSpc>
              <a:spcBef>
                <a:spcPts val="0"/>
              </a:spcBef>
              <a:spcAft>
                <a:spcPts val="0"/>
              </a:spcAft>
              <a:buClr>
                <a:srgbClr val="000000"/>
              </a:buClr>
              <a:buSzPts val="700"/>
              <a:buNone/>
              <a:defRPr/>
            </a:lvl4pPr>
            <a:lvl5pPr lvl="4" algn="l" rtl="0">
              <a:lnSpc>
                <a:spcPct val="80000"/>
              </a:lnSpc>
              <a:spcBef>
                <a:spcPts val="0"/>
              </a:spcBef>
              <a:spcAft>
                <a:spcPts val="0"/>
              </a:spcAft>
              <a:buClr>
                <a:srgbClr val="000000"/>
              </a:buClr>
              <a:buSzPts val="700"/>
              <a:buNone/>
              <a:defRPr/>
            </a:lvl5pPr>
            <a:lvl6pPr lvl="5" algn="l" rtl="0">
              <a:lnSpc>
                <a:spcPct val="80000"/>
              </a:lnSpc>
              <a:spcBef>
                <a:spcPts val="0"/>
              </a:spcBef>
              <a:spcAft>
                <a:spcPts val="0"/>
              </a:spcAft>
              <a:buClr>
                <a:srgbClr val="000000"/>
              </a:buClr>
              <a:buSzPts val="700"/>
              <a:buNone/>
              <a:defRPr/>
            </a:lvl6pPr>
            <a:lvl7pPr lvl="6" algn="l" rtl="0">
              <a:lnSpc>
                <a:spcPct val="80000"/>
              </a:lnSpc>
              <a:spcBef>
                <a:spcPts val="0"/>
              </a:spcBef>
              <a:spcAft>
                <a:spcPts val="0"/>
              </a:spcAft>
              <a:buClr>
                <a:srgbClr val="000000"/>
              </a:buClr>
              <a:buSzPts val="700"/>
              <a:buNone/>
              <a:defRPr/>
            </a:lvl7pPr>
            <a:lvl8pPr lvl="7" algn="l" rtl="0">
              <a:lnSpc>
                <a:spcPct val="80000"/>
              </a:lnSpc>
              <a:spcBef>
                <a:spcPts val="0"/>
              </a:spcBef>
              <a:spcAft>
                <a:spcPts val="0"/>
              </a:spcAft>
              <a:buClr>
                <a:srgbClr val="000000"/>
              </a:buClr>
              <a:buSzPts val="700"/>
              <a:buNone/>
              <a:defRPr/>
            </a:lvl8pPr>
            <a:lvl9pPr lvl="8" algn="l" rtl="0">
              <a:lnSpc>
                <a:spcPct val="80000"/>
              </a:lnSpc>
              <a:spcBef>
                <a:spcPts val="0"/>
              </a:spcBef>
              <a:spcAft>
                <a:spcPts val="0"/>
              </a:spcAft>
              <a:buClr>
                <a:srgbClr val="000000"/>
              </a:buClr>
              <a:buSzPts val="700"/>
              <a:buNone/>
              <a:defRPr/>
            </a:lvl9pPr>
          </a:lstStyle>
          <a:p>
            <a:endParaRPr/>
          </a:p>
        </p:txBody>
      </p:sp>
      <p:sp>
        <p:nvSpPr>
          <p:cNvPr id="941" name="Google Shape;941;gddae2d60bc_0_221"/>
          <p:cNvSpPr txBox="1">
            <a:spLocks noGrp="1"/>
          </p:cNvSpPr>
          <p:nvPr>
            <p:ph type="body" idx="1"/>
          </p:nvPr>
        </p:nvSpPr>
        <p:spPr>
          <a:xfrm>
            <a:off x="452438" y="889861"/>
            <a:ext cx="8239200" cy="350700"/>
          </a:xfrm>
          <a:prstGeom prst="rect">
            <a:avLst/>
          </a:prstGeom>
          <a:noFill/>
          <a:ln>
            <a:noFill/>
          </a:ln>
        </p:spPr>
        <p:txBody>
          <a:bodyPr spcFirstLastPara="1" wrap="square" lIns="17150" tIns="17150" rIns="17150" bIns="17150" anchor="t" anchorCtr="0">
            <a:normAutofit/>
          </a:bodyPr>
          <a:lstStyle>
            <a:lvl1pPr marL="457200" lvl="0" indent="-228600" algn="l" rtl="0">
              <a:lnSpc>
                <a:spcPct val="100000"/>
              </a:lnSpc>
              <a:spcBef>
                <a:spcPts val="0"/>
              </a:spcBef>
              <a:spcAft>
                <a:spcPts val="0"/>
              </a:spcAft>
              <a:buClr>
                <a:srgbClr val="000000"/>
              </a:buClr>
              <a:buSzPts val="2100"/>
              <a:buFont typeface="Helvetica Neue"/>
              <a:buNone/>
              <a:defRPr sz="2100" b="1"/>
            </a:lvl1pPr>
            <a:lvl2pPr marL="914400" lvl="1" indent="-279400" algn="l" rtl="0">
              <a:lnSpc>
                <a:spcPct val="90000"/>
              </a:lnSpc>
              <a:spcBef>
                <a:spcPts val="1700"/>
              </a:spcBef>
              <a:spcAft>
                <a:spcPts val="0"/>
              </a:spcAft>
              <a:buClr>
                <a:srgbClr val="000000"/>
              </a:buClr>
              <a:buSzPts val="800"/>
              <a:buChar char="◂"/>
              <a:defRPr/>
            </a:lvl2pPr>
            <a:lvl3pPr marL="1371600" lvl="2" indent="-279400" algn="l" rtl="0">
              <a:lnSpc>
                <a:spcPct val="90000"/>
              </a:lnSpc>
              <a:spcBef>
                <a:spcPts val="1700"/>
              </a:spcBef>
              <a:spcAft>
                <a:spcPts val="0"/>
              </a:spcAft>
              <a:buClr>
                <a:srgbClr val="000000"/>
              </a:buClr>
              <a:buSzPts val="800"/>
              <a:buChar char="◂"/>
              <a:defRPr/>
            </a:lvl3pPr>
            <a:lvl4pPr marL="1828800" lvl="3" indent="-279400" algn="l" rtl="0">
              <a:lnSpc>
                <a:spcPct val="90000"/>
              </a:lnSpc>
              <a:spcBef>
                <a:spcPts val="1700"/>
              </a:spcBef>
              <a:spcAft>
                <a:spcPts val="0"/>
              </a:spcAft>
              <a:buClr>
                <a:srgbClr val="000000"/>
              </a:buClr>
              <a:buSzPts val="800"/>
              <a:buChar char="◂"/>
              <a:defRPr/>
            </a:lvl4pPr>
            <a:lvl5pPr marL="2286000" lvl="4" indent="-279400" algn="l" rtl="0">
              <a:lnSpc>
                <a:spcPct val="90000"/>
              </a:lnSpc>
              <a:spcBef>
                <a:spcPts val="1700"/>
              </a:spcBef>
              <a:spcAft>
                <a:spcPts val="0"/>
              </a:spcAft>
              <a:buClr>
                <a:srgbClr val="000000"/>
              </a:buClr>
              <a:buSzPts val="800"/>
              <a:buChar char="○"/>
              <a:defRPr/>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942" name="Google Shape;942;gddae2d60bc_0_221"/>
          <p:cNvSpPr txBox="1">
            <a:spLocks noGrp="1"/>
          </p:cNvSpPr>
          <p:nvPr>
            <p:ph type="body" idx="2"/>
          </p:nvPr>
        </p:nvSpPr>
        <p:spPr>
          <a:xfrm>
            <a:off x="452438" y="1593189"/>
            <a:ext cx="8239200" cy="3096000"/>
          </a:xfrm>
          <a:prstGeom prst="rect">
            <a:avLst/>
          </a:prstGeom>
          <a:noFill/>
          <a:ln>
            <a:noFill/>
          </a:ln>
        </p:spPr>
        <p:txBody>
          <a:bodyPr spcFirstLastPara="1" wrap="square" lIns="19050" tIns="19050" rIns="19050" bIns="19050" anchor="t" anchorCtr="0">
            <a:normAutofit/>
          </a:bodyPr>
          <a:lstStyle>
            <a:lvl1pPr marL="457200" lvl="0" indent="-279400" algn="l" rtl="0">
              <a:lnSpc>
                <a:spcPct val="90000"/>
              </a:lnSpc>
              <a:spcBef>
                <a:spcPts val="1700"/>
              </a:spcBef>
              <a:spcAft>
                <a:spcPts val="0"/>
              </a:spcAft>
              <a:buClr>
                <a:srgbClr val="000000"/>
              </a:buClr>
              <a:buSzPts val="800"/>
              <a:buChar char="◂"/>
              <a:defRPr/>
            </a:lvl1pPr>
            <a:lvl2pPr marL="914400" lvl="1" indent="-279400" algn="l" rtl="0">
              <a:lnSpc>
                <a:spcPct val="90000"/>
              </a:lnSpc>
              <a:spcBef>
                <a:spcPts val="1700"/>
              </a:spcBef>
              <a:spcAft>
                <a:spcPts val="0"/>
              </a:spcAft>
              <a:buClr>
                <a:srgbClr val="000000"/>
              </a:buClr>
              <a:buSzPts val="800"/>
              <a:buChar char="◂"/>
              <a:defRPr/>
            </a:lvl2pPr>
            <a:lvl3pPr marL="1371600" lvl="2" indent="-279400" algn="l" rtl="0">
              <a:lnSpc>
                <a:spcPct val="90000"/>
              </a:lnSpc>
              <a:spcBef>
                <a:spcPts val="1700"/>
              </a:spcBef>
              <a:spcAft>
                <a:spcPts val="0"/>
              </a:spcAft>
              <a:buClr>
                <a:srgbClr val="000000"/>
              </a:buClr>
              <a:buSzPts val="800"/>
              <a:buChar char="◂"/>
              <a:defRPr/>
            </a:lvl3pPr>
            <a:lvl4pPr marL="1828800" lvl="3" indent="-279400" algn="l" rtl="0">
              <a:lnSpc>
                <a:spcPct val="90000"/>
              </a:lnSpc>
              <a:spcBef>
                <a:spcPts val="1700"/>
              </a:spcBef>
              <a:spcAft>
                <a:spcPts val="0"/>
              </a:spcAft>
              <a:buClr>
                <a:srgbClr val="000000"/>
              </a:buClr>
              <a:buSzPts val="800"/>
              <a:buChar char="◂"/>
              <a:defRPr/>
            </a:lvl4pPr>
            <a:lvl5pPr marL="2286000" lvl="4" indent="-279400" algn="l" rtl="0">
              <a:lnSpc>
                <a:spcPct val="90000"/>
              </a:lnSpc>
              <a:spcBef>
                <a:spcPts val="1700"/>
              </a:spcBef>
              <a:spcAft>
                <a:spcPts val="0"/>
              </a:spcAft>
              <a:buClr>
                <a:srgbClr val="000000"/>
              </a:buClr>
              <a:buSzPts val="800"/>
              <a:buChar char="○"/>
              <a:defRPr/>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943" name="Google Shape;943;gddae2d60bc_0_221"/>
          <p:cNvSpPr txBox="1">
            <a:spLocks noGrp="1"/>
          </p:cNvSpPr>
          <p:nvPr>
            <p:ph type="sldNum" idx="12"/>
          </p:nvPr>
        </p:nvSpPr>
        <p:spPr>
          <a:xfrm>
            <a:off x="4500562" y="4905375"/>
            <a:ext cx="138300" cy="146100"/>
          </a:xfrm>
          <a:prstGeom prst="rect">
            <a:avLst/>
          </a:prstGeom>
          <a:noFill/>
          <a:ln>
            <a:noFill/>
          </a:ln>
        </p:spPr>
        <p:txBody>
          <a:bodyPr spcFirstLastPara="1" wrap="square" lIns="19050" tIns="19050" rIns="19050" bIns="19050" anchor="b" anchorCtr="0">
            <a:spAutoFit/>
          </a:bodyPr>
          <a:lstStyle>
            <a:lvl1pPr marL="0" lvl="0" indent="0" algn="ctr" rtl="0">
              <a:lnSpc>
                <a:spcPct val="100000"/>
              </a:lnSpc>
              <a:spcBef>
                <a:spcPts val="0"/>
              </a:spcBef>
              <a:spcAft>
                <a:spcPts val="0"/>
              </a:spcAft>
              <a:buClr>
                <a:srgbClr val="000000"/>
              </a:buClr>
              <a:buSzPts val="700"/>
              <a:buFont typeface="Helvetica Neue"/>
              <a:buNone/>
              <a:defRPr sz="700">
                <a:solidFill>
                  <a:srgbClr val="000000"/>
                </a:solidFill>
              </a:defRPr>
            </a:lvl1pPr>
            <a:lvl2pPr marL="0" lvl="1" indent="0" algn="ctr" rtl="0">
              <a:lnSpc>
                <a:spcPct val="100000"/>
              </a:lnSpc>
              <a:spcBef>
                <a:spcPts val="0"/>
              </a:spcBef>
              <a:spcAft>
                <a:spcPts val="0"/>
              </a:spcAft>
              <a:buClr>
                <a:srgbClr val="000000"/>
              </a:buClr>
              <a:buSzPts val="700"/>
              <a:buFont typeface="Helvetica Neue"/>
              <a:buNone/>
              <a:defRPr sz="700">
                <a:solidFill>
                  <a:srgbClr val="000000"/>
                </a:solidFill>
              </a:defRPr>
            </a:lvl2pPr>
            <a:lvl3pPr marL="0" lvl="2" indent="0" algn="ctr" rtl="0">
              <a:lnSpc>
                <a:spcPct val="100000"/>
              </a:lnSpc>
              <a:spcBef>
                <a:spcPts val="0"/>
              </a:spcBef>
              <a:spcAft>
                <a:spcPts val="0"/>
              </a:spcAft>
              <a:buClr>
                <a:srgbClr val="000000"/>
              </a:buClr>
              <a:buSzPts val="700"/>
              <a:buFont typeface="Helvetica Neue"/>
              <a:buNone/>
              <a:defRPr sz="700">
                <a:solidFill>
                  <a:srgbClr val="000000"/>
                </a:solidFill>
              </a:defRPr>
            </a:lvl3pPr>
            <a:lvl4pPr marL="0" lvl="3" indent="0" algn="ctr" rtl="0">
              <a:lnSpc>
                <a:spcPct val="100000"/>
              </a:lnSpc>
              <a:spcBef>
                <a:spcPts val="0"/>
              </a:spcBef>
              <a:spcAft>
                <a:spcPts val="0"/>
              </a:spcAft>
              <a:buClr>
                <a:srgbClr val="000000"/>
              </a:buClr>
              <a:buSzPts val="700"/>
              <a:buFont typeface="Helvetica Neue"/>
              <a:buNone/>
              <a:defRPr sz="700">
                <a:solidFill>
                  <a:srgbClr val="000000"/>
                </a:solidFill>
              </a:defRPr>
            </a:lvl4pPr>
            <a:lvl5pPr marL="0" lvl="4" indent="0" algn="ctr" rtl="0">
              <a:lnSpc>
                <a:spcPct val="100000"/>
              </a:lnSpc>
              <a:spcBef>
                <a:spcPts val="0"/>
              </a:spcBef>
              <a:spcAft>
                <a:spcPts val="0"/>
              </a:spcAft>
              <a:buClr>
                <a:srgbClr val="000000"/>
              </a:buClr>
              <a:buSzPts val="700"/>
              <a:buFont typeface="Helvetica Neue"/>
              <a:buNone/>
              <a:defRPr sz="700">
                <a:solidFill>
                  <a:srgbClr val="000000"/>
                </a:solidFill>
              </a:defRPr>
            </a:lvl5pPr>
            <a:lvl6pPr marL="0" lvl="5" indent="0" algn="ctr" rtl="0">
              <a:lnSpc>
                <a:spcPct val="100000"/>
              </a:lnSpc>
              <a:spcBef>
                <a:spcPts val="0"/>
              </a:spcBef>
              <a:spcAft>
                <a:spcPts val="0"/>
              </a:spcAft>
              <a:buClr>
                <a:srgbClr val="000000"/>
              </a:buClr>
              <a:buSzPts val="700"/>
              <a:buFont typeface="Helvetica Neue"/>
              <a:buNone/>
              <a:defRPr sz="700">
                <a:solidFill>
                  <a:srgbClr val="000000"/>
                </a:solidFill>
              </a:defRPr>
            </a:lvl6pPr>
            <a:lvl7pPr marL="0" lvl="6" indent="0" algn="ctr" rtl="0">
              <a:lnSpc>
                <a:spcPct val="100000"/>
              </a:lnSpc>
              <a:spcBef>
                <a:spcPts val="0"/>
              </a:spcBef>
              <a:spcAft>
                <a:spcPts val="0"/>
              </a:spcAft>
              <a:buClr>
                <a:srgbClr val="000000"/>
              </a:buClr>
              <a:buSzPts val="700"/>
              <a:buFont typeface="Helvetica Neue"/>
              <a:buNone/>
              <a:defRPr sz="700">
                <a:solidFill>
                  <a:srgbClr val="000000"/>
                </a:solidFill>
              </a:defRPr>
            </a:lvl7pPr>
            <a:lvl8pPr marL="0" lvl="7" indent="0" algn="ctr" rtl="0">
              <a:lnSpc>
                <a:spcPct val="100000"/>
              </a:lnSpc>
              <a:spcBef>
                <a:spcPts val="0"/>
              </a:spcBef>
              <a:spcAft>
                <a:spcPts val="0"/>
              </a:spcAft>
              <a:buClr>
                <a:srgbClr val="000000"/>
              </a:buClr>
              <a:buSzPts val="700"/>
              <a:buFont typeface="Helvetica Neue"/>
              <a:buNone/>
              <a:defRPr sz="700">
                <a:solidFill>
                  <a:srgbClr val="000000"/>
                </a:solidFill>
              </a:defRPr>
            </a:lvl8pPr>
            <a:lvl9pPr marL="0" lvl="8" indent="0" algn="ctr" rtl="0">
              <a:lnSpc>
                <a:spcPct val="100000"/>
              </a:lnSpc>
              <a:spcBef>
                <a:spcPts val="0"/>
              </a:spcBef>
              <a:spcAft>
                <a:spcPts val="0"/>
              </a:spcAft>
              <a:buClr>
                <a:srgbClr val="000000"/>
              </a:buClr>
              <a:buSzPts val="700"/>
              <a:buFont typeface="Helvetica Neue"/>
              <a:buNone/>
              <a:defRPr sz="700">
                <a:solidFill>
                  <a:srgbClr val="000000"/>
                </a:solidFill>
              </a:defRPr>
            </a:lvl9pPr>
          </a:lstStyle>
          <a:p>
            <a:pPr marL="0" lvl="0" indent="0" algn="ctr" rtl="0">
              <a:spcBef>
                <a:spcPts val="0"/>
              </a:spcBef>
              <a:spcAft>
                <a:spcPts val="0"/>
              </a:spcAft>
              <a:buNone/>
            </a:pPr>
            <a:fld id="{00000000-1234-1234-1234-123412341234}" type="slidenum">
              <a:rPr lang="en"/>
              <a:t>‹#›</a:t>
            </a:fld>
            <a:endParaRPr sz="1300">
              <a:solidFill>
                <a:schemeClr val="lt1"/>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mp; Bullets 2">
  <p:cSld name="TITLE_AND_BODY_4">
    <p:spTree>
      <p:nvGrpSpPr>
        <p:cNvPr id="1" name="Shape 944"/>
        <p:cNvGrpSpPr/>
        <p:nvPr/>
      </p:nvGrpSpPr>
      <p:grpSpPr>
        <a:xfrm>
          <a:off x="0" y="0"/>
          <a:ext cx="0" cy="0"/>
          <a:chOff x="0" y="0"/>
          <a:chExt cx="0" cy="0"/>
        </a:xfrm>
      </p:grpSpPr>
      <p:sp>
        <p:nvSpPr>
          <p:cNvPr id="945" name="Google Shape;945;gddae2d60bc_0_300"/>
          <p:cNvSpPr txBox="1">
            <a:spLocks noGrp="1"/>
          </p:cNvSpPr>
          <p:nvPr>
            <p:ph type="title"/>
          </p:nvPr>
        </p:nvSpPr>
        <p:spPr>
          <a:xfrm>
            <a:off x="452438" y="404813"/>
            <a:ext cx="8239200" cy="537300"/>
          </a:xfrm>
          <a:prstGeom prst="rect">
            <a:avLst/>
          </a:prstGeom>
          <a:noFill/>
          <a:ln>
            <a:noFill/>
          </a:ln>
        </p:spPr>
        <p:txBody>
          <a:bodyPr spcFirstLastPara="1" wrap="square" lIns="19050" tIns="19050" rIns="19050" bIns="19050" anchor="t" anchorCtr="0">
            <a:normAutofit/>
          </a:bodyPr>
          <a:lstStyle>
            <a:lvl1pPr lvl="0" algn="l" rtl="0">
              <a:lnSpc>
                <a:spcPct val="80000"/>
              </a:lnSpc>
              <a:spcBef>
                <a:spcPts val="0"/>
              </a:spcBef>
              <a:spcAft>
                <a:spcPts val="0"/>
              </a:spcAft>
              <a:buClr>
                <a:srgbClr val="000000"/>
              </a:buClr>
              <a:buSzPts val="700"/>
              <a:buNone/>
              <a:defRPr/>
            </a:lvl1pPr>
            <a:lvl2pPr lvl="1" algn="l" rtl="0">
              <a:lnSpc>
                <a:spcPct val="80000"/>
              </a:lnSpc>
              <a:spcBef>
                <a:spcPts val="0"/>
              </a:spcBef>
              <a:spcAft>
                <a:spcPts val="0"/>
              </a:spcAft>
              <a:buClr>
                <a:srgbClr val="000000"/>
              </a:buClr>
              <a:buSzPts val="700"/>
              <a:buNone/>
              <a:defRPr/>
            </a:lvl2pPr>
            <a:lvl3pPr lvl="2" algn="l" rtl="0">
              <a:lnSpc>
                <a:spcPct val="80000"/>
              </a:lnSpc>
              <a:spcBef>
                <a:spcPts val="0"/>
              </a:spcBef>
              <a:spcAft>
                <a:spcPts val="0"/>
              </a:spcAft>
              <a:buClr>
                <a:srgbClr val="000000"/>
              </a:buClr>
              <a:buSzPts val="700"/>
              <a:buNone/>
              <a:defRPr/>
            </a:lvl3pPr>
            <a:lvl4pPr lvl="3" algn="l" rtl="0">
              <a:lnSpc>
                <a:spcPct val="80000"/>
              </a:lnSpc>
              <a:spcBef>
                <a:spcPts val="0"/>
              </a:spcBef>
              <a:spcAft>
                <a:spcPts val="0"/>
              </a:spcAft>
              <a:buClr>
                <a:srgbClr val="000000"/>
              </a:buClr>
              <a:buSzPts val="700"/>
              <a:buNone/>
              <a:defRPr/>
            </a:lvl4pPr>
            <a:lvl5pPr lvl="4" algn="l" rtl="0">
              <a:lnSpc>
                <a:spcPct val="80000"/>
              </a:lnSpc>
              <a:spcBef>
                <a:spcPts val="0"/>
              </a:spcBef>
              <a:spcAft>
                <a:spcPts val="0"/>
              </a:spcAft>
              <a:buClr>
                <a:srgbClr val="000000"/>
              </a:buClr>
              <a:buSzPts val="700"/>
              <a:buNone/>
              <a:defRPr/>
            </a:lvl5pPr>
            <a:lvl6pPr lvl="5" algn="l" rtl="0">
              <a:lnSpc>
                <a:spcPct val="80000"/>
              </a:lnSpc>
              <a:spcBef>
                <a:spcPts val="0"/>
              </a:spcBef>
              <a:spcAft>
                <a:spcPts val="0"/>
              </a:spcAft>
              <a:buClr>
                <a:srgbClr val="000000"/>
              </a:buClr>
              <a:buSzPts val="700"/>
              <a:buNone/>
              <a:defRPr/>
            </a:lvl6pPr>
            <a:lvl7pPr lvl="6" algn="l" rtl="0">
              <a:lnSpc>
                <a:spcPct val="80000"/>
              </a:lnSpc>
              <a:spcBef>
                <a:spcPts val="0"/>
              </a:spcBef>
              <a:spcAft>
                <a:spcPts val="0"/>
              </a:spcAft>
              <a:buClr>
                <a:srgbClr val="000000"/>
              </a:buClr>
              <a:buSzPts val="700"/>
              <a:buNone/>
              <a:defRPr/>
            </a:lvl7pPr>
            <a:lvl8pPr lvl="7" algn="l" rtl="0">
              <a:lnSpc>
                <a:spcPct val="80000"/>
              </a:lnSpc>
              <a:spcBef>
                <a:spcPts val="0"/>
              </a:spcBef>
              <a:spcAft>
                <a:spcPts val="0"/>
              </a:spcAft>
              <a:buClr>
                <a:srgbClr val="000000"/>
              </a:buClr>
              <a:buSzPts val="700"/>
              <a:buNone/>
              <a:defRPr/>
            </a:lvl8pPr>
            <a:lvl9pPr lvl="8" algn="l" rtl="0">
              <a:lnSpc>
                <a:spcPct val="80000"/>
              </a:lnSpc>
              <a:spcBef>
                <a:spcPts val="0"/>
              </a:spcBef>
              <a:spcAft>
                <a:spcPts val="0"/>
              </a:spcAft>
              <a:buClr>
                <a:srgbClr val="000000"/>
              </a:buClr>
              <a:buSzPts val="700"/>
              <a:buNone/>
              <a:defRPr/>
            </a:lvl9pPr>
          </a:lstStyle>
          <a:p>
            <a:endParaRPr/>
          </a:p>
        </p:txBody>
      </p:sp>
      <p:sp>
        <p:nvSpPr>
          <p:cNvPr id="946" name="Google Shape;946;gddae2d60bc_0_300"/>
          <p:cNvSpPr txBox="1">
            <a:spLocks noGrp="1"/>
          </p:cNvSpPr>
          <p:nvPr>
            <p:ph type="body" idx="1"/>
          </p:nvPr>
        </p:nvSpPr>
        <p:spPr>
          <a:xfrm>
            <a:off x="452438" y="889861"/>
            <a:ext cx="8239200" cy="350700"/>
          </a:xfrm>
          <a:prstGeom prst="rect">
            <a:avLst/>
          </a:prstGeom>
          <a:noFill/>
          <a:ln>
            <a:noFill/>
          </a:ln>
        </p:spPr>
        <p:txBody>
          <a:bodyPr spcFirstLastPara="1" wrap="square" lIns="17150" tIns="17150" rIns="17150" bIns="17150" anchor="t" anchorCtr="0">
            <a:normAutofit/>
          </a:bodyPr>
          <a:lstStyle>
            <a:lvl1pPr marL="457200" lvl="0" indent="-228600" algn="l" rtl="0">
              <a:lnSpc>
                <a:spcPct val="100000"/>
              </a:lnSpc>
              <a:spcBef>
                <a:spcPts val="0"/>
              </a:spcBef>
              <a:spcAft>
                <a:spcPts val="0"/>
              </a:spcAft>
              <a:buClr>
                <a:srgbClr val="000000"/>
              </a:buClr>
              <a:buSzPts val="2100"/>
              <a:buFont typeface="Helvetica Neue"/>
              <a:buNone/>
              <a:defRPr sz="2100" b="1"/>
            </a:lvl1pPr>
            <a:lvl2pPr marL="914400" lvl="1" indent="-279400" algn="l" rtl="0">
              <a:lnSpc>
                <a:spcPct val="90000"/>
              </a:lnSpc>
              <a:spcBef>
                <a:spcPts val="1700"/>
              </a:spcBef>
              <a:spcAft>
                <a:spcPts val="0"/>
              </a:spcAft>
              <a:buClr>
                <a:srgbClr val="000000"/>
              </a:buClr>
              <a:buSzPts val="800"/>
              <a:buChar char="◂"/>
              <a:defRPr/>
            </a:lvl2pPr>
            <a:lvl3pPr marL="1371600" lvl="2" indent="-279400" algn="l" rtl="0">
              <a:lnSpc>
                <a:spcPct val="90000"/>
              </a:lnSpc>
              <a:spcBef>
                <a:spcPts val="1700"/>
              </a:spcBef>
              <a:spcAft>
                <a:spcPts val="0"/>
              </a:spcAft>
              <a:buClr>
                <a:srgbClr val="000000"/>
              </a:buClr>
              <a:buSzPts val="800"/>
              <a:buChar char="◂"/>
              <a:defRPr/>
            </a:lvl3pPr>
            <a:lvl4pPr marL="1828800" lvl="3" indent="-279400" algn="l" rtl="0">
              <a:lnSpc>
                <a:spcPct val="90000"/>
              </a:lnSpc>
              <a:spcBef>
                <a:spcPts val="1700"/>
              </a:spcBef>
              <a:spcAft>
                <a:spcPts val="0"/>
              </a:spcAft>
              <a:buClr>
                <a:srgbClr val="000000"/>
              </a:buClr>
              <a:buSzPts val="800"/>
              <a:buChar char="◂"/>
              <a:defRPr/>
            </a:lvl4pPr>
            <a:lvl5pPr marL="2286000" lvl="4" indent="-279400" algn="l" rtl="0">
              <a:lnSpc>
                <a:spcPct val="90000"/>
              </a:lnSpc>
              <a:spcBef>
                <a:spcPts val="1700"/>
              </a:spcBef>
              <a:spcAft>
                <a:spcPts val="0"/>
              </a:spcAft>
              <a:buClr>
                <a:srgbClr val="000000"/>
              </a:buClr>
              <a:buSzPts val="800"/>
              <a:buChar char="○"/>
              <a:defRPr/>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947" name="Google Shape;947;gddae2d60bc_0_300"/>
          <p:cNvSpPr txBox="1">
            <a:spLocks noGrp="1"/>
          </p:cNvSpPr>
          <p:nvPr>
            <p:ph type="body" idx="2"/>
          </p:nvPr>
        </p:nvSpPr>
        <p:spPr>
          <a:xfrm>
            <a:off x="452438" y="1593189"/>
            <a:ext cx="8239200" cy="3096000"/>
          </a:xfrm>
          <a:prstGeom prst="rect">
            <a:avLst/>
          </a:prstGeom>
          <a:noFill/>
          <a:ln>
            <a:noFill/>
          </a:ln>
        </p:spPr>
        <p:txBody>
          <a:bodyPr spcFirstLastPara="1" wrap="square" lIns="19050" tIns="19050" rIns="19050" bIns="19050" anchor="t" anchorCtr="0">
            <a:normAutofit/>
          </a:bodyPr>
          <a:lstStyle>
            <a:lvl1pPr marL="457200" lvl="0" indent="-279400" algn="l" rtl="0">
              <a:lnSpc>
                <a:spcPct val="90000"/>
              </a:lnSpc>
              <a:spcBef>
                <a:spcPts val="1700"/>
              </a:spcBef>
              <a:spcAft>
                <a:spcPts val="0"/>
              </a:spcAft>
              <a:buClr>
                <a:srgbClr val="000000"/>
              </a:buClr>
              <a:buSzPts val="800"/>
              <a:buChar char="◂"/>
              <a:defRPr/>
            </a:lvl1pPr>
            <a:lvl2pPr marL="914400" lvl="1" indent="-279400" algn="l" rtl="0">
              <a:lnSpc>
                <a:spcPct val="90000"/>
              </a:lnSpc>
              <a:spcBef>
                <a:spcPts val="1700"/>
              </a:spcBef>
              <a:spcAft>
                <a:spcPts val="0"/>
              </a:spcAft>
              <a:buClr>
                <a:srgbClr val="000000"/>
              </a:buClr>
              <a:buSzPts val="800"/>
              <a:buChar char="◂"/>
              <a:defRPr/>
            </a:lvl2pPr>
            <a:lvl3pPr marL="1371600" lvl="2" indent="-279400" algn="l" rtl="0">
              <a:lnSpc>
                <a:spcPct val="90000"/>
              </a:lnSpc>
              <a:spcBef>
                <a:spcPts val="1700"/>
              </a:spcBef>
              <a:spcAft>
                <a:spcPts val="0"/>
              </a:spcAft>
              <a:buClr>
                <a:srgbClr val="000000"/>
              </a:buClr>
              <a:buSzPts val="800"/>
              <a:buChar char="◂"/>
              <a:defRPr/>
            </a:lvl3pPr>
            <a:lvl4pPr marL="1828800" lvl="3" indent="-279400" algn="l" rtl="0">
              <a:lnSpc>
                <a:spcPct val="90000"/>
              </a:lnSpc>
              <a:spcBef>
                <a:spcPts val="1700"/>
              </a:spcBef>
              <a:spcAft>
                <a:spcPts val="0"/>
              </a:spcAft>
              <a:buClr>
                <a:srgbClr val="000000"/>
              </a:buClr>
              <a:buSzPts val="800"/>
              <a:buChar char="◂"/>
              <a:defRPr/>
            </a:lvl4pPr>
            <a:lvl5pPr marL="2286000" lvl="4" indent="-279400" algn="l" rtl="0">
              <a:lnSpc>
                <a:spcPct val="90000"/>
              </a:lnSpc>
              <a:spcBef>
                <a:spcPts val="1700"/>
              </a:spcBef>
              <a:spcAft>
                <a:spcPts val="0"/>
              </a:spcAft>
              <a:buClr>
                <a:srgbClr val="000000"/>
              </a:buClr>
              <a:buSzPts val="800"/>
              <a:buChar char="○"/>
              <a:defRPr/>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948" name="Google Shape;948;gddae2d60bc_0_300"/>
          <p:cNvSpPr txBox="1">
            <a:spLocks noGrp="1"/>
          </p:cNvSpPr>
          <p:nvPr>
            <p:ph type="sldNum" idx="12"/>
          </p:nvPr>
        </p:nvSpPr>
        <p:spPr>
          <a:xfrm>
            <a:off x="4500562" y="4905375"/>
            <a:ext cx="138300" cy="146100"/>
          </a:xfrm>
          <a:prstGeom prst="rect">
            <a:avLst/>
          </a:prstGeom>
          <a:noFill/>
          <a:ln>
            <a:noFill/>
          </a:ln>
        </p:spPr>
        <p:txBody>
          <a:bodyPr spcFirstLastPara="1" wrap="square" lIns="19050" tIns="19050" rIns="19050" bIns="19050" anchor="b" anchorCtr="0">
            <a:spAutoFit/>
          </a:bodyPr>
          <a:lstStyle>
            <a:lvl1pPr marL="0" lvl="0" indent="0" algn="ctr" rtl="0">
              <a:lnSpc>
                <a:spcPct val="100000"/>
              </a:lnSpc>
              <a:spcBef>
                <a:spcPts val="0"/>
              </a:spcBef>
              <a:spcAft>
                <a:spcPts val="0"/>
              </a:spcAft>
              <a:buClr>
                <a:srgbClr val="000000"/>
              </a:buClr>
              <a:buSzPts val="700"/>
              <a:buFont typeface="Helvetica Neue"/>
              <a:buNone/>
              <a:defRPr sz="700">
                <a:solidFill>
                  <a:srgbClr val="000000"/>
                </a:solidFill>
              </a:defRPr>
            </a:lvl1pPr>
            <a:lvl2pPr marL="0" lvl="1" indent="0" algn="ctr" rtl="0">
              <a:lnSpc>
                <a:spcPct val="100000"/>
              </a:lnSpc>
              <a:spcBef>
                <a:spcPts val="0"/>
              </a:spcBef>
              <a:spcAft>
                <a:spcPts val="0"/>
              </a:spcAft>
              <a:buClr>
                <a:srgbClr val="000000"/>
              </a:buClr>
              <a:buSzPts val="700"/>
              <a:buFont typeface="Helvetica Neue"/>
              <a:buNone/>
              <a:defRPr sz="700">
                <a:solidFill>
                  <a:srgbClr val="000000"/>
                </a:solidFill>
              </a:defRPr>
            </a:lvl2pPr>
            <a:lvl3pPr marL="0" lvl="2" indent="0" algn="ctr" rtl="0">
              <a:lnSpc>
                <a:spcPct val="100000"/>
              </a:lnSpc>
              <a:spcBef>
                <a:spcPts val="0"/>
              </a:spcBef>
              <a:spcAft>
                <a:spcPts val="0"/>
              </a:spcAft>
              <a:buClr>
                <a:srgbClr val="000000"/>
              </a:buClr>
              <a:buSzPts val="700"/>
              <a:buFont typeface="Helvetica Neue"/>
              <a:buNone/>
              <a:defRPr sz="700">
                <a:solidFill>
                  <a:srgbClr val="000000"/>
                </a:solidFill>
              </a:defRPr>
            </a:lvl3pPr>
            <a:lvl4pPr marL="0" lvl="3" indent="0" algn="ctr" rtl="0">
              <a:lnSpc>
                <a:spcPct val="100000"/>
              </a:lnSpc>
              <a:spcBef>
                <a:spcPts val="0"/>
              </a:spcBef>
              <a:spcAft>
                <a:spcPts val="0"/>
              </a:spcAft>
              <a:buClr>
                <a:srgbClr val="000000"/>
              </a:buClr>
              <a:buSzPts val="700"/>
              <a:buFont typeface="Helvetica Neue"/>
              <a:buNone/>
              <a:defRPr sz="700">
                <a:solidFill>
                  <a:srgbClr val="000000"/>
                </a:solidFill>
              </a:defRPr>
            </a:lvl4pPr>
            <a:lvl5pPr marL="0" lvl="4" indent="0" algn="ctr" rtl="0">
              <a:lnSpc>
                <a:spcPct val="100000"/>
              </a:lnSpc>
              <a:spcBef>
                <a:spcPts val="0"/>
              </a:spcBef>
              <a:spcAft>
                <a:spcPts val="0"/>
              </a:spcAft>
              <a:buClr>
                <a:srgbClr val="000000"/>
              </a:buClr>
              <a:buSzPts val="700"/>
              <a:buFont typeface="Helvetica Neue"/>
              <a:buNone/>
              <a:defRPr sz="700">
                <a:solidFill>
                  <a:srgbClr val="000000"/>
                </a:solidFill>
              </a:defRPr>
            </a:lvl5pPr>
            <a:lvl6pPr marL="0" lvl="5" indent="0" algn="ctr" rtl="0">
              <a:lnSpc>
                <a:spcPct val="100000"/>
              </a:lnSpc>
              <a:spcBef>
                <a:spcPts val="0"/>
              </a:spcBef>
              <a:spcAft>
                <a:spcPts val="0"/>
              </a:spcAft>
              <a:buClr>
                <a:srgbClr val="000000"/>
              </a:buClr>
              <a:buSzPts val="700"/>
              <a:buFont typeface="Helvetica Neue"/>
              <a:buNone/>
              <a:defRPr sz="700">
                <a:solidFill>
                  <a:srgbClr val="000000"/>
                </a:solidFill>
              </a:defRPr>
            </a:lvl6pPr>
            <a:lvl7pPr marL="0" lvl="6" indent="0" algn="ctr" rtl="0">
              <a:lnSpc>
                <a:spcPct val="100000"/>
              </a:lnSpc>
              <a:spcBef>
                <a:spcPts val="0"/>
              </a:spcBef>
              <a:spcAft>
                <a:spcPts val="0"/>
              </a:spcAft>
              <a:buClr>
                <a:srgbClr val="000000"/>
              </a:buClr>
              <a:buSzPts val="700"/>
              <a:buFont typeface="Helvetica Neue"/>
              <a:buNone/>
              <a:defRPr sz="700">
                <a:solidFill>
                  <a:srgbClr val="000000"/>
                </a:solidFill>
              </a:defRPr>
            </a:lvl7pPr>
            <a:lvl8pPr marL="0" lvl="7" indent="0" algn="ctr" rtl="0">
              <a:lnSpc>
                <a:spcPct val="100000"/>
              </a:lnSpc>
              <a:spcBef>
                <a:spcPts val="0"/>
              </a:spcBef>
              <a:spcAft>
                <a:spcPts val="0"/>
              </a:spcAft>
              <a:buClr>
                <a:srgbClr val="000000"/>
              </a:buClr>
              <a:buSzPts val="700"/>
              <a:buFont typeface="Helvetica Neue"/>
              <a:buNone/>
              <a:defRPr sz="700">
                <a:solidFill>
                  <a:srgbClr val="000000"/>
                </a:solidFill>
              </a:defRPr>
            </a:lvl8pPr>
            <a:lvl9pPr marL="0" lvl="8" indent="0" algn="ctr" rtl="0">
              <a:lnSpc>
                <a:spcPct val="100000"/>
              </a:lnSpc>
              <a:spcBef>
                <a:spcPts val="0"/>
              </a:spcBef>
              <a:spcAft>
                <a:spcPts val="0"/>
              </a:spcAft>
              <a:buClr>
                <a:srgbClr val="000000"/>
              </a:buClr>
              <a:buSzPts val="700"/>
              <a:buFont typeface="Helvetica Neue"/>
              <a:buNone/>
              <a:defRPr sz="700">
                <a:solidFill>
                  <a:srgbClr val="000000"/>
                </a:solidFill>
              </a:defRPr>
            </a:lvl9pPr>
          </a:lstStyle>
          <a:p>
            <a:pPr marL="0" lvl="0" indent="0" algn="ctr" rtl="0">
              <a:spcBef>
                <a:spcPts val="0"/>
              </a:spcBef>
              <a:spcAft>
                <a:spcPts val="0"/>
              </a:spcAft>
              <a:buNone/>
            </a:pPr>
            <a:fld id="{00000000-1234-1234-1234-123412341234}" type="slidenum">
              <a:rPr lang="en"/>
              <a:t>‹#›</a:t>
            </a:fld>
            <a:endParaRPr sz="1300">
              <a:solidFill>
                <a:schemeClr val="lt1"/>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mp; Bullets 3">
  <p:cSld name="TITLE_AND_BODY_5">
    <p:spTree>
      <p:nvGrpSpPr>
        <p:cNvPr id="1" name="Shape 949"/>
        <p:cNvGrpSpPr/>
        <p:nvPr/>
      </p:nvGrpSpPr>
      <p:grpSpPr>
        <a:xfrm>
          <a:off x="0" y="0"/>
          <a:ext cx="0" cy="0"/>
          <a:chOff x="0" y="0"/>
          <a:chExt cx="0" cy="0"/>
        </a:xfrm>
      </p:grpSpPr>
      <p:sp>
        <p:nvSpPr>
          <p:cNvPr id="950" name="Google Shape;950;gddae2d60bc_0_379"/>
          <p:cNvSpPr txBox="1">
            <a:spLocks noGrp="1"/>
          </p:cNvSpPr>
          <p:nvPr>
            <p:ph type="title"/>
          </p:nvPr>
        </p:nvSpPr>
        <p:spPr>
          <a:xfrm>
            <a:off x="452438" y="404813"/>
            <a:ext cx="8239200" cy="537300"/>
          </a:xfrm>
          <a:prstGeom prst="rect">
            <a:avLst/>
          </a:prstGeom>
          <a:noFill/>
          <a:ln>
            <a:noFill/>
          </a:ln>
        </p:spPr>
        <p:txBody>
          <a:bodyPr spcFirstLastPara="1" wrap="square" lIns="19050" tIns="19050" rIns="19050" bIns="19050" anchor="t" anchorCtr="0">
            <a:normAutofit/>
          </a:bodyPr>
          <a:lstStyle>
            <a:lvl1pPr lvl="0" algn="l" rtl="0">
              <a:lnSpc>
                <a:spcPct val="80000"/>
              </a:lnSpc>
              <a:spcBef>
                <a:spcPts val="0"/>
              </a:spcBef>
              <a:spcAft>
                <a:spcPts val="0"/>
              </a:spcAft>
              <a:buClr>
                <a:srgbClr val="000000"/>
              </a:buClr>
              <a:buSzPts val="700"/>
              <a:buNone/>
              <a:defRPr/>
            </a:lvl1pPr>
            <a:lvl2pPr lvl="1" algn="l" rtl="0">
              <a:lnSpc>
                <a:spcPct val="80000"/>
              </a:lnSpc>
              <a:spcBef>
                <a:spcPts val="0"/>
              </a:spcBef>
              <a:spcAft>
                <a:spcPts val="0"/>
              </a:spcAft>
              <a:buClr>
                <a:srgbClr val="000000"/>
              </a:buClr>
              <a:buSzPts val="700"/>
              <a:buNone/>
              <a:defRPr/>
            </a:lvl2pPr>
            <a:lvl3pPr lvl="2" algn="l" rtl="0">
              <a:lnSpc>
                <a:spcPct val="80000"/>
              </a:lnSpc>
              <a:spcBef>
                <a:spcPts val="0"/>
              </a:spcBef>
              <a:spcAft>
                <a:spcPts val="0"/>
              </a:spcAft>
              <a:buClr>
                <a:srgbClr val="000000"/>
              </a:buClr>
              <a:buSzPts val="700"/>
              <a:buNone/>
              <a:defRPr/>
            </a:lvl3pPr>
            <a:lvl4pPr lvl="3" algn="l" rtl="0">
              <a:lnSpc>
                <a:spcPct val="80000"/>
              </a:lnSpc>
              <a:spcBef>
                <a:spcPts val="0"/>
              </a:spcBef>
              <a:spcAft>
                <a:spcPts val="0"/>
              </a:spcAft>
              <a:buClr>
                <a:srgbClr val="000000"/>
              </a:buClr>
              <a:buSzPts val="700"/>
              <a:buNone/>
              <a:defRPr/>
            </a:lvl4pPr>
            <a:lvl5pPr lvl="4" algn="l" rtl="0">
              <a:lnSpc>
                <a:spcPct val="80000"/>
              </a:lnSpc>
              <a:spcBef>
                <a:spcPts val="0"/>
              </a:spcBef>
              <a:spcAft>
                <a:spcPts val="0"/>
              </a:spcAft>
              <a:buClr>
                <a:srgbClr val="000000"/>
              </a:buClr>
              <a:buSzPts val="700"/>
              <a:buNone/>
              <a:defRPr/>
            </a:lvl5pPr>
            <a:lvl6pPr lvl="5" algn="l" rtl="0">
              <a:lnSpc>
                <a:spcPct val="80000"/>
              </a:lnSpc>
              <a:spcBef>
                <a:spcPts val="0"/>
              </a:spcBef>
              <a:spcAft>
                <a:spcPts val="0"/>
              </a:spcAft>
              <a:buClr>
                <a:srgbClr val="000000"/>
              </a:buClr>
              <a:buSzPts val="700"/>
              <a:buNone/>
              <a:defRPr/>
            </a:lvl6pPr>
            <a:lvl7pPr lvl="6" algn="l" rtl="0">
              <a:lnSpc>
                <a:spcPct val="80000"/>
              </a:lnSpc>
              <a:spcBef>
                <a:spcPts val="0"/>
              </a:spcBef>
              <a:spcAft>
                <a:spcPts val="0"/>
              </a:spcAft>
              <a:buClr>
                <a:srgbClr val="000000"/>
              </a:buClr>
              <a:buSzPts val="700"/>
              <a:buNone/>
              <a:defRPr/>
            </a:lvl7pPr>
            <a:lvl8pPr lvl="7" algn="l" rtl="0">
              <a:lnSpc>
                <a:spcPct val="80000"/>
              </a:lnSpc>
              <a:spcBef>
                <a:spcPts val="0"/>
              </a:spcBef>
              <a:spcAft>
                <a:spcPts val="0"/>
              </a:spcAft>
              <a:buClr>
                <a:srgbClr val="000000"/>
              </a:buClr>
              <a:buSzPts val="700"/>
              <a:buNone/>
              <a:defRPr/>
            </a:lvl8pPr>
            <a:lvl9pPr lvl="8" algn="l" rtl="0">
              <a:lnSpc>
                <a:spcPct val="80000"/>
              </a:lnSpc>
              <a:spcBef>
                <a:spcPts val="0"/>
              </a:spcBef>
              <a:spcAft>
                <a:spcPts val="0"/>
              </a:spcAft>
              <a:buClr>
                <a:srgbClr val="000000"/>
              </a:buClr>
              <a:buSzPts val="700"/>
              <a:buNone/>
              <a:defRPr/>
            </a:lvl9pPr>
          </a:lstStyle>
          <a:p>
            <a:endParaRPr/>
          </a:p>
        </p:txBody>
      </p:sp>
      <p:sp>
        <p:nvSpPr>
          <p:cNvPr id="951" name="Google Shape;951;gddae2d60bc_0_379"/>
          <p:cNvSpPr txBox="1">
            <a:spLocks noGrp="1"/>
          </p:cNvSpPr>
          <p:nvPr>
            <p:ph type="body" idx="1"/>
          </p:nvPr>
        </p:nvSpPr>
        <p:spPr>
          <a:xfrm>
            <a:off x="452438" y="889861"/>
            <a:ext cx="8239200" cy="350700"/>
          </a:xfrm>
          <a:prstGeom prst="rect">
            <a:avLst/>
          </a:prstGeom>
          <a:noFill/>
          <a:ln>
            <a:noFill/>
          </a:ln>
        </p:spPr>
        <p:txBody>
          <a:bodyPr spcFirstLastPara="1" wrap="square" lIns="17150" tIns="17150" rIns="17150" bIns="17150" anchor="t" anchorCtr="0">
            <a:normAutofit/>
          </a:bodyPr>
          <a:lstStyle>
            <a:lvl1pPr marL="457200" lvl="0" indent="-228600" algn="l" rtl="0">
              <a:lnSpc>
                <a:spcPct val="100000"/>
              </a:lnSpc>
              <a:spcBef>
                <a:spcPts val="0"/>
              </a:spcBef>
              <a:spcAft>
                <a:spcPts val="0"/>
              </a:spcAft>
              <a:buClr>
                <a:srgbClr val="000000"/>
              </a:buClr>
              <a:buSzPts val="2100"/>
              <a:buFont typeface="Helvetica Neue"/>
              <a:buNone/>
              <a:defRPr sz="2100" b="1"/>
            </a:lvl1pPr>
            <a:lvl2pPr marL="914400" lvl="1" indent="-279400" algn="l" rtl="0">
              <a:lnSpc>
                <a:spcPct val="90000"/>
              </a:lnSpc>
              <a:spcBef>
                <a:spcPts val="1700"/>
              </a:spcBef>
              <a:spcAft>
                <a:spcPts val="0"/>
              </a:spcAft>
              <a:buClr>
                <a:srgbClr val="000000"/>
              </a:buClr>
              <a:buSzPts val="800"/>
              <a:buChar char="◂"/>
              <a:defRPr/>
            </a:lvl2pPr>
            <a:lvl3pPr marL="1371600" lvl="2" indent="-279400" algn="l" rtl="0">
              <a:lnSpc>
                <a:spcPct val="90000"/>
              </a:lnSpc>
              <a:spcBef>
                <a:spcPts val="1700"/>
              </a:spcBef>
              <a:spcAft>
                <a:spcPts val="0"/>
              </a:spcAft>
              <a:buClr>
                <a:srgbClr val="000000"/>
              </a:buClr>
              <a:buSzPts val="800"/>
              <a:buChar char="◂"/>
              <a:defRPr/>
            </a:lvl3pPr>
            <a:lvl4pPr marL="1828800" lvl="3" indent="-279400" algn="l" rtl="0">
              <a:lnSpc>
                <a:spcPct val="90000"/>
              </a:lnSpc>
              <a:spcBef>
                <a:spcPts val="1700"/>
              </a:spcBef>
              <a:spcAft>
                <a:spcPts val="0"/>
              </a:spcAft>
              <a:buClr>
                <a:srgbClr val="000000"/>
              </a:buClr>
              <a:buSzPts val="800"/>
              <a:buChar char="◂"/>
              <a:defRPr/>
            </a:lvl4pPr>
            <a:lvl5pPr marL="2286000" lvl="4" indent="-279400" algn="l" rtl="0">
              <a:lnSpc>
                <a:spcPct val="90000"/>
              </a:lnSpc>
              <a:spcBef>
                <a:spcPts val="1700"/>
              </a:spcBef>
              <a:spcAft>
                <a:spcPts val="0"/>
              </a:spcAft>
              <a:buClr>
                <a:srgbClr val="000000"/>
              </a:buClr>
              <a:buSzPts val="800"/>
              <a:buChar char="○"/>
              <a:defRPr/>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952" name="Google Shape;952;gddae2d60bc_0_379"/>
          <p:cNvSpPr txBox="1">
            <a:spLocks noGrp="1"/>
          </p:cNvSpPr>
          <p:nvPr>
            <p:ph type="body" idx="2"/>
          </p:nvPr>
        </p:nvSpPr>
        <p:spPr>
          <a:xfrm>
            <a:off x="452438" y="1593189"/>
            <a:ext cx="8239200" cy="3096000"/>
          </a:xfrm>
          <a:prstGeom prst="rect">
            <a:avLst/>
          </a:prstGeom>
          <a:noFill/>
          <a:ln>
            <a:noFill/>
          </a:ln>
        </p:spPr>
        <p:txBody>
          <a:bodyPr spcFirstLastPara="1" wrap="square" lIns="19050" tIns="19050" rIns="19050" bIns="19050" anchor="t" anchorCtr="0">
            <a:normAutofit/>
          </a:bodyPr>
          <a:lstStyle>
            <a:lvl1pPr marL="457200" lvl="0" indent="-279400" algn="l" rtl="0">
              <a:lnSpc>
                <a:spcPct val="90000"/>
              </a:lnSpc>
              <a:spcBef>
                <a:spcPts val="1700"/>
              </a:spcBef>
              <a:spcAft>
                <a:spcPts val="0"/>
              </a:spcAft>
              <a:buClr>
                <a:srgbClr val="000000"/>
              </a:buClr>
              <a:buSzPts val="800"/>
              <a:buChar char="◂"/>
              <a:defRPr/>
            </a:lvl1pPr>
            <a:lvl2pPr marL="914400" lvl="1" indent="-279400" algn="l" rtl="0">
              <a:lnSpc>
                <a:spcPct val="90000"/>
              </a:lnSpc>
              <a:spcBef>
                <a:spcPts val="1700"/>
              </a:spcBef>
              <a:spcAft>
                <a:spcPts val="0"/>
              </a:spcAft>
              <a:buClr>
                <a:srgbClr val="000000"/>
              </a:buClr>
              <a:buSzPts val="800"/>
              <a:buChar char="◂"/>
              <a:defRPr/>
            </a:lvl2pPr>
            <a:lvl3pPr marL="1371600" lvl="2" indent="-279400" algn="l" rtl="0">
              <a:lnSpc>
                <a:spcPct val="90000"/>
              </a:lnSpc>
              <a:spcBef>
                <a:spcPts val="1700"/>
              </a:spcBef>
              <a:spcAft>
                <a:spcPts val="0"/>
              </a:spcAft>
              <a:buClr>
                <a:srgbClr val="000000"/>
              </a:buClr>
              <a:buSzPts val="800"/>
              <a:buChar char="◂"/>
              <a:defRPr/>
            </a:lvl3pPr>
            <a:lvl4pPr marL="1828800" lvl="3" indent="-279400" algn="l" rtl="0">
              <a:lnSpc>
                <a:spcPct val="90000"/>
              </a:lnSpc>
              <a:spcBef>
                <a:spcPts val="1700"/>
              </a:spcBef>
              <a:spcAft>
                <a:spcPts val="0"/>
              </a:spcAft>
              <a:buClr>
                <a:srgbClr val="000000"/>
              </a:buClr>
              <a:buSzPts val="800"/>
              <a:buChar char="◂"/>
              <a:defRPr/>
            </a:lvl4pPr>
            <a:lvl5pPr marL="2286000" lvl="4" indent="-279400" algn="l" rtl="0">
              <a:lnSpc>
                <a:spcPct val="90000"/>
              </a:lnSpc>
              <a:spcBef>
                <a:spcPts val="1700"/>
              </a:spcBef>
              <a:spcAft>
                <a:spcPts val="0"/>
              </a:spcAft>
              <a:buClr>
                <a:srgbClr val="000000"/>
              </a:buClr>
              <a:buSzPts val="800"/>
              <a:buChar char="○"/>
              <a:defRPr/>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953" name="Google Shape;953;gddae2d60bc_0_379"/>
          <p:cNvSpPr txBox="1">
            <a:spLocks noGrp="1"/>
          </p:cNvSpPr>
          <p:nvPr>
            <p:ph type="sldNum" idx="12"/>
          </p:nvPr>
        </p:nvSpPr>
        <p:spPr>
          <a:xfrm>
            <a:off x="4500562" y="4905375"/>
            <a:ext cx="138300" cy="146100"/>
          </a:xfrm>
          <a:prstGeom prst="rect">
            <a:avLst/>
          </a:prstGeom>
          <a:noFill/>
          <a:ln>
            <a:noFill/>
          </a:ln>
        </p:spPr>
        <p:txBody>
          <a:bodyPr spcFirstLastPara="1" wrap="square" lIns="19050" tIns="19050" rIns="19050" bIns="19050" anchor="b" anchorCtr="0">
            <a:spAutoFit/>
          </a:bodyPr>
          <a:lstStyle>
            <a:lvl1pPr marL="0" lvl="0" indent="0" algn="ctr" rtl="0">
              <a:lnSpc>
                <a:spcPct val="100000"/>
              </a:lnSpc>
              <a:spcBef>
                <a:spcPts val="0"/>
              </a:spcBef>
              <a:spcAft>
                <a:spcPts val="0"/>
              </a:spcAft>
              <a:buClr>
                <a:srgbClr val="000000"/>
              </a:buClr>
              <a:buSzPts val="700"/>
              <a:buFont typeface="Helvetica Neue"/>
              <a:buNone/>
              <a:defRPr sz="700">
                <a:solidFill>
                  <a:srgbClr val="000000"/>
                </a:solidFill>
              </a:defRPr>
            </a:lvl1pPr>
            <a:lvl2pPr marL="0" lvl="1" indent="0" algn="ctr" rtl="0">
              <a:lnSpc>
                <a:spcPct val="100000"/>
              </a:lnSpc>
              <a:spcBef>
                <a:spcPts val="0"/>
              </a:spcBef>
              <a:spcAft>
                <a:spcPts val="0"/>
              </a:spcAft>
              <a:buClr>
                <a:srgbClr val="000000"/>
              </a:buClr>
              <a:buSzPts val="700"/>
              <a:buFont typeface="Helvetica Neue"/>
              <a:buNone/>
              <a:defRPr sz="700">
                <a:solidFill>
                  <a:srgbClr val="000000"/>
                </a:solidFill>
              </a:defRPr>
            </a:lvl2pPr>
            <a:lvl3pPr marL="0" lvl="2" indent="0" algn="ctr" rtl="0">
              <a:lnSpc>
                <a:spcPct val="100000"/>
              </a:lnSpc>
              <a:spcBef>
                <a:spcPts val="0"/>
              </a:spcBef>
              <a:spcAft>
                <a:spcPts val="0"/>
              </a:spcAft>
              <a:buClr>
                <a:srgbClr val="000000"/>
              </a:buClr>
              <a:buSzPts val="700"/>
              <a:buFont typeface="Helvetica Neue"/>
              <a:buNone/>
              <a:defRPr sz="700">
                <a:solidFill>
                  <a:srgbClr val="000000"/>
                </a:solidFill>
              </a:defRPr>
            </a:lvl3pPr>
            <a:lvl4pPr marL="0" lvl="3" indent="0" algn="ctr" rtl="0">
              <a:lnSpc>
                <a:spcPct val="100000"/>
              </a:lnSpc>
              <a:spcBef>
                <a:spcPts val="0"/>
              </a:spcBef>
              <a:spcAft>
                <a:spcPts val="0"/>
              </a:spcAft>
              <a:buClr>
                <a:srgbClr val="000000"/>
              </a:buClr>
              <a:buSzPts val="700"/>
              <a:buFont typeface="Helvetica Neue"/>
              <a:buNone/>
              <a:defRPr sz="700">
                <a:solidFill>
                  <a:srgbClr val="000000"/>
                </a:solidFill>
              </a:defRPr>
            </a:lvl4pPr>
            <a:lvl5pPr marL="0" lvl="4" indent="0" algn="ctr" rtl="0">
              <a:lnSpc>
                <a:spcPct val="100000"/>
              </a:lnSpc>
              <a:spcBef>
                <a:spcPts val="0"/>
              </a:spcBef>
              <a:spcAft>
                <a:spcPts val="0"/>
              </a:spcAft>
              <a:buClr>
                <a:srgbClr val="000000"/>
              </a:buClr>
              <a:buSzPts val="700"/>
              <a:buFont typeface="Helvetica Neue"/>
              <a:buNone/>
              <a:defRPr sz="700">
                <a:solidFill>
                  <a:srgbClr val="000000"/>
                </a:solidFill>
              </a:defRPr>
            </a:lvl5pPr>
            <a:lvl6pPr marL="0" lvl="5" indent="0" algn="ctr" rtl="0">
              <a:lnSpc>
                <a:spcPct val="100000"/>
              </a:lnSpc>
              <a:spcBef>
                <a:spcPts val="0"/>
              </a:spcBef>
              <a:spcAft>
                <a:spcPts val="0"/>
              </a:spcAft>
              <a:buClr>
                <a:srgbClr val="000000"/>
              </a:buClr>
              <a:buSzPts val="700"/>
              <a:buFont typeface="Helvetica Neue"/>
              <a:buNone/>
              <a:defRPr sz="700">
                <a:solidFill>
                  <a:srgbClr val="000000"/>
                </a:solidFill>
              </a:defRPr>
            </a:lvl6pPr>
            <a:lvl7pPr marL="0" lvl="6" indent="0" algn="ctr" rtl="0">
              <a:lnSpc>
                <a:spcPct val="100000"/>
              </a:lnSpc>
              <a:spcBef>
                <a:spcPts val="0"/>
              </a:spcBef>
              <a:spcAft>
                <a:spcPts val="0"/>
              </a:spcAft>
              <a:buClr>
                <a:srgbClr val="000000"/>
              </a:buClr>
              <a:buSzPts val="700"/>
              <a:buFont typeface="Helvetica Neue"/>
              <a:buNone/>
              <a:defRPr sz="700">
                <a:solidFill>
                  <a:srgbClr val="000000"/>
                </a:solidFill>
              </a:defRPr>
            </a:lvl7pPr>
            <a:lvl8pPr marL="0" lvl="7" indent="0" algn="ctr" rtl="0">
              <a:lnSpc>
                <a:spcPct val="100000"/>
              </a:lnSpc>
              <a:spcBef>
                <a:spcPts val="0"/>
              </a:spcBef>
              <a:spcAft>
                <a:spcPts val="0"/>
              </a:spcAft>
              <a:buClr>
                <a:srgbClr val="000000"/>
              </a:buClr>
              <a:buSzPts val="700"/>
              <a:buFont typeface="Helvetica Neue"/>
              <a:buNone/>
              <a:defRPr sz="700">
                <a:solidFill>
                  <a:srgbClr val="000000"/>
                </a:solidFill>
              </a:defRPr>
            </a:lvl8pPr>
            <a:lvl9pPr marL="0" lvl="8" indent="0" algn="ctr" rtl="0">
              <a:lnSpc>
                <a:spcPct val="100000"/>
              </a:lnSpc>
              <a:spcBef>
                <a:spcPts val="0"/>
              </a:spcBef>
              <a:spcAft>
                <a:spcPts val="0"/>
              </a:spcAft>
              <a:buClr>
                <a:srgbClr val="000000"/>
              </a:buClr>
              <a:buSzPts val="700"/>
              <a:buFont typeface="Helvetica Neue"/>
              <a:buNone/>
              <a:defRPr sz="700">
                <a:solidFill>
                  <a:srgbClr val="000000"/>
                </a:solidFill>
              </a:defRPr>
            </a:lvl9pPr>
          </a:lstStyle>
          <a:p>
            <a:pPr marL="0" lvl="0" indent="0" algn="ctr" rtl="0">
              <a:spcBef>
                <a:spcPts val="0"/>
              </a:spcBef>
              <a:spcAft>
                <a:spcPts val="0"/>
              </a:spcAft>
              <a:buNone/>
            </a:pPr>
            <a:fld id="{00000000-1234-1234-1234-123412341234}" type="slidenum">
              <a:rPr lang="en"/>
              <a:t>‹#›</a:t>
            </a:fld>
            <a:endParaRPr sz="1300">
              <a:solidFill>
                <a:schemeClr val="lt1"/>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mp; Bullets 4">
  <p:cSld name="TITLE_AND_BODY_6">
    <p:spTree>
      <p:nvGrpSpPr>
        <p:cNvPr id="1" name="Shape 954"/>
        <p:cNvGrpSpPr/>
        <p:nvPr/>
      </p:nvGrpSpPr>
      <p:grpSpPr>
        <a:xfrm>
          <a:off x="0" y="0"/>
          <a:ext cx="0" cy="0"/>
          <a:chOff x="0" y="0"/>
          <a:chExt cx="0" cy="0"/>
        </a:xfrm>
      </p:grpSpPr>
      <p:sp>
        <p:nvSpPr>
          <p:cNvPr id="955" name="Google Shape;955;gddae2d60bc_0_458"/>
          <p:cNvSpPr txBox="1">
            <a:spLocks noGrp="1"/>
          </p:cNvSpPr>
          <p:nvPr>
            <p:ph type="title"/>
          </p:nvPr>
        </p:nvSpPr>
        <p:spPr>
          <a:xfrm>
            <a:off x="452438" y="404813"/>
            <a:ext cx="8239200" cy="537300"/>
          </a:xfrm>
          <a:prstGeom prst="rect">
            <a:avLst/>
          </a:prstGeom>
          <a:noFill/>
          <a:ln>
            <a:noFill/>
          </a:ln>
        </p:spPr>
        <p:txBody>
          <a:bodyPr spcFirstLastPara="1" wrap="square" lIns="19050" tIns="19050" rIns="19050" bIns="19050" anchor="t" anchorCtr="0">
            <a:normAutofit/>
          </a:bodyPr>
          <a:lstStyle>
            <a:lvl1pPr lvl="0" algn="l" rtl="0">
              <a:lnSpc>
                <a:spcPct val="80000"/>
              </a:lnSpc>
              <a:spcBef>
                <a:spcPts val="0"/>
              </a:spcBef>
              <a:spcAft>
                <a:spcPts val="0"/>
              </a:spcAft>
              <a:buClr>
                <a:srgbClr val="000000"/>
              </a:buClr>
              <a:buSzPts val="700"/>
              <a:buNone/>
              <a:defRPr/>
            </a:lvl1pPr>
            <a:lvl2pPr lvl="1" algn="l" rtl="0">
              <a:lnSpc>
                <a:spcPct val="80000"/>
              </a:lnSpc>
              <a:spcBef>
                <a:spcPts val="0"/>
              </a:spcBef>
              <a:spcAft>
                <a:spcPts val="0"/>
              </a:spcAft>
              <a:buClr>
                <a:srgbClr val="000000"/>
              </a:buClr>
              <a:buSzPts val="700"/>
              <a:buNone/>
              <a:defRPr/>
            </a:lvl2pPr>
            <a:lvl3pPr lvl="2" algn="l" rtl="0">
              <a:lnSpc>
                <a:spcPct val="80000"/>
              </a:lnSpc>
              <a:spcBef>
                <a:spcPts val="0"/>
              </a:spcBef>
              <a:spcAft>
                <a:spcPts val="0"/>
              </a:spcAft>
              <a:buClr>
                <a:srgbClr val="000000"/>
              </a:buClr>
              <a:buSzPts val="700"/>
              <a:buNone/>
              <a:defRPr/>
            </a:lvl3pPr>
            <a:lvl4pPr lvl="3" algn="l" rtl="0">
              <a:lnSpc>
                <a:spcPct val="80000"/>
              </a:lnSpc>
              <a:spcBef>
                <a:spcPts val="0"/>
              </a:spcBef>
              <a:spcAft>
                <a:spcPts val="0"/>
              </a:spcAft>
              <a:buClr>
                <a:srgbClr val="000000"/>
              </a:buClr>
              <a:buSzPts val="700"/>
              <a:buNone/>
              <a:defRPr/>
            </a:lvl4pPr>
            <a:lvl5pPr lvl="4" algn="l" rtl="0">
              <a:lnSpc>
                <a:spcPct val="80000"/>
              </a:lnSpc>
              <a:spcBef>
                <a:spcPts val="0"/>
              </a:spcBef>
              <a:spcAft>
                <a:spcPts val="0"/>
              </a:spcAft>
              <a:buClr>
                <a:srgbClr val="000000"/>
              </a:buClr>
              <a:buSzPts val="700"/>
              <a:buNone/>
              <a:defRPr/>
            </a:lvl5pPr>
            <a:lvl6pPr lvl="5" algn="l" rtl="0">
              <a:lnSpc>
                <a:spcPct val="80000"/>
              </a:lnSpc>
              <a:spcBef>
                <a:spcPts val="0"/>
              </a:spcBef>
              <a:spcAft>
                <a:spcPts val="0"/>
              </a:spcAft>
              <a:buClr>
                <a:srgbClr val="000000"/>
              </a:buClr>
              <a:buSzPts val="700"/>
              <a:buNone/>
              <a:defRPr/>
            </a:lvl6pPr>
            <a:lvl7pPr lvl="6" algn="l" rtl="0">
              <a:lnSpc>
                <a:spcPct val="80000"/>
              </a:lnSpc>
              <a:spcBef>
                <a:spcPts val="0"/>
              </a:spcBef>
              <a:spcAft>
                <a:spcPts val="0"/>
              </a:spcAft>
              <a:buClr>
                <a:srgbClr val="000000"/>
              </a:buClr>
              <a:buSzPts val="700"/>
              <a:buNone/>
              <a:defRPr/>
            </a:lvl7pPr>
            <a:lvl8pPr lvl="7" algn="l" rtl="0">
              <a:lnSpc>
                <a:spcPct val="80000"/>
              </a:lnSpc>
              <a:spcBef>
                <a:spcPts val="0"/>
              </a:spcBef>
              <a:spcAft>
                <a:spcPts val="0"/>
              </a:spcAft>
              <a:buClr>
                <a:srgbClr val="000000"/>
              </a:buClr>
              <a:buSzPts val="700"/>
              <a:buNone/>
              <a:defRPr/>
            </a:lvl8pPr>
            <a:lvl9pPr lvl="8" algn="l" rtl="0">
              <a:lnSpc>
                <a:spcPct val="80000"/>
              </a:lnSpc>
              <a:spcBef>
                <a:spcPts val="0"/>
              </a:spcBef>
              <a:spcAft>
                <a:spcPts val="0"/>
              </a:spcAft>
              <a:buClr>
                <a:srgbClr val="000000"/>
              </a:buClr>
              <a:buSzPts val="700"/>
              <a:buNone/>
              <a:defRPr/>
            </a:lvl9pPr>
          </a:lstStyle>
          <a:p>
            <a:endParaRPr/>
          </a:p>
        </p:txBody>
      </p:sp>
      <p:sp>
        <p:nvSpPr>
          <p:cNvPr id="956" name="Google Shape;956;gddae2d60bc_0_458"/>
          <p:cNvSpPr txBox="1">
            <a:spLocks noGrp="1"/>
          </p:cNvSpPr>
          <p:nvPr>
            <p:ph type="body" idx="1"/>
          </p:nvPr>
        </p:nvSpPr>
        <p:spPr>
          <a:xfrm>
            <a:off x="452438" y="889861"/>
            <a:ext cx="8239200" cy="350700"/>
          </a:xfrm>
          <a:prstGeom prst="rect">
            <a:avLst/>
          </a:prstGeom>
          <a:noFill/>
          <a:ln>
            <a:noFill/>
          </a:ln>
        </p:spPr>
        <p:txBody>
          <a:bodyPr spcFirstLastPara="1" wrap="square" lIns="17150" tIns="17150" rIns="17150" bIns="17150" anchor="t" anchorCtr="0">
            <a:normAutofit/>
          </a:bodyPr>
          <a:lstStyle>
            <a:lvl1pPr marL="457200" lvl="0" indent="-228600" algn="l" rtl="0">
              <a:lnSpc>
                <a:spcPct val="100000"/>
              </a:lnSpc>
              <a:spcBef>
                <a:spcPts val="0"/>
              </a:spcBef>
              <a:spcAft>
                <a:spcPts val="0"/>
              </a:spcAft>
              <a:buClr>
                <a:srgbClr val="000000"/>
              </a:buClr>
              <a:buSzPts val="2100"/>
              <a:buFont typeface="Helvetica Neue"/>
              <a:buNone/>
              <a:defRPr sz="2100" b="1"/>
            </a:lvl1pPr>
            <a:lvl2pPr marL="914400" lvl="1" indent="-279400" algn="l" rtl="0">
              <a:lnSpc>
                <a:spcPct val="90000"/>
              </a:lnSpc>
              <a:spcBef>
                <a:spcPts val="1700"/>
              </a:spcBef>
              <a:spcAft>
                <a:spcPts val="0"/>
              </a:spcAft>
              <a:buClr>
                <a:srgbClr val="000000"/>
              </a:buClr>
              <a:buSzPts val="800"/>
              <a:buChar char="◂"/>
              <a:defRPr/>
            </a:lvl2pPr>
            <a:lvl3pPr marL="1371600" lvl="2" indent="-279400" algn="l" rtl="0">
              <a:lnSpc>
                <a:spcPct val="90000"/>
              </a:lnSpc>
              <a:spcBef>
                <a:spcPts val="1700"/>
              </a:spcBef>
              <a:spcAft>
                <a:spcPts val="0"/>
              </a:spcAft>
              <a:buClr>
                <a:srgbClr val="000000"/>
              </a:buClr>
              <a:buSzPts val="800"/>
              <a:buChar char="◂"/>
              <a:defRPr/>
            </a:lvl3pPr>
            <a:lvl4pPr marL="1828800" lvl="3" indent="-279400" algn="l" rtl="0">
              <a:lnSpc>
                <a:spcPct val="90000"/>
              </a:lnSpc>
              <a:spcBef>
                <a:spcPts val="1700"/>
              </a:spcBef>
              <a:spcAft>
                <a:spcPts val="0"/>
              </a:spcAft>
              <a:buClr>
                <a:srgbClr val="000000"/>
              </a:buClr>
              <a:buSzPts val="800"/>
              <a:buChar char="◂"/>
              <a:defRPr/>
            </a:lvl4pPr>
            <a:lvl5pPr marL="2286000" lvl="4" indent="-279400" algn="l" rtl="0">
              <a:lnSpc>
                <a:spcPct val="90000"/>
              </a:lnSpc>
              <a:spcBef>
                <a:spcPts val="1700"/>
              </a:spcBef>
              <a:spcAft>
                <a:spcPts val="0"/>
              </a:spcAft>
              <a:buClr>
                <a:srgbClr val="000000"/>
              </a:buClr>
              <a:buSzPts val="800"/>
              <a:buChar char="○"/>
              <a:defRPr/>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957" name="Google Shape;957;gddae2d60bc_0_458"/>
          <p:cNvSpPr txBox="1">
            <a:spLocks noGrp="1"/>
          </p:cNvSpPr>
          <p:nvPr>
            <p:ph type="body" idx="2"/>
          </p:nvPr>
        </p:nvSpPr>
        <p:spPr>
          <a:xfrm>
            <a:off x="452438" y="1593189"/>
            <a:ext cx="8239200" cy="3096000"/>
          </a:xfrm>
          <a:prstGeom prst="rect">
            <a:avLst/>
          </a:prstGeom>
          <a:noFill/>
          <a:ln>
            <a:noFill/>
          </a:ln>
        </p:spPr>
        <p:txBody>
          <a:bodyPr spcFirstLastPara="1" wrap="square" lIns="19050" tIns="19050" rIns="19050" bIns="19050" anchor="t" anchorCtr="0">
            <a:normAutofit/>
          </a:bodyPr>
          <a:lstStyle>
            <a:lvl1pPr marL="457200" lvl="0" indent="-279400" algn="l" rtl="0">
              <a:lnSpc>
                <a:spcPct val="90000"/>
              </a:lnSpc>
              <a:spcBef>
                <a:spcPts val="1700"/>
              </a:spcBef>
              <a:spcAft>
                <a:spcPts val="0"/>
              </a:spcAft>
              <a:buClr>
                <a:srgbClr val="000000"/>
              </a:buClr>
              <a:buSzPts val="800"/>
              <a:buChar char="◂"/>
              <a:defRPr/>
            </a:lvl1pPr>
            <a:lvl2pPr marL="914400" lvl="1" indent="-279400" algn="l" rtl="0">
              <a:lnSpc>
                <a:spcPct val="90000"/>
              </a:lnSpc>
              <a:spcBef>
                <a:spcPts val="1700"/>
              </a:spcBef>
              <a:spcAft>
                <a:spcPts val="0"/>
              </a:spcAft>
              <a:buClr>
                <a:srgbClr val="000000"/>
              </a:buClr>
              <a:buSzPts val="800"/>
              <a:buChar char="◂"/>
              <a:defRPr/>
            </a:lvl2pPr>
            <a:lvl3pPr marL="1371600" lvl="2" indent="-279400" algn="l" rtl="0">
              <a:lnSpc>
                <a:spcPct val="90000"/>
              </a:lnSpc>
              <a:spcBef>
                <a:spcPts val="1700"/>
              </a:spcBef>
              <a:spcAft>
                <a:spcPts val="0"/>
              </a:spcAft>
              <a:buClr>
                <a:srgbClr val="000000"/>
              </a:buClr>
              <a:buSzPts val="800"/>
              <a:buChar char="◂"/>
              <a:defRPr/>
            </a:lvl3pPr>
            <a:lvl4pPr marL="1828800" lvl="3" indent="-279400" algn="l" rtl="0">
              <a:lnSpc>
                <a:spcPct val="90000"/>
              </a:lnSpc>
              <a:spcBef>
                <a:spcPts val="1700"/>
              </a:spcBef>
              <a:spcAft>
                <a:spcPts val="0"/>
              </a:spcAft>
              <a:buClr>
                <a:srgbClr val="000000"/>
              </a:buClr>
              <a:buSzPts val="800"/>
              <a:buChar char="◂"/>
              <a:defRPr/>
            </a:lvl4pPr>
            <a:lvl5pPr marL="2286000" lvl="4" indent="-279400" algn="l" rtl="0">
              <a:lnSpc>
                <a:spcPct val="90000"/>
              </a:lnSpc>
              <a:spcBef>
                <a:spcPts val="1700"/>
              </a:spcBef>
              <a:spcAft>
                <a:spcPts val="0"/>
              </a:spcAft>
              <a:buClr>
                <a:srgbClr val="000000"/>
              </a:buClr>
              <a:buSzPts val="800"/>
              <a:buChar char="○"/>
              <a:defRPr/>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958" name="Google Shape;958;gddae2d60bc_0_458"/>
          <p:cNvSpPr txBox="1">
            <a:spLocks noGrp="1"/>
          </p:cNvSpPr>
          <p:nvPr>
            <p:ph type="sldNum" idx="12"/>
          </p:nvPr>
        </p:nvSpPr>
        <p:spPr>
          <a:xfrm>
            <a:off x="4500562" y="4905375"/>
            <a:ext cx="138300" cy="146100"/>
          </a:xfrm>
          <a:prstGeom prst="rect">
            <a:avLst/>
          </a:prstGeom>
          <a:noFill/>
          <a:ln>
            <a:noFill/>
          </a:ln>
        </p:spPr>
        <p:txBody>
          <a:bodyPr spcFirstLastPara="1" wrap="square" lIns="19050" tIns="19050" rIns="19050" bIns="19050" anchor="b" anchorCtr="0">
            <a:spAutoFit/>
          </a:bodyPr>
          <a:lstStyle>
            <a:lvl1pPr marL="0" lvl="0" indent="0" algn="ctr" rtl="0">
              <a:lnSpc>
                <a:spcPct val="100000"/>
              </a:lnSpc>
              <a:spcBef>
                <a:spcPts val="0"/>
              </a:spcBef>
              <a:spcAft>
                <a:spcPts val="0"/>
              </a:spcAft>
              <a:buClr>
                <a:srgbClr val="000000"/>
              </a:buClr>
              <a:buSzPts val="700"/>
              <a:buFont typeface="Helvetica Neue"/>
              <a:buNone/>
              <a:defRPr sz="700">
                <a:solidFill>
                  <a:srgbClr val="000000"/>
                </a:solidFill>
              </a:defRPr>
            </a:lvl1pPr>
            <a:lvl2pPr marL="0" lvl="1" indent="0" algn="ctr" rtl="0">
              <a:lnSpc>
                <a:spcPct val="100000"/>
              </a:lnSpc>
              <a:spcBef>
                <a:spcPts val="0"/>
              </a:spcBef>
              <a:spcAft>
                <a:spcPts val="0"/>
              </a:spcAft>
              <a:buClr>
                <a:srgbClr val="000000"/>
              </a:buClr>
              <a:buSzPts val="700"/>
              <a:buFont typeface="Helvetica Neue"/>
              <a:buNone/>
              <a:defRPr sz="700">
                <a:solidFill>
                  <a:srgbClr val="000000"/>
                </a:solidFill>
              </a:defRPr>
            </a:lvl2pPr>
            <a:lvl3pPr marL="0" lvl="2" indent="0" algn="ctr" rtl="0">
              <a:lnSpc>
                <a:spcPct val="100000"/>
              </a:lnSpc>
              <a:spcBef>
                <a:spcPts val="0"/>
              </a:spcBef>
              <a:spcAft>
                <a:spcPts val="0"/>
              </a:spcAft>
              <a:buClr>
                <a:srgbClr val="000000"/>
              </a:buClr>
              <a:buSzPts val="700"/>
              <a:buFont typeface="Helvetica Neue"/>
              <a:buNone/>
              <a:defRPr sz="700">
                <a:solidFill>
                  <a:srgbClr val="000000"/>
                </a:solidFill>
              </a:defRPr>
            </a:lvl3pPr>
            <a:lvl4pPr marL="0" lvl="3" indent="0" algn="ctr" rtl="0">
              <a:lnSpc>
                <a:spcPct val="100000"/>
              </a:lnSpc>
              <a:spcBef>
                <a:spcPts val="0"/>
              </a:spcBef>
              <a:spcAft>
                <a:spcPts val="0"/>
              </a:spcAft>
              <a:buClr>
                <a:srgbClr val="000000"/>
              </a:buClr>
              <a:buSzPts val="700"/>
              <a:buFont typeface="Helvetica Neue"/>
              <a:buNone/>
              <a:defRPr sz="700">
                <a:solidFill>
                  <a:srgbClr val="000000"/>
                </a:solidFill>
              </a:defRPr>
            </a:lvl4pPr>
            <a:lvl5pPr marL="0" lvl="4" indent="0" algn="ctr" rtl="0">
              <a:lnSpc>
                <a:spcPct val="100000"/>
              </a:lnSpc>
              <a:spcBef>
                <a:spcPts val="0"/>
              </a:spcBef>
              <a:spcAft>
                <a:spcPts val="0"/>
              </a:spcAft>
              <a:buClr>
                <a:srgbClr val="000000"/>
              </a:buClr>
              <a:buSzPts val="700"/>
              <a:buFont typeface="Helvetica Neue"/>
              <a:buNone/>
              <a:defRPr sz="700">
                <a:solidFill>
                  <a:srgbClr val="000000"/>
                </a:solidFill>
              </a:defRPr>
            </a:lvl5pPr>
            <a:lvl6pPr marL="0" lvl="5" indent="0" algn="ctr" rtl="0">
              <a:lnSpc>
                <a:spcPct val="100000"/>
              </a:lnSpc>
              <a:spcBef>
                <a:spcPts val="0"/>
              </a:spcBef>
              <a:spcAft>
                <a:spcPts val="0"/>
              </a:spcAft>
              <a:buClr>
                <a:srgbClr val="000000"/>
              </a:buClr>
              <a:buSzPts val="700"/>
              <a:buFont typeface="Helvetica Neue"/>
              <a:buNone/>
              <a:defRPr sz="700">
                <a:solidFill>
                  <a:srgbClr val="000000"/>
                </a:solidFill>
              </a:defRPr>
            </a:lvl6pPr>
            <a:lvl7pPr marL="0" lvl="6" indent="0" algn="ctr" rtl="0">
              <a:lnSpc>
                <a:spcPct val="100000"/>
              </a:lnSpc>
              <a:spcBef>
                <a:spcPts val="0"/>
              </a:spcBef>
              <a:spcAft>
                <a:spcPts val="0"/>
              </a:spcAft>
              <a:buClr>
                <a:srgbClr val="000000"/>
              </a:buClr>
              <a:buSzPts val="700"/>
              <a:buFont typeface="Helvetica Neue"/>
              <a:buNone/>
              <a:defRPr sz="700">
                <a:solidFill>
                  <a:srgbClr val="000000"/>
                </a:solidFill>
              </a:defRPr>
            </a:lvl7pPr>
            <a:lvl8pPr marL="0" lvl="7" indent="0" algn="ctr" rtl="0">
              <a:lnSpc>
                <a:spcPct val="100000"/>
              </a:lnSpc>
              <a:spcBef>
                <a:spcPts val="0"/>
              </a:spcBef>
              <a:spcAft>
                <a:spcPts val="0"/>
              </a:spcAft>
              <a:buClr>
                <a:srgbClr val="000000"/>
              </a:buClr>
              <a:buSzPts val="700"/>
              <a:buFont typeface="Helvetica Neue"/>
              <a:buNone/>
              <a:defRPr sz="700">
                <a:solidFill>
                  <a:srgbClr val="000000"/>
                </a:solidFill>
              </a:defRPr>
            </a:lvl8pPr>
            <a:lvl9pPr marL="0" lvl="8" indent="0" algn="ctr" rtl="0">
              <a:lnSpc>
                <a:spcPct val="100000"/>
              </a:lnSpc>
              <a:spcBef>
                <a:spcPts val="0"/>
              </a:spcBef>
              <a:spcAft>
                <a:spcPts val="0"/>
              </a:spcAft>
              <a:buClr>
                <a:srgbClr val="000000"/>
              </a:buClr>
              <a:buSzPts val="700"/>
              <a:buFont typeface="Helvetica Neue"/>
              <a:buNone/>
              <a:defRPr sz="700">
                <a:solidFill>
                  <a:srgbClr val="000000"/>
                </a:solidFill>
              </a:defRPr>
            </a:lvl9pPr>
          </a:lstStyle>
          <a:p>
            <a:pPr marL="0" lvl="0" indent="0" algn="ctr" rtl="0">
              <a:spcBef>
                <a:spcPts val="0"/>
              </a:spcBef>
              <a:spcAft>
                <a:spcPts val="0"/>
              </a:spcAft>
              <a:buNone/>
            </a:pPr>
            <a:fld id="{00000000-1234-1234-1234-123412341234}" type="slidenum">
              <a:rPr lang="en"/>
              <a:t>‹#›</a:t>
            </a:fld>
            <a:endParaRPr sz="1300">
              <a:solidFill>
                <a:schemeClr val="lt1"/>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mp; Bullets 5">
  <p:cSld name="TITLE_AND_BODY_7">
    <p:spTree>
      <p:nvGrpSpPr>
        <p:cNvPr id="1" name="Shape 959"/>
        <p:cNvGrpSpPr/>
        <p:nvPr/>
      </p:nvGrpSpPr>
      <p:grpSpPr>
        <a:xfrm>
          <a:off x="0" y="0"/>
          <a:ext cx="0" cy="0"/>
          <a:chOff x="0" y="0"/>
          <a:chExt cx="0" cy="0"/>
        </a:xfrm>
      </p:grpSpPr>
      <p:sp>
        <p:nvSpPr>
          <p:cNvPr id="960" name="Google Shape;960;gddae2d60bc_0_537"/>
          <p:cNvSpPr txBox="1">
            <a:spLocks noGrp="1"/>
          </p:cNvSpPr>
          <p:nvPr>
            <p:ph type="title"/>
          </p:nvPr>
        </p:nvSpPr>
        <p:spPr>
          <a:xfrm>
            <a:off x="452438" y="404813"/>
            <a:ext cx="8239200" cy="537300"/>
          </a:xfrm>
          <a:prstGeom prst="rect">
            <a:avLst/>
          </a:prstGeom>
          <a:noFill/>
          <a:ln>
            <a:noFill/>
          </a:ln>
        </p:spPr>
        <p:txBody>
          <a:bodyPr spcFirstLastPara="1" wrap="square" lIns="19050" tIns="19050" rIns="19050" bIns="19050" anchor="t" anchorCtr="0">
            <a:normAutofit/>
          </a:bodyPr>
          <a:lstStyle>
            <a:lvl1pPr lvl="0" algn="l" rtl="0">
              <a:lnSpc>
                <a:spcPct val="80000"/>
              </a:lnSpc>
              <a:spcBef>
                <a:spcPts val="0"/>
              </a:spcBef>
              <a:spcAft>
                <a:spcPts val="0"/>
              </a:spcAft>
              <a:buClr>
                <a:srgbClr val="000000"/>
              </a:buClr>
              <a:buSzPts val="700"/>
              <a:buNone/>
              <a:defRPr/>
            </a:lvl1pPr>
            <a:lvl2pPr lvl="1" algn="l" rtl="0">
              <a:lnSpc>
                <a:spcPct val="80000"/>
              </a:lnSpc>
              <a:spcBef>
                <a:spcPts val="0"/>
              </a:spcBef>
              <a:spcAft>
                <a:spcPts val="0"/>
              </a:spcAft>
              <a:buClr>
                <a:srgbClr val="000000"/>
              </a:buClr>
              <a:buSzPts val="700"/>
              <a:buNone/>
              <a:defRPr/>
            </a:lvl2pPr>
            <a:lvl3pPr lvl="2" algn="l" rtl="0">
              <a:lnSpc>
                <a:spcPct val="80000"/>
              </a:lnSpc>
              <a:spcBef>
                <a:spcPts val="0"/>
              </a:spcBef>
              <a:spcAft>
                <a:spcPts val="0"/>
              </a:spcAft>
              <a:buClr>
                <a:srgbClr val="000000"/>
              </a:buClr>
              <a:buSzPts val="700"/>
              <a:buNone/>
              <a:defRPr/>
            </a:lvl3pPr>
            <a:lvl4pPr lvl="3" algn="l" rtl="0">
              <a:lnSpc>
                <a:spcPct val="80000"/>
              </a:lnSpc>
              <a:spcBef>
                <a:spcPts val="0"/>
              </a:spcBef>
              <a:spcAft>
                <a:spcPts val="0"/>
              </a:spcAft>
              <a:buClr>
                <a:srgbClr val="000000"/>
              </a:buClr>
              <a:buSzPts val="700"/>
              <a:buNone/>
              <a:defRPr/>
            </a:lvl4pPr>
            <a:lvl5pPr lvl="4" algn="l" rtl="0">
              <a:lnSpc>
                <a:spcPct val="80000"/>
              </a:lnSpc>
              <a:spcBef>
                <a:spcPts val="0"/>
              </a:spcBef>
              <a:spcAft>
                <a:spcPts val="0"/>
              </a:spcAft>
              <a:buClr>
                <a:srgbClr val="000000"/>
              </a:buClr>
              <a:buSzPts val="700"/>
              <a:buNone/>
              <a:defRPr/>
            </a:lvl5pPr>
            <a:lvl6pPr lvl="5" algn="l" rtl="0">
              <a:lnSpc>
                <a:spcPct val="80000"/>
              </a:lnSpc>
              <a:spcBef>
                <a:spcPts val="0"/>
              </a:spcBef>
              <a:spcAft>
                <a:spcPts val="0"/>
              </a:spcAft>
              <a:buClr>
                <a:srgbClr val="000000"/>
              </a:buClr>
              <a:buSzPts val="700"/>
              <a:buNone/>
              <a:defRPr/>
            </a:lvl6pPr>
            <a:lvl7pPr lvl="6" algn="l" rtl="0">
              <a:lnSpc>
                <a:spcPct val="80000"/>
              </a:lnSpc>
              <a:spcBef>
                <a:spcPts val="0"/>
              </a:spcBef>
              <a:spcAft>
                <a:spcPts val="0"/>
              </a:spcAft>
              <a:buClr>
                <a:srgbClr val="000000"/>
              </a:buClr>
              <a:buSzPts val="700"/>
              <a:buNone/>
              <a:defRPr/>
            </a:lvl7pPr>
            <a:lvl8pPr lvl="7" algn="l" rtl="0">
              <a:lnSpc>
                <a:spcPct val="80000"/>
              </a:lnSpc>
              <a:spcBef>
                <a:spcPts val="0"/>
              </a:spcBef>
              <a:spcAft>
                <a:spcPts val="0"/>
              </a:spcAft>
              <a:buClr>
                <a:srgbClr val="000000"/>
              </a:buClr>
              <a:buSzPts val="700"/>
              <a:buNone/>
              <a:defRPr/>
            </a:lvl8pPr>
            <a:lvl9pPr lvl="8" algn="l" rtl="0">
              <a:lnSpc>
                <a:spcPct val="80000"/>
              </a:lnSpc>
              <a:spcBef>
                <a:spcPts val="0"/>
              </a:spcBef>
              <a:spcAft>
                <a:spcPts val="0"/>
              </a:spcAft>
              <a:buClr>
                <a:srgbClr val="000000"/>
              </a:buClr>
              <a:buSzPts val="700"/>
              <a:buNone/>
              <a:defRPr/>
            </a:lvl9pPr>
          </a:lstStyle>
          <a:p>
            <a:endParaRPr/>
          </a:p>
        </p:txBody>
      </p:sp>
      <p:sp>
        <p:nvSpPr>
          <p:cNvPr id="961" name="Google Shape;961;gddae2d60bc_0_537"/>
          <p:cNvSpPr txBox="1">
            <a:spLocks noGrp="1"/>
          </p:cNvSpPr>
          <p:nvPr>
            <p:ph type="body" idx="1"/>
          </p:nvPr>
        </p:nvSpPr>
        <p:spPr>
          <a:xfrm>
            <a:off x="452438" y="889861"/>
            <a:ext cx="8239200" cy="350700"/>
          </a:xfrm>
          <a:prstGeom prst="rect">
            <a:avLst/>
          </a:prstGeom>
          <a:noFill/>
          <a:ln>
            <a:noFill/>
          </a:ln>
        </p:spPr>
        <p:txBody>
          <a:bodyPr spcFirstLastPara="1" wrap="square" lIns="17150" tIns="17150" rIns="17150" bIns="17150" anchor="t" anchorCtr="0">
            <a:normAutofit/>
          </a:bodyPr>
          <a:lstStyle>
            <a:lvl1pPr marL="457200" lvl="0" indent="-228600" algn="l" rtl="0">
              <a:lnSpc>
                <a:spcPct val="100000"/>
              </a:lnSpc>
              <a:spcBef>
                <a:spcPts val="0"/>
              </a:spcBef>
              <a:spcAft>
                <a:spcPts val="0"/>
              </a:spcAft>
              <a:buClr>
                <a:srgbClr val="000000"/>
              </a:buClr>
              <a:buSzPts val="2100"/>
              <a:buFont typeface="Helvetica Neue"/>
              <a:buNone/>
              <a:defRPr sz="2100" b="1"/>
            </a:lvl1pPr>
            <a:lvl2pPr marL="914400" lvl="1" indent="-279400" algn="l" rtl="0">
              <a:lnSpc>
                <a:spcPct val="90000"/>
              </a:lnSpc>
              <a:spcBef>
                <a:spcPts val="1700"/>
              </a:spcBef>
              <a:spcAft>
                <a:spcPts val="0"/>
              </a:spcAft>
              <a:buClr>
                <a:srgbClr val="000000"/>
              </a:buClr>
              <a:buSzPts val="800"/>
              <a:buChar char="◂"/>
              <a:defRPr/>
            </a:lvl2pPr>
            <a:lvl3pPr marL="1371600" lvl="2" indent="-279400" algn="l" rtl="0">
              <a:lnSpc>
                <a:spcPct val="90000"/>
              </a:lnSpc>
              <a:spcBef>
                <a:spcPts val="1700"/>
              </a:spcBef>
              <a:spcAft>
                <a:spcPts val="0"/>
              </a:spcAft>
              <a:buClr>
                <a:srgbClr val="000000"/>
              </a:buClr>
              <a:buSzPts val="800"/>
              <a:buChar char="◂"/>
              <a:defRPr/>
            </a:lvl3pPr>
            <a:lvl4pPr marL="1828800" lvl="3" indent="-279400" algn="l" rtl="0">
              <a:lnSpc>
                <a:spcPct val="90000"/>
              </a:lnSpc>
              <a:spcBef>
                <a:spcPts val="1700"/>
              </a:spcBef>
              <a:spcAft>
                <a:spcPts val="0"/>
              </a:spcAft>
              <a:buClr>
                <a:srgbClr val="000000"/>
              </a:buClr>
              <a:buSzPts val="800"/>
              <a:buChar char="◂"/>
              <a:defRPr/>
            </a:lvl4pPr>
            <a:lvl5pPr marL="2286000" lvl="4" indent="-279400" algn="l" rtl="0">
              <a:lnSpc>
                <a:spcPct val="90000"/>
              </a:lnSpc>
              <a:spcBef>
                <a:spcPts val="1700"/>
              </a:spcBef>
              <a:spcAft>
                <a:spcPts val="0"/>
              </a:spcAft>
              <a:buClr>
                <a:srgbClr val="000000"/>
              </a:buClr>
              <a:buSzPts val="800"/>
              <a:buChar char="○"/>
              <a:defRPr/>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962" name="Google Shape;962;gddae2d60bc_0_537"/>
          <p:cNvSpPr txBox="1">
            <a:spLocks noGrp="1"/>
          </p:cNvSpPr>
          <p:nvPr>
            <p:ph type="body" idx="2"/>
          </p:nvPr>
        </p:nvSpPr>
        <p:spPr>
          <a:xfrm>
            <a:off x="452438" y="1593189"/>
            <a:ext cx="8239200" cy="3096000"/>
          </a:xfrm>
          <a:prstGeom prst="rect">
            <a:avLst/>
          </a:prstGeom>
          <a:noFill/>
          <a:ln>
            <a:noFill/>
          </a:ln>
        </p:spPr>
        <p:txBody>
          <a:bodyPr spcFirstLastPara="1" wrap="square" lIns="19050" tIns="19050" rIns="19050" bIns="19050" anchor="t" anchorCtr="0">
            <a:normAutofit/>
          </a:bodyPr>
          <a:lstStyle>
            <a:lvl1pPr marL="457200" lvl="0" indent="-279400" algn="l" rtl="0">
              <a:lnSpc>
                <a:spcPct val="90000"/>
              </a:lnSpc>
              <a:spcBef>
                <a:spcPts val="1700"/>
              </a:spcBef>
              <a:spcAft>
                <a:spcPts val="0"/>
              </a:spcAft>
              <a:buClr>
                <a:srgbClr val="000000"/>
              </a:buClr>
              <a:buSzPts val="800"/>
              <a:buChar char="◂"/>
              <a:defRPr/>
            </a:lvl1pPr>
            <a:lvl2pPr marL="914400" lvl="1" indent="-279400" algn="l" rtl="0">
              <a:lnSpc>
                <a:spcPct val="90000"/>
              </a:lnSpc>
              <a:spcBef>
                <a:spcPts val="1700"/>
              </a:spcBef>
              <a:spcAft>
                <a:spcPts val="0"/>
              </a:spcAft>
              <a:buClr>
                <a:srgbClr val="000000"/>
              </a:buClr>
              <a:buSzPts val="800"/>
              <a:buChar char="◂"/>
              <a:defRPr/>
            </a:lvl2pPr>
            <a:lvl3pPr marL="1371600" lvl="2" indent="-279400" algn="l" rtl="0">
              <a:lnSpc>
                <a:spcPct val="90000"/>
              </a:lnSpc>
              <a:spcBef>
                <a:spcPts val="1700"/>
              </a:spcBef>
              <a:spcAft>
                <a:spcPts val="0"/>
              </a:spcAft>
              <a:buClr>
                <a:srgbClr val="000000"/>
              </a:buClr>
              <a:buSzPts val="800"/>
              <a:buChar char="◂"/>
              <a:defRPr/>
            </a:lvl3pPr>
            <a:lvl4pPr marL="1828800" lvl="3" indent="-279400" algn="l" rtl="0">
              <a:lnSpc>
                <a:spcPct val="90000"/>
              </a:lnSpc>
              <a:spcBef>
                <a:spcPts val="1700"/>
              </a:spcBef>
              <a:spcAft>
                <a:spcPts val="0"/>
              </a:spcAft>
              <a:buClr>
                <a:srgbClr val="000000"/>
              </a:buClr>
              <a:buSzPts val="800"/>
              <a:buChar char="◂"/>
              <a:defRPr/>
            </a:lvl4pPr>
            <a:lvl5pPr marL="2286000" lvl="4" indent="-279400" algn="l" rtl="0">
              <a:lnSpc>
                <a:spcPct val="90000"/>
              </a:lnSpc>
              <a:spcBef>
                <a:spcPts val="1700"/>
              </a:spcBef>
              <a:spcAft>
                <a:spcPts val="0"/>
              </a:spcAft>
              <a:buClr>
                <a:srgbClr val="000000"/>
              </a:buClr>
              <a:buSzPts val="800"/>
              <a:buChar char="○"/>
              <a:defRPr/>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963" name="Google Shape;963;gddae2d60bc_0_537"/>
          <p:cNvSpPr txBox="1">
            <a:spLocks noGrp="1"/>
          </p:cNvSpPr>
          <p:nvPr>
            <p:ph type="sldNum" idx="12"/>
          </p:nvPr>
        </p:nvSpPr>
        <p:spPr>
          <a:xfrm>
            <a:off x="4500562" y="4905375"/>
            <a:ext cx="138300" cy="146100"/>
          </a:xfrm>
          <a:prstGeom prst="rect">
            <a:avLst/>
          </a:prstGeom>
          <a:noFill/>
          <a:ln>
            <a:noFill/>
          </a:ln>
        </p:spPr>
        <p:txBody>
          <a:bodyPr spcFirstLastPara="1" wrap="square" lIns="19050" tIns="19050" rIns="19050" bIns="19050" anchor="b" anchorCtr="0">
            <a:spAutoFit/>
          </a:bodyPr>
          <a:lstStyle>
            <a:lvl1pPr marL="0" lvl="0" indent="0" algn="ctr" rtl="0">
              <a:lnSpc>
                <a:spcPct val="100000"/>
              </a:lnSpc>
              <a:spcBef>
                <a:spcPts val="0"/>
              </a:spcBef>
              <a:spcAft>
                <a:spcPts val="0"/>
              </a:spcAft>
              <a:buClr>
                <a:srgbClr val="000000"/>
              </a:buClr>
              <a:buSzPts val="700"/>
              <a:buFont typeface="Helvetica Neue"/>
              <a:buNone/>
              <a:defRPr sz="700">
                <a:solidFill>
                  <a:srgbClr val="000000"/>
                </a:solidFill>
              </a:defRPr>
            </a:lvl1pPr>
            <a:lvl2pPr marL="0" lvl="1" indent="0" algn="ctr" rtl="0">
              <a:lnSpc>
                <a:spcPct val="100000"/>
              </a:lnSpc>
              <a:spcBef>
                <a:spcPts val="0"/>
              </a:spcBef>
              <a:spcAft>
                <a:spcPts val="0"/>
              </a:spcAft>
              <a:buClr>
                <a:srgbClr val="000000"/>
              </a:buClr>
              <a:buSzPts val="700"/>
              <a:buFont typeface="Helvetica Neue"/>
              <a:buNone/>
              <a:defRPr sz="700">
                <a:solidFill>
                  <a:srgbClr val="000000"/>
                </a:solidFill>
              </a:defRPr>
            </a:lvl2pPr>
            <a:lvl3pPr marL="0" lvl="2" indent="0" algn="ctr" rtl="0">
              <a:lnSpc>
                <a:spcPct val="100000"/>
              </a:lnSpc>
              <a:spcBef>
                <a:spcPts val="0"/>
              </a:spcBef>
              <a:spcAft>
                <a:spcPts val="0"/>
              </a:spcAft>
              <a:buClr>
                <a:srgbClr val="000000"/>
              </a:buClr>
              <a:buSzPts val="700"/>
              <a:buFont typeface="Helvetica Neue"/>
              <a:buNone/>
              <a:defRPr sz="700">
                <a:solidFill>
                  <a:srgbClr val="000000"/>
                </a:solidFill>
              </a:defRPr>
            </a:lvl3pPr>
            <a:lvl4pPr marL="0" lvl="3" indent="0" algn="ctr" rtl="0">
              <a:lnSpc>
                <a:spcPct val="100000"/>
              </a:lnSpc>
              <a:spcBef>
                <a:spcPts val="0"/>
              </a:spcBef>
              <a:spcAft>
                <a:spcPts val="0"/>
              </a:spcAft>
              <a:buClr>
                <a:srgbClr val="000000"/>
              </a:buClr>
              <a:buSzPts val="700"/>
              <a:buFont typeface="Helvetica Neue"/>
              <a:buNone/>
              <a:defRPr sz="700">
                <a:solidFill>
                  <a:srgbClr val="000000"/>
                </a:solidFill>
              </a:defRPr>
            </a:lvl4pPr>
            <a:lvl5pPr marL="0" lvl="4" indent="0" algn="ctr" rtl="0">
              <a:lnSpc>
                <a:spcPct val="100000"/>
              </a:lnSpc>
              <a:spcBef>
                <a:spcPts val="0"/>
              </a:spcBef>
              <a:spcAft>
                <a:spcPts val="0"/>
              </a:spcAft>
              <a:buClr>
                <a:srgbClr val="000000"/>
              </a:buClr>
              <a:buSzPts val="700"/>
              <a:buFont typeface="Helvetica Neue"/>
              <a:buNone/>
              <a:defRPr sz="700">
                <a:solidFill>
                  <a:srgbClr val="000000"/>
                </a:solidFill>
              </a:defRPr>
            </a:lvl5pPr>
            <a:lvl6pPr marL="0" lvl="5" indent="0" algn="ctr" rtl="0">
              <a:lnSpc>
                <a:spcPct val="100000"/>
              </a:lnSpc>
              <a:spcBef>
                <a:spcPts val="0"/>
              </a:spcBef>
              <a:spcAft>
                <a:spcPts val="0"/>
              </a:spcAft>
              <a:buClr>
                <a:srgbClr val="000000"/>
              </a:buClr>
              <a:buSzPts val="700"/>
              <a:buFont typeface="Helvetica Neue"/>
              <a:buNone/>
              <a:defRPr sz="700">
                <a:solidFill>
                  <a:srgbClr val="000000"/>
                </a:solidFill>
              </a:defRPr>
            </a:lvl6pPr>
            <a:lvl7pPr marL="0" lvl="6" indent="0" algn="ctr" rtl="0">
              <a:lnSpc>
                <a:spcPct val="100000"/>
              </a:lnSpc>
              <a:spcBef>
                <a:spcPts val="0"/>
              </a:spcBef>
              <a:spcAft>
                <a:spcPts val="0"/>
              </a:spcAft>
              <a:buClr>
                <a:srgbClr val="000000"/>
              </a:buClr>
              <a:buSzPts val="700"/>
              <a:buFont typeface="Helvetica Neue"/>
              <a:buNone/>
              <a:defRPr sz="700">
                <a:solidFill>
                  <a:srgbClr val="000000"/>
                </a:solidFill>
              </a:defRPr>
            </a:lvl7pPr>
            <a:lvl8pPr marL="0" lvl="7" indent="0" algn="ctr" rtl="0">
              <a:lnSpc>
                <a:spcPct val="100000"/>
              </a:lnSpc>
              <a:spcBef>
                <a:spcPts val="0"/>
              </a:spcBef>
              <a:spcAft>
                <a:spcPts val="0"/>
              </a:spcAft>
              <a:buClr>
                <a:srgbClr val="000000"/>
              </a:buClr>
              <a:buSzPts val="700"/>
              <a:buFont typeface="Helvetica Neue"/>
              <a:buNone/>
              <a:defRPr sz="700">
                <a:solidFill>
                  <a:srgbClr val="000000"/>
                </a:solidFill>
              </a:defRPr>
            </a:lvl8pPr>
            <a:lvl9pPr marL="0" lvl="8" indent="0" algn="ctr" rtl="0">
              <a:lnSpc>
                <a:spcPct val="100000"/>
              </a:lnSpc>
              <a:spcBef>
                <a:spcPts val="0"/>
              </a:spcBef>
              <a:spcAft>
                <a:spcPts val="0"/>
              </a:spcAft>
              <a:buClr>
                <a:srgbClr val="000000"/>
              </a:buClr>
              <a:buSzPts val="700"/>
              <a:buFont typeface="Helvetica Neue"/>
              <a:buNone/>
              <a:defRPr sz="700">
                <a:solidFill>
                  <a:srgbClr val="000000"/>
                </a:solidFill>
              </a:defRPr>
            </a:lvl9pPr>
          </a:lstStyle>
          <a:p>
            <a:pPr marL="0" lvl="0" indent="0" algn="ctr" rtl="0">
              <a:spcBef>
                <a:spcPts val="0"/>
              </a:spcBef>
              <a:spcAft>
                <a:spcPts val="0"/>
              </a:spcAft>
              <a:buNone/>
            </a:pPr>
            <a:fld id="{00000000-1234-1234-1234-123412341234}" type="slidenum">
              <a:rPr lang="en"/>
              <a:t>‹#›</a:t>
            </a:fld>
            <a:endParaRPr sz="1300">
              <a:solidFill>
                <a:schemeClr val="lt1"/>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mp; Bullets 6">
  <p:cSld name="TITLE_AND_BODY_8">
    <p:spTree>
      <p:nvGrpSpPr>
        <p:cNvPr id="1" name="Shape 964"/>
        <p:cNvGrpSpPr/>
        <p:nvPr/>
      </p:nvGrpSpPr>
      <p:grpSpPr>
        <a:xfrm>
          <a:off x="0" y="0"/>
          <a:ext cx="0" cy="0"/>
          <a:chOff x="0" y="0"/>
          <a:chExt cx="0" cy="0"/>
        </a:xfrm>
      </p:grpSpPr>
      <p:sp>
        <p:nvSpPr>
          <p:cNvPr id="965" name="Google Shape;965;gddae2d60bc_0_616"/>
          <p:cNvSpPr txBox="1">
            <a:spLocks noGrp="1"/>
          </p:cNvSpPr>
          <p:nvPr>
            <p:ph type="title"/>
          </p:nvPr>
        </p:nvSpPr>
        <p:spPr>
          <a:xfrm>
            <a:off x="452438" y="404813"/>
            <a:ext cx="8239200" cy="537300"/>
          </a:xfrm>
          <a:prstGeom prst="rect">
            <a:avLst/>
          </a:prstGeom>
          <a:noFill/>
          <a:ln>
            <a:noFill/>
          </a:ln>
        </p:spPr>
        <p:txBody>
          <a:bodyPr spcFirstLastPara="1" wrap="square" lIns="19050" tIns="19050" rIns="19050" bIns="19050" anchor="t" anchorCtr="0">
            <a:normAutofit/>
          </a:bodyPr>
          <a:lstStyle>
            <a:lvl1pPr lvl="0" algn="l" rtl="0">
              <a:lnSpc>
                <a:spcPct val="80000"/>
              </a:lnSpc>
              <a:spcBef>
                <a:spcPts val="0"/>
              </a:spcBef>
              <a:spcAft>
                <a:spcPts val="0"/>
              </a:spcAft>
              <a:buClr>
                <a:srgbClr val="000000"/>
              </a:buClr>
              <a:buSzPts val="700"/>
              <a:buNone/>
              <a:defRPr/>
            </a:lvl1pPr>
            <a:lvl2pPr lvl="1" algn="l" rtl="0">
              <a:lnSpc>
                <a:spcPct val="80000"/>
              </a:lnSpc>
              <a:spcBef>
                <a:spcPts val="0"/>
              </a:spcBef>
              <a:spcAft>
                <a:spcPts val="0"/>
              </a:spcAft>
              <a:buClr>
                <a:srgbClr val="000000"/>
              </a:buClr>
              <a:buSzPts val="700"/>
              <a:buNone/>
              <a:defRPr/>
            </a:lvl2pPr>
            <a:lvl3pPr lvl="2" algn="l" rtl="0">
              <a:lnSpc>
                <a:spcPct val="80000"/>
              </a:lnSpc>
              <a:spcBef>
                <a:spcPts val="0"/>
              </a:spcBef>
              <a:spcAft>
                <a:spcPts val="0"/>
              </a:spcAft>
              <a:buClr>
                <a:srgbClr val="000000"/>
              </a:buClr>
              <a:buSzPts val="700"/>
              <a:buNone/>
              <a:defRPr/>
            </a:lvl3pPr>
            <a:lvl4pPr lvl="3" algn="l" rtl="0">
              <a:lnSpc>
                <a:spcPct val="80000"/>
              </a:lnSpc>
              <a:spcBef>
                <a:spcPts val="0"/>
              </a:spcBef>
              <a:spcAft>
                <a:spcPts val="0"/>
              </a:spcAft>
              <a:buClr>
                <a:srgbClr val="000000"/>
              </a:buClr>
              <a:buSzPts val="700"/>
              <a:buNone/>
              <a:defRPr/>
            </a:lvl4pPr>
            <a:lvl5pPr lvl="4" algn="l" rtl="0">
              <a:lnSpc>
                <a:spcPct val="80000"/>
              </a:lnSpc>
              <a:spcBef>
                <a:spcPts val="0"/>
              </a:spcBef>
              <a:spcAft>
                <a:spcPts val="0"/>
              </a:spcAft>
              <a:buClr>
                <a:srgbClr val="000000"/>
              </a:buClr>
              <a:buSzPts val="700"/>
              <a:buNone/>
              <a:defRPr/>
            </a:lvl5pPr>
            <a:lvl6pPr lvl="5" algn="l" rtl="0">
              <a:lnSpc>
                <a:spcPct val="80000"/>
              </a:lnSpc>
              <a:spcBef>
                <a:spcPts val="0"/>
              </a:spcBef>
              <a:spcAft>
                <a:spcPts val="0"/>
              </a:spcAft>
              <a:buClr>
                <a:srgbClr val="000000"/>
              </a:buClr>
              <a:buSzPts val="700"/>
              <a:buNone/>
              <a:defRPr/>
            </a:lvl6pPr>
            <a:lvl7pPr lvl="6" algn="l" rtl="0">
              <a:lnSpc>
                <a:spcPct val="80000"/>
              </a:lnSpc>
              <a:spcBef>
                <a:spcPts val="0"/>
              </a:spcBef>
              <a:spcAft>
                <a:spcPts val="0"/>
              </a:spcAft>
              <a:buClr>
                <a:srgbClr val="000000"/>
              </a:buClr>
              <a:buSzPts val="700"/>
              <a:buNone/>
              <a:defRPr/>
            </a:lvl7pPr>
            <a:lvl8pPr lvl="7" algn="l" rtl="0">
              <a:lnSpc>
                <a:spcPct val="80000"/>
              </a:lnSpc>
              <a:spcBef>
                <a:spcPts val="0"/>
              </a:spcBef>
              <a:spcAft>
                <a:spcPts val="0"/>
              </a:spcAft>
              <a:buClr>
                <a:srgbClr val="000000"/>
              </a:buClr>
              <a:buSzPts val="700"/>
              <a:buNone/>
              <a:defRPr/>
            </a:lvl8pPr>
            <a:lvl9pPr lvl="8" algn="l" rtl="0">
              <a:lnSpc>
                <a:spcPct val="80000"/>
              </a:lnSpc>
              <a:spcBef>
                <a:spcPts val="0"/>
              </a:spcBef>
              <a:spcAft>
                <a:spcPts val="0"/>
              </a:spcAft>
              <a:buClr>
                <a:srgbClr val="000000"/>
              </a:buClr>
              <a:buSzPts val="700"/>
              <a:buNone/>
              <a:defRPr/>
            </a:lvl9pPr>
          </a:lstStyle>
          <a:p>
            <a:endParaRPr/>
          </a:p>
        </p:txBody>
      </p:sp>
      <p:sp>
        <p:nvSpPr>
          <p:cNvPr id="966" name="Google Shape;966;gddae2d60bc_0_616"/>
          <p:cNvSpPr txBox="1">
            <a:spLocks noGrp="1"/>
          </p:cNvSpPr>
          <p:nvPr>
            <p:ph type="body" idx="1"/>
          </p:nvPr>
        </p:nvSpPr>
        <p:spPr>
          <a:xfrm>
            <a:off x="452438" y="889861"/>
            <a:ext cx="8239200" cy="350700"/>
          </a:xfrm>
          <a:prstGeom prst="rect">
            <a:avLst/>
          </a:prstGeom>
          <a:noFill/>
          <a:ln>
            <a:noFill/>
          </a:ln>
        </p:spPr>
        <p:txBody>
          <a:bodyPr spcFirstLastPara="1" wrap="square" lIns="17150" tIns="17150" rIns="17150" bIns="17150" anchor="t" anchorCtr="0">
            <a:normAutofit/>
          </a:bodyPr>
          <a:lstStyle>
            <a:lvl1pPr marL="457200" lvl="0" indent="-228600" algn="l" rtl="0">
              <a:lnSpc>
                <a:spcPct val="100000"/>
              </a:lnSpc>
              <a:spcBef>
                <a:spcPts val="0"/>
              </a:spcBef>
              <a:spcAft>
                <a:spcPts val="0"/>
              </a:spcAft>
              <a:buClr>
                <a:srgbClr val="000000"/>
              </a:buClr>
              <a:buSzPts val="2100"/>
              <a:buFont typeface="Helvetica Neue"/>
              <a:buNone/>
              <a:defRPr sz="2100" b="1"/>
            </a:lvl1pPr>
            <a:lvl2pPr marL="914400" lvl="1" indent="-279400" algn="l" rtl="0">
              <a:lnSpc>
                <a:spcPct val="90000"/>
              </a:lnSpc>
              <a:spcBef>
                <a:spcPts val="1700"/>
              </a:spcBef>
              <a:spcAft>
                <a:spcPts val="0"/>
              </a:spcAft>
              <a:buClr>
                <a:srgbClr val="000000"/>
              </a:buClr>
              <a:buSzPts val="800"/>
              <a:buChar char="◂"/>
              <a:defRPr/>
            </a:lvl2pPr>
            <a:lvl3pPr marL="1371600" lvl="2" indent="-279400" algn="l" rtl="0">
              <a:lnSpc>
                <a:spcPct val="90000"/>
              </a:lnSpc>
              <a:spcBef>
                <a:spcPts val="1700"/>
              </a:spcBef>
              <a:spcAft>
                <a:spcPts val="0"/>
              </a:spcAft>
              <a:buClr>
                <a:srgbClr val="000000"/>
              </a:buClr>
              <a:buSzPts val="800"/>
              <a:buChar char="◂"/>
              <a:defRPr/>
            </a:lvl3pPr>
            <a:lvl4pPr marL="1828800" lvl="3" indent="-279400" algn="l" rtl="0">
              <a:lnSpc>
                <a:spcPct val="90000"/>
              </a:lnSpc>
              <a:spcBef>
                <a:spcPts val="1700"/>
              </a:spcBef>
              <a:spcAft>
                <a:spcPts val="0"/>
              </a:spcAft>
              <a:buClr>
                <a:srgbClr val="000000"/>
              </a:buClr>
              <a:buSzPts val="800"/>
              <a:buChar char="◂"/>
              <a:defRPr/>
            </a:lvl4pPr>
            <a:lvl5pPr marL="2286000" lvl="4" indent="-279400" algn="l" rtl="0">
              <a:lnSpc>
                <a:spcPct val="90000"/>
              </a:lnSpc>
              <a:spcBef>
                <a:spcPts val="1700"/>
              </a:spcBef>
              <a:spcAft>
                <a:spcPts val="0"/>
              </a:spcAft>
              <a:buClr>
                <a:srgbClr val="000000"/>
              </a:buClr>
              <a:buSzPts val="800"/>
              <a:buChar char="○"/>
              <a:defRPr/>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967" name="Google Shape;967;gddae2d60bc_0_616"/>
          <p:cNvSpPr txBox="1">
            <a:spLocks noGrp="1"/>
          </p:cNvSpPr>
          <p:nvPr>
            <p:ph type="body" idx="2"/>
          </p:nvPr>
        </p:nvSpPr>
        <p:spPr>
          <a:xfrm>
            <a:off x="452438" y="1593189"/>
            <a:ext cx="8239200" cy="3096000"/>
          </a:xfrm>
          <a:prstGeom prst="rect">
            <a:avLst/>
          </a:prstGeom>
          <a:noFill/>
          <a:ln>
            <a:noFill/>
          </a:ln>
        </p:spPr>
        <p:txBody>
          <a:bodyPr spcFirstLastPara="1" wrap="square" lIns="19050" tIns="19050" rIns="19050" bIns="19050" anchor="t" anchorCtr="0">
            <a:normAutofit/>
          </a:bodyPr>
          <a:lstStyle>
            <a:lvl1pPr marL="457200" lvl="0" indent="-279400" algn="l" rtl="0">
              <a:lnSpc>
                <a:spcPct val="90000"/>
              </a:lnSpc>
              <a:spcBef>
                <a:spcPts val="1700"/>
              </a:spcBef>
              <a:spcAft>
                <a:spcPts val="0"/>
              </a:spcAft>
              <a:buClr>
                <a:srgbClr val="000000"/>
              </a:buClr>
              <a:buSzPts val="800"/>
              <a:buChar char="◂"/>
              <a:defRPr/>
            </a:lvl1pPr>
            <a:lvl2pPr marL="914400" lvl="1" indent="-279400" algn="l" rtl="0">
              <a:lnSpc>
                <a:spcPct val="90000"/>
              </a:lnSpc>
              <a:spcBef>
                <a:spcPts val="1700"/>
              </a:spcBef>
              <a:spcAft>
                <a:spcPts val="0"/>
              </a:spcAft>
              <a:buClr>
                <a:srgbClr val="000000"/>
              </a:buClr>
              <a:buSzPts val="800"/>
              <a:buChar char="◂"/>
              <a:defRPr/>
            </a:lvl2pPr>
            <a:lvl3pPr marL="1371600" lvl="2" indent="-279400" algn="l" rtl="0">
              <a:lnSpc>
                <a:spcPct val="90000"/>
              </a:lnSpc>
              <a:spcBef>
                <a:spcPts val="1700"/>
              </a:spcBef>
              <a:spcAft>
                <a:spcPts val="0"/>
              </a:spcAft>
              <a:buClr>
                <a:srgbClr val="000000"/>
              </a:buClr>
              <a:buSzPts val="800"/>
              <a:buChar char="◂"/>
              <a:defRPr/>
            </a:lvl3pPr>
            <a:lvl4pPr marL="1828800" lvl="3" indent="-279400" algn="l" rtl="0">
              <a:lnSpc>
                <a:spcPct val="90000"/>
              </a:lnSpc>
              <a:spcBef>
                <a:spcPts val="1700"/>
              </a:spcBef>
              <a:spcAft>
                <a:spcPts val="0"/>
              </a:spcAft>
              <a:buClr>
                <a:srgbClr val="000000"/>
              </a:buClr>
              <a:buSzPts val="800"/>
              <a:buChar char="◂"/>
              <a:defRPr/>
            </a:lvl4pPr>
            <a:lvl5pPr marL="2286000" lvl="4" indent="-279400" algn="l" rtl="0">
              <a:lnSpc>
                <a:spcPct val="90000"/>
              </a:lnSpc>
              <a:spcBef>
                <a:spcPts val="1700"/>
              </a:spcBef>
              <a:spcAft>
                <a:spcPts val="0"/>
              </a:spcAft>
              <a:buClr>
                <a:srgbClr val="000000"/>
              </a:buClr>
              <a:buSzPts val="800"/>
              <a:buChar char="○"/>
              <a:defRPr/>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968" name="Google Shape;968;gddae2d60bc_0_616"/>
          <p:cNvSpPr txBox="1">
            <a:spLocks noGrp="1"/>
          </p:cNvSpPr>
          <p:nvPr>
            <p:ph type="sldNum" idx="12"/>
          </p:nvPr>
        </p:nvSpPr>
        <p:spPr>
          <a:xfrm>
            <a:off x="4500562" y="4905375"/>
            <a:ext cx="138300" cy="146100"/>
          </a:xfrm>
          <a:prstGeom prst="rect">
            <a:avLst/>
          </a:prstGeom>
          <a:noFill/>
          <a:ln>
            <a:noFill/>
          </a:ln>
        </p:spPr>
        <p:txBody>
          <a:bodyPr spcFirstLastPara="1" wrap="square" lIns="19050" tIns="19050" rIns="19050" bIns="19050" anchor="b" anchorCtr="0">
            <a:spAutoFit/>
          </a:bodyPr>
          <a:lstStyle>
            <a:lvl1pPr marL="0" lvl="0" indent="0" algn="ctr" rtl="0">
              <a:lnSpc>
                <a:spcPct val="100000"/>
              </a:lnSpc>
              <a:spcBef>
                <a:spcPts val="0"/>
              </a:spcBef>
              <a:spcAft>
                <a:spcPts val="0"/>
              </a:spcAft>
              <a:buClr>
                <a:srgbClr val="000000"/>
              </a:buClr>
              <a:buSzPts val="700"/>
              <a:buFont typeface="Helvetica Neue"/>
              <a:buNone/>
              <a:defRPr sz="700">
                <a:solidFill>
                  <a:srgbClr val="000000"/>
                </a:solidFill>
              </a:defRPr>
            </a:lvl1pPr>
            <a:lvl2pPr marL="0" lvl="1" indent="0" algn="ctr" rtl="0">
              <a:lnSpc>
                <a:spcPct val="100000"/>
              </a:lnSpc>
              <a:spcBef>
                <a:spcPts val="0"/>
              </a:spcBef>
              <a:spcAft>
                <a:spcPts val="0"/>
              </a:spcAft>
              <a:buClr>
                <a:srgbClr val="000000"/>
              </a:buClr>
              <a:buSzPts val="700"/>
              <a:buFont typeface="Helvetica Neue"/>
              <a:buNone/>
              <a:defRPr sz="700">
                <a:solidFill>
                  <a:srgbClr val="000000"/>
                </a:solidFill>
              </a:defRPr>
            </a:lvl2pPr>
            <a:lvl3pPr marL="0" lvl="2" indent="0" algn="ctr" rtl="0">
              <a:lnSpc>
                <a:spcPct val="100000"/>
              </a:lnSpc>
              <a:spcBef>
                <a:spcPts val="0"/>
              </a:spcBef>
              <a:spcAft>
                <a:spcPts val="0"/>
              </a:spcAft>
              <a:buClr>
                <a:srgbClr val="000000"/>
              </a:buClr>
              <a:buSzPts val="700"/>
              <a:buFont typeface="Helvetica Neue"/>
              <a:buNone/>
              <a:defRPr sz="700">
                <a:solidFill>
                  <a:srgbClr val="000000"/>
                </a:solidFill>
              </a:defRPr>
            </a:lvl3pPr>
            <a:lvl4pPr marL="0" lvl="3" indent="0" algn="ctr" rtl="0">
              <a:lnSpc>
                <a:spcPct val="100000"/>
              </a:lnSpc>
              <a:spcBef>
                <a:spcPts val="0"/>
              </a:spcBef>
              <a:spcAft>
                <a:spcPts val="0"/>
              </a:spcAft>
              <a:buClr>
                <a:srgbClr val="000000"/>
              </a:buClr>
              <a:buSzPts val="700"/>
              <a:buFont typeface="Helvetica Neue"/>
              <a:buNone/>
              <a:defRPr sz="700">
                <a:solidFill>
                  <a:srgbClr val="000000"/>
                </a:solidFill>
              </a:defRPr>
            </a:lvl4pPr>
            <a:lvl5pPr marL="0" lvl="4" indent="0" algn="ctr" rtl="0">
              <a:lnSpc>
                <a:spcPct val="100000"/>
              </a:lnSpc>
              <a:spcBef>
                <a:spcPts val="0"/>
              </a:spcBef>
              <a:spcAft>
                <a:spcPts val="0"/>
              </a:spcAft>
              <a:buClr>
                <a:srgbClr val="000000"/>
              </a:buClr>
              <a:buSzPts val="700"/>
              <a:buFont typeface="Helvetica Neue"/>
              <a:buNone/>
              <a:defRPr sz="700">
                <a:solidFill>
                  <a:srgbClr val="000000"/>
                </a:solidFill>
              </a:defRPr>
            </a:lvl5pPr>
            <a:lvl6pPr marL="0" lvl="5" indent="0" algn="ctr" rtl="0">
              <a:lnSpc>
                <a:spcPct val="100000"/>
              </a:lnSpc>
              <a:spcBef>
                <a:spcPts val="0"/>
              </a:spcBef>
              <a:spcAft>
                <a:spcPts val="0"/>
              </a:spcAft>
              <a:buClr>
                <a:srgbClr val="000000"/>
              </a:buClr>
              <a:buSzPts val="700"/>
              <a:buFont typeface="Helvetica Neue"/>
              <a:buNone/>
              <a:defRPr sz="700">
                <a:solidFill>
                  <a:srgbClr val="000000"/>
                </a:solidFill>
              </a:defRPr>
            </a:lvl6pPr>
            <a:lvl7pPr marL="0" lvl="6" indent="0" algn="ctr" rtl="0">
              <a:lnSpc>
                <a:spcPct val="100000"/>
              </a:lnSpc>
              <a:spcBef>
                <a:spcPts val="0"/>
              </a:spcBef>
              <a:spcAft>
                <a:spcPts val="0"/>
              </a:spcAft>
              <a:buClr>
                <a:srgbClr val="000000"/>
              </a:buClr>
              <a:buSzPts val="700"/>
              <a:buFont typeface="Helvetica Neue"/>
              <a:buNone/>
              <a:defRPr sz="700">
                <a:solidFill>
                  <a:srgbClr val="000000"/>
                </a:solidFill>
              </a:defRPr>
            </a:lvl7pPr>
            <a:lvl8pPr marL="0" lvl="7" indent="0" algn="ctr" rtl="0">
              <a:lnSpc>
                <a:spcPct val="100000"/>
              </a:lnSpc>
              <a:spcBef>
                <a:spcPts val="0"/>
              </a:spcBef>
              <a:spcAft>
                <a:spcPts val="0"/>
              </a:spcAft>
              <a:buClr>
                <a:srgbClr val="000000"/>
              </a:buClr>
              <a:buSzPts val="700"/>
              <a:buFont typeface="Helvetica Neue"/>
              <a:buNone/>
              <a:defRPr sz="700">
                <a:solidFill>
                  <a:srgbClr val="000000"/>
                </a:solidFill>
              </a:defRPr>
            </a:lvl8pPr>
            <a:lvl9pPr marL="0" lvl="8" indent="0" algn="ctr" rtl="0">
              <a:lnSpc>
                <a:spcPct val="100000"/>
              </a:lnSpc>
              <a:spcBef>
                <a:spcPts val="0"/>
              </a:spcBef>
              <a:spcAft>
                <a:spcPts val="0"/>
              </a:spcAft>
              <a:buClr>
                <a:srgbClr val="000000"/>
              </a:buClr>
              <a:buSzPts val="700"/>
              <a:buFont typeface="Helvetica Neue"/>
              <a:buNone/>
              <a:defRPr sz="700">
                <a:solidFill>
                  <a:srgbClr val="000000"/>
                </a:solidFill>
              </a:defRPr>
            </a:lvl9pPr>
          </a:lstStyle>
          <a:p>
            <a:pPr marL="0" lvl="0" indent="0" algn="ctr" rtl="0">
              <a:spcBef>
                <a:spcPts val="0"/>
              </a:spcBef>
              <a:spcAft>
                <a:spcPts val="0"/>
              </a:spcAft>
              <a:buNone/>
            </a:pPr>
            <a:fld id="{00000000-1234-1234-1234-123412341234}" type="slidenum">
              <a:rPr lang="en"/>
              <a:t>‹#›</a:t>
            </a:fld>
            <a:endParaRPr sz="1300">
              <a:solidFill>
                <a:schemeClr val="lt1"/>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mp; Bullets 7">
  <p:cSld name="TITLE_AND_BODY_9">
    <p:spTree>
      <p:nvGrpSpPr>
        <p:cNvPr id="1" name="Shape 969"/>
        <p:cNvGrpSpPr/>
        <p:nvPr/>
      </p:nvGrpSpPr>
      <p:grpSpPr>
        <a:xfrm>
          <a:off x="0" y="0"/>
          <a:ext cx="0" cy="0"/>
          <a:chOff x="0" y="0"/>
          <a:chExt cx="0" cy="0"/>
        </a:xfrm>
      </p:grpSpPr>
      <p:sp>
        <p:nvSpPr>
          <p:cNvPr id="970" name="Google Shape;970;gddae2d60bc_0_695"/>
          <p:cNvSpPr txBox="1">
            <a:spLocks noGrp="1"/>
          </p:cNvSpPr>
          <p:nvPr>
            <p:ph type="title"/>
          </p:nvPr>
        </p:nvSpPr>
        <p:spPr>
          <a:xfrm>
            <a:off x="452438" y="404813"/>
            <a:ext cx="8239200" cy="537300"/>
          </a:xfrm>
          <a:prstGeom prst="rect">
            <a:avLst/>
          </a:prstGeom>
          <a:noFill/>
          <a:ln>
            <a:noFill/>
          </a:ln>
        </p:spPr>
        <p:txBody>
          <a:bodyPr spcFirstLastPara="1" wrap="square" lIns="19050" tIns="19050" rIns="19050" bIns="19050" anchor="t" anchorCtr="0">
            <a:normAutofit/>
          </a:bodyPr>
          <a:lstStyle>
            <a:lvl1pPr lvl="0" algn="l" rtl="0">
              <a:lnSpc>
                <a:spcPct val="80000"/>
              </a:lnSpc>
              <a:spcBef>
                <a:spcPts val="0"/>
              </a:spcBef>
              <a:spcAft>
                <a:spcPts val="0"/>
              </a:spcAft>
              <a:buClr>
                <a:srgbClr val="000000"/>
              </a:buClr>
              <a:buSzPts val="700"/>
              <a:buNone/>
              <a:defRPr/>
            </a:lvl1pPr>
            <a:lvl2pPr lvl="1" algn="l" rtl="0">
              <a:lnSpc>
                <a:spcPct val="80000"/>
              </a:lnSpc>
              <a:spcBef>
                <a:spcPts val="0"/>
              </a:spcBef>
              <a:spcAft>
                <a:spcPts val="0"/>
              </a:spcAft>
              <a:buClr>
                <a:srgbClr val="000000"/>
              </a:buClr>
              <a:buSzPts val="700"/>
              <a:buNone/>
              <a:defRPr/>
            </a:lvl2pPr>
            <a:lvl3pPr lvl="2" algn="l" rtl="0">
              <a:lnSpc>
                <a:spcPct val="80000"/>
              </a:lnSpc>
              <a:spcBef>
                <a:spcPts val="0"/>
              </a:spcBef>
              <a:spcAft>
                <a:spcPts val="0"/>
              </a:spcAft>
              <a:buClr>
                <a:srgbClr val="000000"/>
              </a:buClr>
              <a:buSzPts val="700"/>
              <a:buNone/>
              <a:defRPr/>
            </a:lvl3pPr>
            <a:lvl4pPr lvl="3" algn="l" rtl="0">
              <a:lnSpc>
                <a:spcPct val="80000"/>
              </a:lnSpc>
              <a:spcBef>
                <a:spcPts val="0"/>
              </a:spcBef>
              <a:spcAft>
                <a:spcPts val="0"/>
              </a:spcAft>
              <a:buClr>
                <a:srgbClr val="000000"/>
              </a:buClr>
              <a:buSzPts val="700"/>
              <a:buNone/>
              <a:defRPr/>
            </a:lvl4pPr>
            <a:lvl5pPr lvl="4" algn="l" rtl="0">
              <a:lnSpc>
                <a:spcPct val="80000"/>
              </a:lnSpc>
              <a:spcBef>
                <a:spcPts val="0"/>
              </a:spcBef>
              <a:spcAft>
                <a:spcPts val="0"/>
              </a:spcAft>
              <a:buClr>
                <a:srgbClr val="000000"/>
              </a:buClr>
              <a:buSzPts val="700"/>
              <a:buNone/>
              <a:defRPr/>
            </a:lvl5pPr>
            <a:lvl6pPr lvl="5" algn="l" rtl="0">
              <a:lnSpc>
                <a:spcPct val="80000"/>
              </a:lnSpc>
              <a:spcBef>
                <a:spcPts val="0"/>
              </a:spcBef>
              <a:spcAft>
                <a:spcPts val="0"/>
              </a:spcAft>
              <a:buClr>
                <a:srgbClr val="000000"/>
              </a:buClr>
              <a:buSzPts val="700"/>
              <a:buNone/>
              <a:defRPr/>
            </a:lvl6pPr>
            <a:lvl7pPr lvl="6" algn="l" rtl="0">
              <a:lnSpc>
                <a:spcPct val="80000"/>
              </a:lnSpc>
              <a:spcBef>
                <a:spcPts val="0"/>
              </a:spcBef>
              <a:spcAft>
                <a:spcPts val="0"/>
              </a:spcAft>
              <a:buClr>
                <a:srgbClr val="000000"/>
              </a:buClr>
              <a:buSzPts val="700"/>
              <a:buNone/>
              <a:defRPr/>
            </a:lvl7pPr>
            <a:lvl8pPr lvl="7" algn="l" rtl="0">
              <a:lnSpc>
                <a:spcPct val="80000"/>
              </a:lnSpc>
              <a:spcBef>
                <a:spcPts val="0"/>
              </a:spcBef>
              <a:spcAft>
                <a:spcPts val="0"/>
              </a:spcAft>
              <a:buClr>
                <a:srgbClr val="000000"/>
              </a:buClr>
              <a:buSzPts val="700"/>
              <a:buNone/>
              <a:defRPr/>
            </a:lvl8pPr>
            <a:lvl9pPr lvl="8" algn="l" rtl="0">
              <a:lnSpc>
                <a:spcPct val="80000"/>
              </a:lnSpc>
              <a:spcBef>
                <a:spcPts val="0"/>
              </a:spcBef>
              <a:spcAft>
                <a:spcPts val="0"/>
              </a:spcAft>
              <a:buClr>
                <a:srgbClr val="000000"/>
              </a:buClr>
              <a:buSzPts val="700"/>
              <a:buNone/>
              <a:defRPr/>
            </a:lvl9pPr>
          </a:lstStyle>
          <a:p>
            <a:endParaRPr/>
          </a:p>
        </p:txBody>
      </p:sp>
      <p:sp>
        <p:nvSpPr>
          <p:cNvPr id="971" name="Google Shape;971;gddae2d60bc_0_695"/>
          <p:cNvSpPr txBox="1">
            <a:spLocks noGrp="1"/>
          </p:cNvSpPr>
          <p:nvPr>
            <p:ph type="body" idx="1"/>
          </p:nvPr>
        </p:nvSpPr>
        <p:spPr>
          <a:xfrm>
            <a:off x="452438" y="889861"/>
            <a:ext cx="8239200" cy="350700"/>
          </a:xfrm>
          <a:prstGeom prst="rect">
            <a:avLst/>
          </a:prstGeom>
          <a:noFill/>
          <a:ln>
            <a:noFill/>
          </a:ln>
        </p:spPr>
        <p:txBody>
          <a:bodyPr spcFirstLastPara="1" wrap="square" lIns="17150" tIns="17150" rIns="17150" bIns="17150" anchor="t" anchorCtr="0">
            <a:normAutofit/>
          </a:bodyPr>
          <a:lstStyle>
            <a:lvl1pPr marL="457200" lvl="0" indent="-228600" algn="l" rtl="0">
              <a:lnSpc>
                <a:spcPct val="100000"/>
              </a:lnSpc>
              <a:spcBef>
                <a:spcPts val="0"/>
              </a:spcBef>
              <a:spcAft>
                <a:spcPts val="0"/>
              </a:spcAft>
              <a:buClr>
                <a:srgbClr val="000000"/>
              </a:buClr>
              <a:buSzPts val="2100"/>
              <a:buFont typeface="Helvetica Neue"/>
              <a:buNone/>
              <a:defRPr sz="2100" b="1"/>
            </a:lvl1pPr>
            <a:lvl2pPr marL="914400" lvl="1" indent="-279400" algn="l" rtl="0">
              <a:lnSpc>
                <a:spcPct val="90000"/>
              </a:lnSpc>
              <a:spcBef>
                <a:spcPts val="1700"/>
              </a:spcBef>
              <a:spcAft>
                <a:spcPts val="0"/>
              </a:spcAft>
              <a:buClr>
                <a:srgbClr val="000000"/>
              </a:buClr>
              <a:buSzPts val="800"/>
              <a:buChar char="◂"/>
              <a:defRPr/>
            </a:lvl2pPr>
            <a:lvl3pPr marL="1371600" lvl="2" indent="-279400" algn="l" rtl="0">
              <a:lnSpc>
                <a:spcPct val="90000"/>
              </a:lnSpc>
              <a:spcBef>
                <a:spcPts val="1700"/>
              </a:spcBef>
              <a:spcAft>
                <a:spcPts val="0"/>
              </a:spcAft>
              <a:buClr>
                <a:srgbClr val="000000"/>
              </a:buClr>
              <a:buSzPts val="800"/>
              <a:buChar char="◂"/>
              <a:defRPr/>
            </a:lvl3pPr>
            <a:lvl4pPr marL="1828800" lvl="3" indent="-279400" algn="l" rtl="0">
              <a:lnSpc>
                <a:spcPct val="90000"/>
              </a:lnSpc>
              <a:spcBef>
                <a:spcPts val="1700"/>
              </a:spcBef>
              <a:spcAft>
                <a:spcPts val="0"/>
              </a:spcAft>
              <a:buClr>
                <a:srgbClr val="000000"/>
              </a:buClr>
              <a:buSzPts val="800"/>
              <a:buChar char="◂"/>
              <a:defRPr/>
            </a:lvl4pPr>
            <a:lvl5pPr marL="2286000" lvl="4" indent="-279400" algn="l" rtl="0">
              <a:lnSpc>
                <a:spcPct val="90000"/>
              </a:lnSpc>
              <a:spcBef>
                <a:spcPts val="1700"/>
              </a:spcBef>
              <a:spcAft>
                <a:spcPts val="0"/>
              </a:spcAft>
              <a:buClr>
                <a:srgbClr val="000000"/>
              </a:buClr>
              <a:buSzPts val="800"/>
              <a:buChar char="○"/>
              <a:defRPr/>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972" name="Google Shape;972;gddae2d60bc_0_695"/>
          <p:cNvSpPr txBox="1">
            <a:spLocks noGrp="1"/>
          </p:cNvSpPr>
          <p:nvPr>
            <p:ph type="body" idx="2"/>
          </p:nvPr>
        </p:nvSpPr>
        <p:spPr>
          <a:xfrm>
            <a:off x="452438" y="1593189"/>
            <a:ext cx="8239200" cy="3096000"/>
          </a:xfrm>
          <a:prstGeom prst="rect">
            <a:avLst/>
          </a:prstGeom>
          <a:noFill/>
          <a:ln>
            <a:noFill/>
          </a:ln>
        </p:spPr>
        <p:txBody>
          <a:bodyPr spcFirstLastPara="1" wrap="square" lIns="19050" tIns="19050" rIns="19050" bIns="19050" anchor="t" anchorCtr="0">
            <a:normAutofit/>
          </a:bodyPr>
          <a:lstStyle>
            <a:lvl1pPr marL="457200" lvl="0" indent="-279400" algn="l" rtl="0">
              <a:lnSpc>
                <a:spcPct val="90000"/>
              </a:lnSpc>
              <a:spcBef>
                <a:spcPts val="1700"/>
              </a:spcBef>
              <a:spcAft>
                <a:spcPts val="0"/>
              </a:spcAft>
              <a:buClr>
                <a:srgbClr val="000000"/>
              </a:buClr>
              <a:buSzPts val="800"/>
              <a:buChar char="◂"/>
              <a:defRPr/>
            </a:lvl1pPr>
            <a:lvl2pPr marL="914400" lvl="1" indent="-279400" algn="l" rtl="0">
              <a:lnSpc>
                <a:spcPct val="90000"/>
              </a:lnSpc>
              <a:spcBef>
                <a:spcPts val="1700"/>
              </a:spcBef>
              <a:spcAft>
                <a:spcPts val="0"/>
              </a:spcAft>
              <a:buClr>
                <a:srgbClr val="000000"/>
              </a:buClr>
              <a:buSzPts val="800"/>
              <a:buChar char="◂"/>
              <a:defRPr/>
            </a:lvl2pPr>
            <a:lvl3pPr marL="1371600" lvl="2" indent="-279400" algn="l" rtl="0">
              <a:lnSpc>
                <a:spcPct val="90000"/>
              </a:lnSpc>
              <a:spcBef>
                <a:spcPts val="1700"/>
              </a:spcBef>
              <a:spcAft>
                <a:spcPts val="0"/>
              </a:spcAft>
              <a:buClr>
                <a:srgbClr val="000000"/>
              </a:buClr>
              <a:buSzPts val="800"/>
              <a:buChar char="◂"/>
              <a:defRPr/>
            </a:lvl3pPr>
            <a:lvl4pPr marL="1828800" lvl="3" indent="-279400" algn="l" rtl="0">
              <a:lnSpc>
                <a:spcPct val="90000"/>
              </a:lnSpc>
              <a:spcBef>
                <a:spcPts val="1700"/>
              </a:spcBef>
              <a:spcAft>
                <a:spcPts val="0"/>
              </a:spcAft>
              <a:buClr>
                <a:srgbClr val="000000"/>
              </a:buClr>
              <a:buSzPts val="800"/>
              <a:buChar char="◂"/>
              <a:defRPr/>
            </a:lvl4pPr>
            <a:lvl5pPr marL="2286000" lvl="4" indent="-279400" algn="l" rtl="0">
              <a:lnSpc>
                <a:spcPct val="90000"/>
              </a:lnSpc>
              <a:spcBef>
                <a:spcPts val="1700"/>
              </a:spcBef>
              <a:spcAft>
                <a:spcPts val="0"/>
              </a:spcAft>
              <a:buClr>
                <a:srgbClr val="000000"/>
              </a:buClr>
              <a:buSzPts val="800"/>
              <a:buChar char="○"/>
              <a:defRPr/>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973" name="Google Shape;973;gddae2d60bc_0_695"/>
          <p:cNvSpPr txBox="1">
            <a:spLocks noGrp="1"/>
          </p:cNvSpPr>
          <p:nvPr>
            <p:ph type="sldNum" idx="12"/>
          </p:nvPr>
        </p:nvSpPr>
        <p:spPr>
          <a:xfrm>
            <a:off x="4500562" y="4905375"/>
            <a:ext cx="138300" cy="146100"/>
          </a:xfrm>
          <a:prstGeom prst="rect">
            <a:avLst/>
          </a:prstGeom>
          <a:noFill/>
          <a:ln>
            <a:noFill/>
          </a:ln>
        </p:spPr>
        <p:txBody>
          <a:bodyPr spcFirstLastPara="1" wrap="square" lIns="19050" tIns="19050" rIns="19050" bIns="19050" anchor="b" anchorCtr="0">
            <a:spAutoFit/>
          </a:bodyPr>
          <a:lstStyle>
            <a:lvl1pPr marL="0" lvl="0" indent="0" algn="ctr" rtl="0">
              <a:lnSpc>
                <a:spcPct val="100000"/>
              </a:lnSpc>
              <a:spcBef>
                <a:spcPts val="0"/>
              </a:spcBef>
              <a:spcAft>
                <a:spcPts val="0"/>
              </a:spcAft>
              <a:buClr>
                <a:srgbClr val="000000"/>
              </a:buClr>
              <a:buSzPts val="700"/>
              <a:buFont typeface="Helvetica Neue"/>
              <a:buNone/>
              <a:defRPr sz="700">
                <a:solidFill>
                  <a:srgbClr val="000000"/>
                </a:solidFill>
              </a:defRPr>
            </a:lvl1pPr>
            <a:lvl2pPr marL="0" lvl="1" indent="0" algn="ctr" rtl="0">
              <a:lnSpc>
                <a:spcPct val="100000"/>
              </a:lnSpc>
              <a:spcBef>
                <a:spcPts val="0"/>
              </a:spcBef>
              <a:spcAft>
                <a:spcPts val="0"/>
              </a:spcAft>
              <a:buClr>
                <a:srgbClr val="000000"/>
              </a:buClr>
              <a:buSzPts val="700"/>
              <a:buFont typeface="Helvetica Neue"/>
              <a:buNone/>
              <a:defRPr sz="700">
                <a:solidFill>
                  <a:srgbClr val="000000"/>
                </a:solidFill>
              </a:defRPr>
            </a:lvl2pPr>
            <a:lvl3pPr marL="0" lvl="2" indent="0" algn="ctr" rtl="0">
              <a:lnSpc>
                <a:spcPct val="100000"/>
              </a:lnSpc>
              <a:spcBef>
                <a:spcPts val="0"/>
              </a:spcBef>
              <a:spcAft>
                <a:spcPts val="0"/>
              </a:spcAft>
              <a:buClr>
                <a:srgbClr val="000000"/>
              </a:buClr>
              <a:buSzPts val="700"/>
              <a:buFont typeface="Helvetica Neue"/>
              <a:buNone/>
              <a:defRPr sz="700">
                <a:solidFill>
                  <a:srgbClr val="000000"/>
                </a:solidFill>
              </a:defRPr>
            </a:lvl3pPr>
            <a:lvl4pPr marL="0" lvl="3" indent="0" algn="ctr" rtl="0">
              <a:lnSpc>
                <a:spcPct val="100000"/>
              </a:lnSpc>
              <a:spcBef>
                <a:spcPts val="0"/>
              </a:spcBef>
              <a:spcAft>
                <a:spcPts val="0"/>
              </a:spcAft>
              <a:buClr>
                <a:srgbClr val="000000"/>
              </a:buClr>
              <a:buSzPts val="700"/>
              <a:buFont typeface="Helvetica Neue"/>
              <a:buNone/>
              <a:defRPr sz="700">
                <a:solidFill>
                  <a:srgbClr val="000000"/>
                </a:solidFill>
              </a:defRPr>
            </a:lvl4pPr>
            <a:lvl5pPr marL="0" lvl="4" indent="0" algn="ctr" rtl="0">
              <a:lnSpc>
                <a:spcPct val="100000"/>
              </a:lnSpc>
              <a:spcBef>
                <a:spcPts val="0"/>
              </a:spcBef>
              <a:spcAft>
                <a:spcPts val="0"/>
              </a:spcAft>
              <a:buClr>
                <a:srgbClr val="000000"/>
              </a:buClr>
              <a:buSzPts val="700"/>
              <a:buFont typeface="Helvetica Neue"/>
              <a:buNone/>
              <a:defRPr sz="700">
                <a:solidFill>
                  <a:srgbClr val="000000"/>
                </a:solidFill>
              </a:defRPr>
            </a:lvl5pPr>
            <a:lvl6pPr marL="0" lvl="5" indent="0" algn="ctr" rtl="0">
              <a:lnSpc>
                <a:spcPct val="100000"/>
              </a:lnSpc>
              <a:spcBef>
                <a:spcPts val="0"/>
              </a:spcBef>
              <a:spcAft>
                <a:spcPts val="0"/>
              </a:spcAft>
              <a:buClr>
                <a:srgbClr val="000000"/>
              </a:buClr>
              <a:buSzPts val="700"/>
              <a:buFont typeface="Helvetica Neue"/>
              <a:buNone/>
              <a:defRPr sz="700">
                <a:solidFill>
                  <a:srgbClr val="000000"/>
                </a:solidFill>
              </a:defRPr>
            </a:lvl6pPr>
            <a:lvl7pPr marL="0" lvl="6" indent="0" algn="ctr" rtl="0">
              <a:lnSpc>
                <a:spcPct val="100000"/>
              </a:lnSpc>
              <a:spcBef>
                <a:spcPts val="0"/>
              </a:spcBef>
              <a:spcAft>
                <a:spcPts val="0"/>
              </a:spcAft>
              <a:buClr>
                <a:srgbClr val="000000"/>
              </a:buClr>
              <a:buSzPts val="700"/>
              <a:buFont typeface="Helvetica Neue"/>
              <a:buNone/>
              <a:defRPr sz="700">
                <a:solidFill>
                  <a:srgbClr val="000000"/>
                </a:solidFill>
              </a:defRPr>
            </a:lvl7pPr>
            <a:lvl8pPr marL="0" lvl="7" indent="0" algn="ctr" rtl="0">
              <a:lnSpc>
                <a:spcPct val="100000"/>
              </a:lnSpc>
              <a:spcBef>
                <a:spcPts val="0"/>
              </a:spcBef>
              <a:spcAft>
                <a:spcPts val="0"/>
              </a:spcAft>
              <a:buClr>
                <a:srgbClr val="000000"/>
              </a:buClr>
              <a:buSzPts val="700"/>
              <a:buFont typeface="Helvetica Neue"/>
              <a:buNone/>
              <a:defRPr sz="700">
                <a:solidFill>
                  <a:srgbClr val="000000"/>
                </a:solidFill>
              </a:defRPr>
            </a:lvl8pPr>
            <a:lvl9pPr marL="0" lvl="8" indent="0" algn="ctr" rtl="0">
              <a:lnSpc>
                <a:spcPct val="100000"/>
              </a:lnSpc>
              <a:spcBef>
                <a:spcPts val="0"/>
              </a:spcBef>
              <a:spcAft>
                <a:spcPts val="0"/>
              </a:spcAft>
              <a:buClr>
                <a:srgbClr val="000000"/>
              </a:buClr>
              <a:buSzPts val="700"/>
              <a:buFont typeface="Helvetica Neue"/>
              <a:buNone/>
              <a:defRPr sz="700">
                <a:solidFill>
                  <a:srgbClr val="000000"/>
                </a:solidFill>
              </a:defRPr>
            </a:lvl9pPr>
          </a:lstStyle>
          <a:p>
            <a:pPr marL="0" lvl="0" indent="0" algn="ctr" rtl="0">
              <a:spcBef>
                <a:spcPts val="0"/>
              </a:spcBef>
              <a:spcAft>
                <a:spcPts val="0"/>
              </a:spcAft>
              <a:buNone/>
            </a:pPr>
            <a:fld id="{00000000-1234-1234-1234-123412341234}" type="slidenum">
              <a:rPr lang="en"/>
              <a:t>‹#›</a:t>
            </a:fld>
            <a:endParaRPr sz="1300">
              <a:solidFill>
                <a:schemeClr val="lt1"/>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mp; Bullets 8">
  <p:cSld name="TITLE_AND_BODY_10">
    <p:spTree>
      <p:nvGrpSpPr>
        <p:cNvPr id="1" name="Shape 974"/>
        <p:cNvGrpSpPr/>
        <p:nvPr/>
      </p:nvGrpSpPr>
      <p:grpSpPr>
        <a:xfrm>
          <a:off x="0" y="0"/>
          <a:ext cx="0" cy="0"/>
          <a:chOff x="0" y="0"/>
          <a:chExt cx="0" cy="0"/>
        </a:xfrm>
      </p:grpSpPr>
      <p:sp>
        <p:nvSpPr>
          <p:cNvPr id="975" name="Google Shape;975;gddae2d60bc_0_774"/>
          <p:cNvSpPr txBox="1">
            <a:spLocks noGrp="1"/>
          </p:cNvSpPr>
          <p:nvPr>
            <p:ph type="title"/>
          </p:nvPr>
        </p:nvSpPr>
        <p:spPr>
          <a:xfrm>
            <a:off x="452438" y="404813"/>
            <a:ext cx="8239200" cy="537300"/>
          </a:xfrm>
          <a:prstGeom prst="rect">
            <a:avLst/>
          </a:prstGeom>
          <a:noFill/>
          <a:ln>
            <a:noFill/>
          </a:ln>
        </p:spPr>
        <p:txBody>
          <a:bodyPr spcFirstLastPara="1" wrap="square" lIns="19050" tIns="19050" rIns="19050" bIns="19050" anchor="t" anchorCtr="0">
            <a:normAutofit/>
          </a:bodyPr>
          <a:lstStyle>
            <a:lvl1pPr lvl="0" algn="l" rtl="0">
              <a:lnSpc>
                <a:spcPct val="80000"/>
              </a:lnSpc>
              <a:spcBef>
                <a:spcPts val="0"/>
              </a:spcBef>
              <a:spcAft>
                <a:spcPts val="0"/>
              </a:spcAft>
              <a:buClr>
                <a:srgbClr val="000000"/>
              </a:buClr>
              <a:buSzPts val="700"/>
              <a:buNone/>
              <a:defRPr/>
            </a:lvl1pPr>
            <a:lvl2pPr lvl="1" algn="l" rtl="0">
              <a:lnSpc>
                <a:spcPct val="80000"/>
              </a:lnSpc>
              <a:spcBef>
                <a:spcPts val="0"/>
              </a:spcBef>
              <a:spcAft>
                <a:spcPts val="0"/>
              </a:spcAft>
              <a:buClr>
                <a:srgbClr val="000000"/>
              </a:buClr>
              <a:buSzPts val="700"/>
              <a:buNone/>
              <a:defRPr/>
            </a:lvl2pPr>
            <a:lvl3pPr lvl="2" algn="l" rtl="0">
              <a:lnSpc>
                <a:spcPct val="80000"/>
              </a:lnSpc>
              <a:spcBef>
                <a:spcPts val="0"/>
              </a:spcBef>
              <a:spcAft>
                <a:spcPts val="0"/>
              </a:spcAft>
              <a:buClr>
                <a:srgbClr val="000000"/>
              </a:buClr>
              <a:buSzPts val="700"/>
              <a:buNone/>
              <a:defRPr/>
            </a:lvl3pPr>
            <a:lvl4pPr lvl="3" algn="l" rtl="0">
              <a:lnSpc>
                <a:spcPct val="80000"/>
              </a:lnSpc>
              <a:spcBef>
                <a:spcPts val="0"/>
              </a:spcBef>
              <a:spcAft>
                <a:spcPts val="0"/>
              </a:spcAft>
              <a:buClr>
                <a:srgbClr val="000000"/>
              </a:buClr>
              <a:buSzPts val="700"/>
              <a:buNone/>
              <a:defRPr/>
            </a:lvl4pPr>
            <a:lvl5pPr lvl="4" algn="l" rtl="0">
              <a:lnSpc>
                <a:spcPct val="80000"/>
              </a:lnSpc>
              <a:spcBef>
                <a:spcPts val="0"/>
              </a:spcBef>
              <a:spcAft>
                <a:spcPts val="0"/>
              </a:spcAft>
              <a:buClr>
                <a:srgbClr val="000000"/>
              </a:buClr>
              <a:buSzPts val="700"/>
              <a:buNone/>
              <a:defRPr/>
            </a:lvl5pPr>
            <a:lvl6pPr lvl="5" algn="l" rtl="0">
              <a:lnSpc>
                <a:spcPct val="80000"/>
              </a:lnSpc>
              <a:spcBef>
                <a:spcPts val="0"/>
              </a:spcBef>
              <a:spcAft>
                <a:spcPts val="0"/>
              </a:spcAft>
              <a:buClr>
                <a:srgbClr val="000000"/>
              </a:buClr>
              <a:buSzPts val="700"/>
              <a:buNone/>
              <a:defRPr/>
            </a:lvl6pPr>
            <a:lvl7pPr lvl="6" algn="l" rtl="0">
              <a:lnSpc>
                <a:spcPct val="80000"/>
              </a:lnSpc>
              <a:spcBef>
                <a:spcPts val="0"/>
              </a:spcBef>
              <a:spcAft>
                <a:spcPts val="0"/>
              </a:spcAft>
              <a:buClr>
                <a:srgbClr val="000000"/>
              </a:buClr>
              <a:buSzPts val="700"/>
              <a:buNone/>
              <a:defRPr/>
            </a:lvl7pPr>
            <a:lvl8pPr lvl="7" algn="l" rtl="0">
              <a:lnSpc>
                <a:spcPct val="80000"/>
              </a:lnSpc>
              <a:spcBef>
                <a:spcPts val="0"/>
              </a:spcBef>
              <a:spcAft>
                <a:spcPts val="0"/>
              </a:spcAft>
              <a:buClr>
                <a:srgbClr val="000000"/>
              </a:buClr>
              <a:buSzPts val="700"/>
              <a:buNone/>
              <a:defRPr/>
            </a:lvl8pPr>
            <a:lvl9pPr lvl="8" algn="l" rtl="0">
              <a:lnSpc>
                <a:spcPct val="80000"/>
              </a:lnSpc>
              <a:spcBef>
                <a:spcPts val="0"/>
              </a:spcBef>
              <a:spcAft>
                <a:spcPts val="0"/>
              </a:spcAft>
              <a:buClr>
                <a:srgbClr val="000000"/>
              </a:buClr>
              <a:buSzPts val="700"/>
              <a:buNone/>
              <a:defRPr/>
            </a:lvl9pPr>
          </a:lstStyle>
          <a:p>
            <a:endParaRPr/>
          </a:p>
        </p:txBody>
      </p:sp>
      <p:sp>
        <p:nvSpPr>
          <p:cNvPr id="976" name="Google Shape;976;gddae2d60bc_0_774"/>
          <p:cNvSpPr txBox="1">
            <a:spLocks noGrp="1"/>
          </p:cNvSpPr>
          <p:nvPr>
            <p:ph type="body" idx="1"/>
          </p:nvPr>
        </p:nvSpPr>
        <p:spPr>
          <a:xfrm>
            <a:off x="452438" y="889861"/>
            <a:ext cx="8239200" cy="350700"/>
          </a:xfrm>
          <a:prstGeom prst="rect">
            <a:avLst/>
          </a:prstGeom>
          <a:noFill/>
          <a:ln>
            <a:noFill/>
          </a:ln>
        </p:spPr>
        <p:txBody>
          <a:bodyPr spcFirstLastPara="1" wrap="square" lIns="17150" tIns="17150" rIns="17150" bIns="17150" anchor="t" anchorCtr="0">
            <a:normAutofit/>
          </a:bodyPr>
          <a:lstStyle>
            <a:lvl1pPr marL="457200" lvl="0" indent="-228600" algn="l" rtl="0">
              <a:lnSpc>
                <a:spcPct val="100000"/>
              </a:lnSpc>
              <a:spcBef>
                <a:spcPts val="0"/>
              </a:spcBef>
              <a:spcAft>
                <a:spcPts val="0"/>
              </a:spcAft>
              <a:buClr>
                <a:srgbClr val="000000"/>
              </a:buClr>
              <a:buSzPts val="2100"/>
              <a:buFont typeface="Helvetica Neue"/>
              <a:buNone/>
              <a:defRPr sz="2100" b="1"/>
            </a:lvl1pPr>
            <a:lvl2pPr marL="914400" lvl="1" indent="-279400" algn="l" rtl="0">
              <a:lnSpc>
                <a:spcPct val="90000"/>
              </a:lnSpc>
              <a:spcBef>
                <a:spcPts val="1700"/>
              </a:spcBef>
              <a:spcAft>
                <a:spcPts val="0"/>
              </a:spcAft>
              <a:buClr>
                <a:srgbClr val="000000"/>
              </a:buClr>
              <a:buSzPts val="800"/>
              <a:buChar char="◂"/>
              <a:defRPr/>
            </a:lvl2pPr>
            <a:lvl3pPr marL="1371600" lvl="2" indent="-279400" algn="l" rtl="0">
              <a:lnSpc>
                <a:spcPct val="90000"/>
              </a:lnSpc>
              <a:spcBef>
                <a:spcPts val="1700"/>
              </a:spcBef>
              <a:spcAft>
                <a:spcPts val="0"/>
              </a:spcAft>
              <a:buClr>
                <a:srgbClr val="000000"/>
              </a:buClr>
              <a:buSzPts val="800"/>
              <a:buChar char="◂"/>
              <a:defRPr/>
            </a:lvl3pPr>
            <a:lvl4pPr marL="1828800" lvl="3" indent="-279400" algn="l" rtl="0">
              <a:lnSpc>
                <a:spcPct val="90000"/>
              </a:lnSpc>
              <a:spcBef>
                <a:spcPts val="1700"/>
              </a:spcBef>
              <a:spcAft>
                <a:spcPts val="0"/>
              </a:spcAft>
              <a:buClr>
                <a:srgbClr val="000000"/>
              </a:buClr>
              <a:buSzPts val="800"/>
              <a:buChar char="◂"/>
              <a:defRPr/>
            </a:lvl4pPr>
            <a:lvl5pPr marL="2286000" lvl="4" indent="-279400" algn="l" rtl="0">
              <a:lnSpc>
                <a:spcPct val="90000"/>
              </a:lnSpc>
              <a:spcBef>
                <a:spcPts val="1700"/>
              </a:spcBef>
              <a:spcAft>
                <a:spcPts val="0"/>
              </a:spcAft>
              <a:buClr>
                <a:srgbClr val="000000"/>
              </a:buClr>
              <a:buSzPts val="800"/>
              <a:buChar char="○"/>
              <a:defRPr/>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977" name="Google Shape;977;gddae2d60bc_0_774"/>
          <p:cNvSpPr txBox="1">
            <a:spLocks noGrp="1"/>
          </p:cNvSpPr>
          <p:nvPr>
            <p:ph type="body" idx="2"/>
          </p:nvPr>
        </p:nvSpPr>
        <p:spPr>
          <a:xfrm>
            <a:off x="452438" y="1593189"/>
            <a:ext cx="8239200" cy="3096000"/>
          </a:xfrm>
          <a:prstGeom prst="rect">
            <a:avLst/>
          </a:prstGeom>
          <a:noFill/>
          <a:ln>
            <a:noFill/>
          </a:ln>
        </p:spPr>
        <p:txBody>
          <a:bodyPr spcFirstLastPara="1" wrap="square" lIns="19050" tIns="19050" rIns="19050" bIns="19050" anchor="t" anchorCtr="0">
            <a:normAutofit/>
          </a:bodyPr>
          <a:lstStyle>
            <a:lvl1pPr marL="457200" lvl="0" indent="-279400" algn="l" rtl="0">
              <a:lnSpc>
                <a:spcPct val="90000"/>
              </a:lnSpc>
              <a:spcBef>
                <a:spcPts val="1700"/>
              </a:spcBef>
              <a:spcAft>
                <a:spcPts val="0"/>
              </a:spcAft>
              <a:buClr>
                <a:srgbClr val="000000"/>
              </a:buClr>
              <a:buSzPts val="800"/>
              <a:buChar char="◂"/>
              <a:defRPr/>
            </a:lvl1pPr>
            <a:lvl2pPr marL="914400" lvl="1" indent="-279400" algn="l" rtl="0">
              <a:lnSpc>
                <a:spcPct val="90000"/>
              </a:lnSpc>
              <a:spcBef>
                <a:spcPts val="1700"/>
              </a:spcBef>
              <a:spcAft>
                <a:spcPts val="0"/>
              </a:spcAft>
              <a:buClr>
                <a:srgbClr val="000000"/>
              </a:buClr>
              <a:buSzPts val="800"/>
              <a:buChar char="◂"/>
              <a:defRPr/>
            </a:lvl2pPr>
            <a:lvl3pPr marL="1371600" lvl="2" indent="-279400" algn="l" rtl="0">
              <a:lnSpc>
                <a:spcPct val="90000"/>
              </a:lnSpc>
              <a:spcBef>
                <a:spcPts val="1700"/>
              </a:spcBef>
              <a:spcAft>
                <a:spcPts val="0"/>
              </a:spcAft>
              <a:buClr>
                <a:srgbClr val="000000"/>
              </a:buClr>
              <a:buSzPts val="800"/>
              <a:buChar char="◂"/>
              <a:defRPr/>
            </a:lvl3pPr>
            <a:lvl4pPr marL="1828800" lvl="3" indent="-279400" algn="l" rtl="0">
              <a:lnSpc>
                <a:spcPct val="90000"/>
              </a:lnSpc>
              <a:spcBef>
                <a:spcPts val="1700"/>
              </a:spcBef>
              <a:spcAft>
                <a:spcPts val="0"/>
              </a:spcAft>
              <a:buClr>
                <a:srgbClr val="000000"/>
              </a:buClr>
              <a:buSzPts val="800"/>
              <a:buChar char="◂"/>
              <a:defRPr/>
            </a:lvl4pPr>
            <a:lvl5pPr marL="2286000" lvl="4" indent="-279400" algn="l" rtl="0">
              <a:lnSpc>
                <a:spcPct val="90000"/>
              </a:lnSpc>
              <a:spcBef>
                <a:spcPts val="1700"/>
              </a:spcBef>
              <a:spcAft>
                <a:spcPts val="0"/>
              </a:spcAft>
              <a:buClr>
                <a:srgbClr val="000000"/>
              </a:buClr>
              <a:buSzPts val="800"/>
              <a:buChar char="○"/>
              <a:defRPr/>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978" name="Google Shape;978;gddae2d60bc_0_774"/>
          <p:cNvSpPr txBox="1">
            <a:spLocks noGrp="1"/>
          </p:cNvSpPr>
          <p:nvPr>
            <p:ph type="sldNum" idx="12"/>
          </p:nvPr>
        </p:nvSpPr>
        <p:spPr>
          <a:xfrm>
            <a:off x="4500562" y="4905375"/>
            <a:ext cx="138300" cy="146100"/>
          </a:xfrm>
          <a:prstGeom prst="rect">
            <a:avLst/>
          </a:prstGeom>
          <a:noFill/>
          <a:ln>
            <a:noFill/>
          </a:ln>
        </p:spPr>
        <p:txBody>
          <a:bodyPr spcFirstLastPara="1" wrap="square" lIns="19050" tIns="19050" rIns="19050" bIns="19050" anchor="b" anchorCtr="0">
            <a:spAutoFit/>
          </a:bodyPr>
          <a:lstStyle>
            <a:lvl1pPr marL="0" lvl="0" indent="0" algn="ctr" rtl="0">
              <a:lnSpc>
                <a:spcPct val="100000"/>
              </a:lnSpc>
              <a:spcBef>
                <a:spcPts val="0"/>
              </a:spcBef>
              <a:spcAft>
                <a:spcPts val="0"/>
              </a:spcAft>
              <a:buClr>
                <a:srgbClr val="000000"/>
              </a:buClr>
              <a:buSzPts val="700"/>
              <a:buFont typeface="Helvetica Neue"/>
              <a:buNone/>
              <a:defRPr sz="700">
                <a:solidFill>
                  <a:srgbClr val="000000"/>
                </a:solidFill>
              </a:defRPr>
            </a:lvl1pPr>
            <a:lvl2pPr marL="0" lvl="1" indent="0" algn="ctr" rtl="0">
              <a:lnSpc>
                <a:spcPct val="100000"/>
              </a:lnSpc>
              <a:spcBef>
                <a:spcPts val="0"/>
              </a:spcBef>
              <a:spcAft>
                <a:spcPts val="0"/>
              </a:spcAft>
              <a:buClr>
                <a:srgbClr val="000000"/>
              </a:buClr>
              <a:buSzPts val="700"/>
              <a:buFont typeface="Helvetica Neue"/>
              <a:buNone/>
              <a:defRPr sz="700">
                <a:solidFill>
                  <a:srgbClr val="000000"/>
                </a:solidFill>
              </a:defRPr>
            </a:lvl2pPr>
            <a:lvl3pPr marL="0" lvl="2" indent="0" algn="ctr" rtl="0">
              <a:lnSpc>
                <a:spcPct val="100000"/>
              </a:lnSpc>
              <a:spcBef>
                <a:spcPts val="0"/>
              </a:spcBef>
              <a:spcAft>
                <a:spcPts val="0"/>
              </a:spcAft>
              <a:buClr>
                <a:srgbClr val="000000"/>
              </a:buClr>
              <a:buSzPts val="700"/>
              <a:buFont typeface="Helvetica Neue"/>
              <a:buNone/>
              <a:defRPr sz="700">
                <a:solidFill>
                  <a:srgbClr val="000000"/>
                </a:solidFill>
              </a:defRPr>
            </a:lvl3pPr>
            <a:lvl4pPr marL="0" lvl="3" indent="0" algn="ctr" rtl="0">
              <a:lnSpc>
                <a:spcPct val="100000"/>
              </a:lnSpc>
              <a:spcBef>
                <a:spcPts val="0"/>
              </a:spcBef>
              <a:spcAft>
                <a:spcPts val="0"/>
              </a:spcAft>
              <a:buClr>
                <a:srgbClr val="000000"/>
              </a:buClr>
              <a:buSzPts val="700"/>
              <a:buFont typeface="Helvetica Neue"/>
              <a:buNone/>
              <a:defRPr sz="700">
                <a:solidFill>
                  <a:srgbClr val="000000"/>
                </a:solidFill>
              </a:defRPr>
            </a:lvl4pPr>
            <a:lvl5pPr marL="0" lvl="4" indent="0" algn="ctr" rtl="0">
              <a:lnSpc>
                <a:spcPct val="100000"/>
              </a:lnSpc>
              <a:spcBef>
                <a:spcPts val="0"/>
              </a:spcBef>
              <a:spcAft>
                <a:spcPts val="0"/>
              </a:spcAft>
              <a:buClr>
                <a:srgbClr val="000000"/>
              </a:buClr>
              <a:buSzPts val="700"/>
              <a:buFont typeface="Helvetica Neue"/>
              <a:buNone/>
              <a:defRPr sz="700">
                <a:solidFill>
                  <a:srgbClr val="000000"/>
                </a:solidFill>
              </a:defRPr>
            </a:lvl5pPr>
            <a:lvl6pPr marL="0" lvl="5" indent="0" algn="ctr" rtl="0">
              <a:lnSpc>
                <a:spcPct val="100000"/>
              </a:lnSpc>
              <a:spcBef>
                <a:spcPts val="0"/>
              </a:spcBef>
              <a:spcAft>
                <a:spcPts val="0"/>
              </a:spcAft>
              <a:buClr>
                <a:srgbClr val="000000"/>
              </a:buClr>
              <a:buSzPts val="700"/>
              <a:buFont typeface="Helvetica Neue"/>
              <a:buNone/>
              <a:defRPr sz="700">
                <a:solidFill>
                  <a:srgbClr val="000000"/>
                </a:solidFill>
              </a:defRPr>
            </a:lvl6pPr>
            <a:lvl7pPr marL="0" lvl="6" indent="0" algn="ctr" rtl="0">
              <a:lnSpc>
                <a:spcPct val="100000"/>
              </a:lnSpc>
              <a:spcBef>
                <a:spcPts val="0"/>
              </a:spcBef>
              <a:spcAft>
                <a:spcPts val="0"/>
              </a:spcAft>
              <a:buClr>
                <a:srgbClr val="000000"/>
              </a:buClr>
              <a:buSzPts val="700"/>
              <a:buFont typeface="Helvetica Neue"/>
              <a:buNone/>
              <a:defRPr sz="700">
                <a:solidFill>
                  <a:srgbClr val="000000"/>
                </a:solidFill>
              </a:defRPr>
            </a:lvl7pPr>
            <a:lvl8pPr marL="0" lvl="7" indent="0" algn="ctr" rtl="0">
              <a:lnSpc>
                <a:spcPct val="100000"/>
              </a:lnSpc>
              <a:spcBef>
                <a:spcPts val="0"/>
              </a:spcBef>
              <a:spcAft>
                <a:spcPts val="0"/>
              </a:spcAft>
              <a:buClr>
                <a:srgbClr val="000000"/>
              </a:buClr>
              <a:buSzPts val="700"/>
              <a:buFont typeface="Helvetica Neue"/>
              <a:buNone/>
              <a:defRPr sz="700">
                <a:solidFill>
                  <a:srgbClr val="000000"/>
                </a:solidFill>
              </a:defRPr>
            </a:lvl8pPr>
            <a:lvl9pPr marL="0" lvl="8" indent="0" algn="ctr" rtl="0">
              <a:lnSpc>
                <a:spcPct val="100000"/>
              </a:lnSpc>
              <a:spcBef>
                <a:spcPts val="0"/>
              </a:spcBef>
              <a:spcAft>
                <a:spcPts val="0"/>
              </a:spcAft>
              <a:buClr>
                <a:srgbClr val="000000"/>
              </a:buClr>
              <a:buSzPts val="700"/>
              <a:buFont typeface="Helvetica Neue"/>
              <a:buNone/>
              <a:defRPr sz="700">
                <a:solidFill>
                  <a:srgbClr val="000000"/>
                </a:solidFill>
              </a:defRPr>
            </a:lvl9pPr>
          </a:lstStyle>
          <a:p>
            <a:pPr marL="0" lvl="0" indent="0" algn="ctr" rtl="0">
              <a:spcBef>
                <a:spcPts val="0"/>
              </a:spcBef>
              <a:spcAft>
                <a:spcPts val="0"/>
              </a:spcAft>
              <a:buNone/>
            </a:pPr>
            <a:fld id="{00000000-1234-1234-1234-123412341234}" type="slidenum">
              <a:rPr lang="en"/>
              <a:t>‹#›</a:t>
            </a:fld>
            <a:endParaRPr sz="1300">
              <a:solidFill>
                <a:schemeClr val="lt1"/>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mp; Bullets 9">
  <p:cSld name="TITLE_AND_BODY_11">
    <p:spTree>
      <p:nvGrpSpPr>
        <p:cNvPr id="1" name="Shape 979"/>
        <p:cNvGrpSpPr/>
        <p:nvPr/>
      </p:nvGrpSpPr>
      <p:grpSpPr>
        <a:xfrm>
          <a:off x="0" y="0"/>
          <a:ext cx="0" cy="0"/>
          <a:chOff x="0" y="0"/>
          <a:chExt cx="0" cy="0"/>
        </a:xfrm>
      </p:grpSpPr>
      <p:sp>
        <p:nvSpPr>
          <p:cNvPr id="980" name="Google Shape;980;gddae2d60bc_0_853"/>
          <p:cNvSpPr txBox="1">
            <a:spLocks noGrp="1"/>
          </p:cNvSpPr>
          <p:nvPr>
            <p:ph type="title"/>
          </p:nvPr>
        </p:nvSpPr>
        <p:spPr>
          <a:xfrm>
            <a:off x="452438" y="404813"/>
            <a:ext cx="8239200" cy="537300"/>
          </a:xfrm>
          <a:prstGeom prst="rect">
            <a:avLst/>
          </a:prstGeom>
          <a:noFill/>
          <a:ln>
            <a:noFill/>
          </a:ln>
        </p:spPr>
        <p:txBody>
          <a:bodyPr spcFirstLastPara="1" wrap="square" lIns="19050" tIns="19050" rIns="19050" bIns="19050" anchor="t" anchorCtr="0">
            <a:normAutofit/>
          </a:bodyPr>
          <a:lstStyle>
            <a:lvl1pPr lvl="0" algn="l" rtl="0">
              <a:lnSpc>
                <a:spcPct val="80000"/>
              </a:lnSpc>
              <a:spcBef>
                <a:spcPts val="0"/>
              </a:spcBef>
              <a:spcAft>
                <a:spcPts val="0"/>
              </a:spcAft>
              <a:buClr>
                <a:srgbClr val="000000"/>
              </a:buClr>
              <a:buSzPts val="700"/>
              <a:buNone/>
              <a:defRPr/>
            </a:lvl1pPr>
            <a:lvl2pPr lvl="1" algn="l" rtl="0">
              <a:lnSpc>
                <a:spcPct val="80000"/>
              </a:lnSpc>
              <a:spcBef>
                <a:spcPts val="0"/>
              </a:spcBef>
              <a:spcAft>
                <a:spcPts val="0"/>
              </a:spcAft>
              <a:buClr>
                <a:srgbClr val="000000"/>
              </a:buClr>
              <a:buSzPts val="700"/>
              <a:buNone/>
              <a:defRPr/>
            </a:lvl2pPr>
            <a:lvl3pPr lvl="2" algn="l" rtl="0">
              <a:lnSpc>
                <a:spcPct val="80000"/>
              </a:lnSpc>
              <a:spcBef>
                <a:spcPts val="0"/>
              </a:spcBef>
              <a:spcAft>
                <a:spcPts val="0"/>
              </a:spcAft>
              <a:buClr>
                <a:srgbClr val="000000"/>
              </a:buClr>
              <a:buSzPts val="700"/>
              <a:buNone/>
              <a:defRPr/>
            </a:lvl3pPr>
            <a:lvl4pPr lvl="3" algn="l" rtl="0">
              <a:lnSpc>
                <a:spcPct val="80000"/>
              </a:lnSpc>
              <a:spcBef>
                <a:spcPts val="0"/>
              </a:spcBef>
              <a:spcAft>
                <a:spcPts val="0"/>
              </a:spcAft>
              <a:buClr>
                <a:srgbClr val="000000"/>
              </a:buClr>
              <a:buSzPts val="700"/>
              <a:buNone/>
              <a:defRPr/>
            </a:lvl4pPr>
            <a:lvl5pPr lvl="4" algn="l" rtl="0">
              <a:lnSpc>
                <a:spcPct val="80000"/>
              </a:lnSpc>
              <a:spcBef>
                <a:spcPts val="0"/>
              </a:spcBef>
              <a:spcAft>
                <a:spcPts val="0"/>
              </a:spcAft>
              <a:buClr>
                <a:srgbClr val="000000"/>
              </a:buClr>
              <a:buSzPts val="700"/>
              <a:buNone/>
              <a:defRPr/>
            </a:lvl5pPr>
            <a:lvl6pPr lvl="5" algn="l" rtl="0">
              <a:lnSpc>
                <a:spcPct val="80000"/>
              </a:lnSpc>
              <a:spcBef>
                <a:spcPts val="0"/>
              </a:spcBef>
              <a:spcAft>
                <a:spcPts val="0"/>
              </a:spcAft>
              <a:buClr>
                <a:srgbClr val="000000"/>
              </a:buClr>
              <a:buSzPts val="700"/>
              <a:buNone/>
              <a:defRPr/>
            </a:lvl6pPr>
            <a:lvl7pPr lvl="6" algn="l" rtl="0">
              <a:lnSpc>
                <a:spcPct val="80000"/>
              </a:lnSpc>
              <a:spcBef>
                <a:spcPts val="0"/>
              </a:spcBef>
              <a:spcAft>
                <a:spcPts val="0"/>
              </a:spcAft>
              <a:buClr>
                <a:srgbClr val="000000"/>
              </a:buClr>
              <a:buSzPts val="700"/>
              <a:buNone/>
              <a:defRPr/>
            </a:lvl7pPr>
            <a:lvl8pPr lvl="7" algn="l" rtl="0">
              <a:lnSpc>
                <a:spcPct val="80000"/>
              </a:lnSpc>
              <a:spcBef>
                <a:spcPts val="0"/>
              </a:spcBef>
              <a:spcAft>
                <a:spcPts val="0"/>
              </a:spcAft>
              <a:buClr>
                <a:srgbClr val="000000"/>
              </a:buClr>
              <a:buSzPts val="700"/>
              <a:buNone/>
              <a:defRPr/>
            </a:lvl8pPr>
            <a:lvl9pPr lvl="8" algn="l" rtl="0">
              <a:lnSpc>
                <a:spcPct val="80000"/>
              </a:lnSpc>
              <a:spcBef>
                <a:spcPts val="0"/>
              </a:spcBef>
              <a:spcAft>
                <a:spcPts val="0"/>
              </a:spcAft>
              <a:buClr>
                <a:srgbClr val="000000"/>
              </a:buClr>
              <a:buSzPts val="700"/>
              <a:buNone/>
              <a:defRPr/>
            </a:lvl9pPr>
          </a:lstStyle>
          <a:p>
            <a:endParaRPr/>
          </a:p>
        </p:txBody>
      </p:sp>
      <p:sp>
        <p:nvSpPr>
          <p:cNvPr id="981" name="Google Shape;981;gddae2d60bc_0_853"/>
          <p:cNvSpPr txBox="1">
            <a:spLocks noGrp="1"/>
          </p:cNvSpPr>
          <p:nvPr>
            <p:ph type="body" idx="1"/>
          </p:nvPr>
        </p:nvSpPr>
        <p:spPr>
          <a:xfrm>
            <a:off x="452438" y="889861"/>
            <a:ext cx="8239200" cy="350700"/>
          </a:xfrm>
          <a:prstGeom prst="rect">
            <a:avLst/>
          </a:prstGeom>
          <a:noFill/>
          <a:ln>
            <a:noFill/>
          </a:ln>
        </p:spPr>
        <p:txBody>
          <a:bodyPr spcFirstLastPara="1" wrap="square" lIns="17150" tIns="17150" rIns="17150" bIns="17150" anchor="t" anchorCtr="0">
            <a:normAutofit/>
          </a:bodyPr>
          <a:lstStyle>
            <a:lvl1pPr marL="457200" lvl="0" indent="-228600" algn="l" rtl="0">
              <a:lnSpc>
                <a:spcPct val="100000"/>
              </a:lnSpc>
              <a:spcBef>
                <a:spcPts val="0"/>
              </a:spcBef>
              <a:spcAft>
                <a:spcPts val="0"/>
              </a:spcAft>
              <a:buClr>
                <a:srgbClr val="000000"/>
              </a:buClr>
              <a:buSzPts val="2100"/>
              <a:buFont typeface="Helvetica Neue"/>
              <a:buNone/>
              <a:defRPr sz="2100" b="1"/>
            </a:lvl1pPr>
            <a:lvl2pPr marL="914400" lvl="1" indent="-279400" algn="l" rtl="0">
              <a:lnSpc>
                <a:spcPct val="90000"/>
              </a:lnSpc>
              <a:spcBef>
                <a:spcPts val="1700"/>
              </a:spcBef>
              <a:spcAft>
                <a:spcPts val="0"/>
              </a:spcAft>
              <a:buClr>
                <a:srgbClr val="000000"/>
              </a:buClr>
              <a:buSzPts val="800"/>
              <a:buChar char="◂"/>
              <a:defRPr/>
            </a:lvl2pPr>
            <a:lvl3pPr marL="1371600" lvl="2" indent="-279400" algn="l" rtl="0">
              <a:lnSpc>
                <a:spcPct val="90000"/>
              </a:lnSpc>
              <a:spcBef>
                <a:spcPts val="1700"/>
              </a:spcBef>
              <a:spcAft>
                <a:spcPts val="0"/>
              </a:spcAft>
              <a:buClr>
                <a:srgbClr val="000000"/>
              </a:buClr>
              <a:buSzPts val="800"/>
              <a:buChar char="◂"/>
              <a:defRPr/>
            </a:lvl3pPr>
            <a:lvl4pPr marL="1828800" lvl="3" indent="-279400" algn="l" rtl="0">
              <a:lnSpc>
                <a:spcPct val="90000"/>
              </a:lnSpc>
              <a:spcBef>
                <a:spcPts val="1700"/>
              </a:spcBef>
              <a:spcAft>
                <a:spcPts val="0"/>
              </a:spcAft>
              <a:buClr>
                <a:srgbClr val="000000"/>
              </a:buClr>
              <a:buSzPts val="800"/>
              <a:buChar char="◂"/>
              <a:defRPr/>
            </a:lvl4pPr>
            <a:lvl5pPr marL="2286000" lvl="4" indent="-279400" algn="l" rtl="0">
              <a:lnSpc>
                <a:spcPct val="90000"/>
              </a:lnSpc>
              <a:spcBef>
                <a:spcPts val="1700"/>
              </a:spcBef>
              <a:spcAft>
                <a:spcPts val="0"/>
              </a:spcAft>
              <a:buClr>
                <a:srgbClr val="000000"/>
              </a:buClr>
              <a:buSzPts val="800"/>
              <a:buChar char="○"/>
              <a:defRPr/>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982" name="Google Shape;982;gddae2d60bc_0_853"/>
          <p:cNvSpPr txBox="1">
            <a:spLocks noGrp="1"/>
          </p:cNvSpPr>
          <p:nvPr>
            <p:ph type="body" idx="2"/>
          </p:nvPr>
        </p:nvSpPr>
        <p:spPr>
          <a:xfrm>
            <a:off x="452438" y="1593189"/>
            <a:ext cx="8239200" cy="3096000"/>
          </a:xfrm>
          <a:prstGeom prst="rect">
            <a:avLst/>
          </a:prstGeom>
          <a:noFill/>
          <a:ln>
            <a:noFill/>
          </a:ln>
        </p:spPr>
        <p:txBody>
          <a:bodyPr spcFirstLastPara="1" wrap="square" lIns="19050" tIns="19050" rIns="19050" bIns="19050" anchor="t" anchorCtr="0">
            <a:normAutofit/>
          </a:bodyPr>
          <a:lstStyle>
            <a:lvl1pPr marL="457200" lvl="0" indent="-279400" algn="l" rtl="0">
              <a:lnSpc>
                <a:spcPct val="90000"/>
              </a:lnSpc>
              <a:spcBef>
                <a:spcPts val="1700"/>
              </a:spcBef>
              <a:spcAft>
                <a:spcPts val="0"/>
              </a:spcAft>
              <a:buClr>
                <a:srgbClr val="000000"/>
              </a:buClr>
              <a:buSzPts val="800"/>
              <a:buChar char="◂"/>
              <a:defRPr/>
            </a:lvl1pPr>
            <a:lvl2pPr marL="914400" lvl="1" indent="-279400" algn="l" rtl="0">
              <a:lnSpc>
                <a:spcPct val="90000"/>
              </a:lnSpc>
              <a:spcBef>
                <a:spcPts val="1700"/>
              </a:spcBef>
              <a:spcAft>
                <a:spcPts val="0"/>
              </a:spcAft>
              <a:buClr>
                <a:srgbClr val="000000"/>
              </a:buClr>
              <a:buSzPts val="800"/>
              <a:buChar char="◂"/>
              <a:defRPr/>
            </a:lvl2pPr>
            <a:lvl3pPr marL="1371600" lvl="2" indent="-279400" algn="l" rtl="0">
              <a:lnSpc>
                <a:spcPct val="90000"/>
              </a:lnSpc>
              <a:spcBef>
                <a:spcPts val="1700"/>
              </a:spcBef>
              <a:spcAft>
                <a:spcPts val="0"/>
              </a:spcAft>
              <a:buClr>
                <a:srgbClr val="000000"/>
              </a:buClr>
              <a:buSzPts val="800"/>
              <a:buChar char="◂"/>
              <a:defRPr/>
            </a:lvl3pPr>
            <a:lvl4pPr marL="1828800" lvl="3" indent="-279400" algn="l" rtl="0">
              <a:lnSpc>
                <a:spcPct val="90000"/>
              </a:lnSpc>
              <a:spcBef>
                <a:spcPts val="1700"/>
              </a:spcBef>
              <a:spcAft>
                <a:spcPts val="0"/>
              </a:spcAft>
              <a:buClr>
                <a:srgbClr val="000000"/>
              </a:buClr>
              <a:buSzPts val="800"/>
              <a:buChar char="◂"/>
              <a:defRPr/>
            </a:lvl4pPr>
            <a:lvl5pPr marL="2286000" lvl="4" indent="-279400" algn="l" rtl="0">
              <a:lnSpc>
                <a:spcPct val="90000"/>
              </a:lnSpc>
              <a:spcBef>
                <a:spcPts val="1700"/>
              </a:spcBef>
              <a:spcAft>
                <a:spcPts val="0"/>
              </a:spcAft>
              <a:buClr>
                <a:srgbClr val="000000"/>
              </a:buClr>
              <a:buSzPts val="800"/>
              <a:buChar char="○"/>
              <a:defRPr/>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983" name="Google Shape;983;gddae2d60bc_0_853"/>
          <p:cNvSpPr txBox="1">
            <a:spLocks noGrp="1"/>
          </p:cNvSpPr>
          <p:nvPr>
            <p:ph type="sldNum" idx="12"/>
          </p:nvPr>
        </p:nvSpPr>
        <p:spPr>
          <a:xfrm>
            <a:off x="4500562" y="4905375"/>
            <a:ext cx="138300" cy="146100"/>
          </a:xfrm>
          <a:prstGeom prst="rect">
            <a:avLst/>
          </a:prstGeom>
          <a:noFill/>
          <a:ln>
            <a:noFill/>
          </a:ln>
        </p:spPr>
        <p:txBody>
          <a:bodyPr spcFirstLastPara="1" wrap="square" lIns="19050" tIns="19050" rIns="19050" bIns="19050" anchor="b" anchorCtr="0">
            <a:spAutoFit/>
          </a:bodyPr>
          <a:lstStyle>
            <a:lvl1pPr marL="0" lvl="0" indent="0" algn="ctr" rtl="0">
              <a:lnSpc>
                <a:spcPct val="100000"/>
              </a:lnSpc>
              <a:spcBef>
                <a:spcPts val="0"/>
              </a:spcBef>
              <a:spcAft>
                <a:spcPts val="0"/>
              </a:spcAft>
              <a:buClr>
                <a:srgbClr val="000000"/>
              </a:buClr>
              <a:buSzPts val="700"/>
              <a:buFont typeface="Helvetica Neue"/>
              <a:buNone/>
              <a:defRPr sz="700">
                <a:solidFill>
                  <a:srgbClr val="000000"/>
                </a:solidFill>
              </a:defRPr>
            </a:lvl1pPr>
            <a:lvl2pPr marL="0" lvl="1" indent="0" algn="ctr" rtl="0">
              <a:lnSpc>
                <a:spcPct val="100000"/>
              </a:lnSpc>
              <a:spcBef>
                <a:spcPts val="0"/>
              </a:spcBef>
              <a:spcAft>
                <a:spcPts val="0"/>
              </a:spcAft>
              <a:buClr>
                <a:srgbClr val="000000"/>
              </a:buClr>
              <a:buSzPts val="700"/>
              <a:buFont typeface="Helvetica Neue"/>
              <a:buNone/>
              <a:defRPr sz="700">
                <a:solidFill>
                  <a:srgbClr val="000000"/>
                </a:solidFill>
              </a:defRPr>
            </a:lvl2pPr>
            <a:lvl3pPr marL="0" lvl="2" indent="0" algn="ctr" rtl="0">
              <a:lnSpc>
                <a:spcPct val="100000"/>
              </a:lnSpc>
              <a:spcBef>
                <a:spcPts val="0"/>
              </a:spcBef>
              <a:spcAft>
                <a:spcPts val="0"/>
              </a:spcAft>
              <a:buClr>
                <a:srgbClr val="000000"/>
              </a:buClr>
              <a:buSzPts val="700"/>
              <a:buFont typeface="Helvetica Neue"/>
              <a:buNone/>
              <a:defRPr sz="700">
                <a:solidFill>
                  <a:srgbClr val="000000"/>
                </a:solidFill>
              </a:defRPr>
            </a:lvl3pPr>
            <a:lvl4pPr marL="0" lvl="3" indent="0" algn="ctr" rtl="0">
              <a:lnSpc>
                <a:spcPct val="100000"/>
              </a:lnSpc>
              <a:spcBef>
                <a:spcPts val="0"/>
              </a:spcBef>
              <a:spcAft>
                <a:spcPts val="0"/>
              </a:spcAft>
              <a:buClr>
                <a:srgbClr val="000000"/>
              </a:buClr>
              <a:buSzPts val="700"/>
              <a:buFont typeface="Helvetica Neue"/>
              <a:buNone/>
              <a:defRPr sz="700">
                <a:solidFill>
                  <a:srgbClr val="000000"/>
                </a:solidFill>
              </a:defRPr>
            </a:lvl4pPr>
            <a:lvl5pPr marL="0" lvl="4" indent="0" algn="ctr" rtl="0">
              <a:lnSpc>
                <a:spcPct val="100000"/>
              </a:lnSpc>
              <a:spcBef>
                <a:spcPts val="0"/>
              </a:spcBef>
              <a:spcAft>
                <a:spcPts val="0"/>
              </a:spcAft>
              <a:buClr>
                <a:srgbClr val="000000"/>
              </a:buClr>
              <a:buSzPts val="700"/>
              <a:buFont typeface="Helvetica Neue"/>
              <a:buNone/>
              <a:defRPr sz="700">
                <a:solidFill>
                  <a:srgbClr val="000000"/>
                </a:solidFill>
              </a:defRPr>
            </a:lvl5pPr>
            <a:lvl6pPr marL="0" lvl="5" indent="0" algn="ctr" rtl="0">
              <a:lnSpc>
                <a:spcPct val="100000"/>
              </a:lnSpc>
              <a:spcBef>
                <a:spcPts val="0"/>
              </a:spcBef>
              <a:spcAft>
                <a:spcPts val="0"/>
              </a:spcAft>
              <a:buClr>
                <a:srgbClr val="000000"/>
              </a:buClr>
              <a:buSzPts val="700"/>
              <a:buFont typeface="Helvetica Neue"/>
              <a:buNone/>
              <a:defRPr sz="700">
                <a:solidFill>
                  <a:srgbClr val="000000"/>
                </a:solidFill>
              </a:defRPr>
            </a:lvl6pPr>
            <a:lvl7pPr marL="0" lvl="6" indent="0" algn="ctr" rtl="0">
              <a:lnSpc>
                <a:spcPct val="100000"/>
              </a:lnSpc>
              <a:spcBef>
                <a:spcPts val="0"/>
              </a:spcBef>
              <a:spcAft>
                <a:spcPts val="0"/>
              </a:spcAft>
              <a:buClr>
                <a:srgbClr val="000000"/>
              </a:buClr>
              <a:buSzPts val="700"/>
              <a:buFont typeface="Helvetica Neue"/>
              <a:buNone/>
              <a:defRPr sz="700">
                <a:solidFill>
                  <a:srgbClr val="000000"/>
                </a:solidFill>
              </a:defRPr>
            </a:lvl7pPr>
            <a:lvl8pPr marL="0" lvl="7" indent="0" algn="ctr" rtl="0">
              <a:lnSpc>
                <a:spcPct val="100000"/>
              </a:lnSpc>
              <a:spcBef>
                <a:spcPts val="0"/>
              </a:spcBef>
              <a:spcAft>
                <a:spcPts val="0"/>
              </a:spcAft>
              <a:buClr>
                <a:srgbClr val="000000"/>
              </a:buClr>
              <a:buSzPts val="700"/>
              <a:buFont typeface="Helvetica Neue"/>
              <a:buNone/>
              <a:defRPr sz="700">
                <a:solidFill>
                  <a:srgbClr val="000000"/>
                </a:solidFill>
              </a:defRPr>
            </a:lvl8pPr>
            <a:lvl9pPr marL="0" lvl="8" indent="0" algn="ctr" rtl="0">
              <a:lnSpc>
                <a:spcPct val="100000"/>
              </a:lnSpc>
              <a:spcBef>
                <a:spcPts val="0"/>
              </a:spcBef>
              <a:spcAft>
                <a:spcPts val="0"/>
              </a:spcAft>
              <a:buClr>
                <a:srgbClr val="000000"/>
              </a:buClr>
              <a:buSzPts val="700"/>
              <a:buFont typeface="Helvetica Neue"/>
              <a:buNone/>
              <a:defRPr sz="700">
                <a:solidFill>
                  <a:srgbClr val="000000"/>
                </a:solidFill>
              </a:defRPr>
            </a:lvl9pPr>
          </a:lstStyle>
          <a:p>
            <a:pPr marL="0" lvl="0" indent="0" algn="ctr" rtl="0">
              <a:spcBef>
                <a:spcPts val="0"/>
              </a:spcBef>
              <a:spcAft>
                <a:spcPts val="0"/>
              </a:spcAft>
              <a:buNone/>
            </a:pPr>
            <a:fld id="{00000000-1234-1234-1234-123412341234}" type="slidenum">
              <a:rPr lang="en"/>
              <a:t>‹#›</a:t>
            </a:fld>
            <a:endParaRPr sz="1300">
              <a:solidFill>
                <a:schemeClr val="lt1"/>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143"/>
        <p:cNvGrpSpPr/>
        <p:nvPr/>
      </p:nvGrpSpPr>
      <p:grpSpPr>
        <a:xfrm>
          <a:off x="0" y="0"/>
          <a:ext cx="0" cy="0"/>
          <a:chOff x="0" y="0"/>
          <a:chExt cx="0" cy="0"/>
        </a:xfrm>
      </p:grpSpPr>
      <p:grpSp>
        <p:nvGrpSpPr>
          <p:cNvPr id="144" name="Google Shape;144;p19"/>
          <p:cNvGrpSpPr/>
          <p:nvPr/>
        </p:nvGrpSpPr>
        <p:grpSpPr>
          <a:xfrm>
            <a:off x="6714243" y="3860093"/>
            <a:ext cx="2429755" cy="1286711"/>
            <a:chOff x="6714243" y="3860093"/>
            <a:chExt cx="2429755" cy="1286711"/>
          </a:xfrm>
        </p:grpSpPr>
        <p:sp>
          <p:nvSpPr>
            <p:cNvPr id="145" name="Google Shape;145;p19"/>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 name="Google Shape;146;p19"/>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 name="Google Shape;147;p19"/>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 name="Google Shape;148;p19"/>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 name="Google Shape;149;p19"/>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 name="Google Shape;150;p19"/>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 name="Google Shape;151;p19"/>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 name="Google Shape;152;p19"/>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 name="Google Shape;153;p19"/>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 name="Google Shape;154;p19"/>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 name="Google Shape;155;p19"/>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 name="Google Shape;156;p19"/>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57" name="Google Shape;157;p19"/>
          <p:cNvGrpSpPr/>
          <p:nvPr/>
        </p:nvGrpSpPr>
        <p:grpSpPr>
          <a:xfrm>
            <a:off x="892" y="-11"/>
            <a:ext cx="3037586" cy="2252645"/>
            <a:chOff x="892" y="-11"/>
            <a:chExt cx="3037586" cy="2252645"/>
          </a:xfrm>
        </p:grpSpPr>
        <p:sp>
          <p:nvSpPr>
            <p:cNvPr id="158" name="Google Shape;158;p19"/>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 name="Google Shape;159;p19"/>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 name="Google Shape;160;p19"/>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161;p19"/>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 name="Google Shape;162;p19"/>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 name="Google Shape;163;p19"/>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 name="Google Shape;164;p19"/>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 name="Google Shape;165;p19"/>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 name="Google Shape;166;p19"/>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 name="Google Shape;167;p19"/>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 name="Google Shape;168;p19"/>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 name="Google Shape;169;p19"/>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 name="Google Shape;170;p19"/>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 name="Google Shape;171;p19"/>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 name="Google Shape;172;p19"/>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 name="Google Shape;173;p19"/>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 name="Google Shape;174;p19"/>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 name="Google Shape;175;p19"/>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 name="Google Shape;176;p19"/>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 name="Google Shape;177;p19"/>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 name="Google Shape;178;p19"/>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 name="Google Shape;179;p19"/>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 name="Google Shape;180;p19"/>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81" name="Google Shape;181;p19"/>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182" name="Google Shape;182;p19"/>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lvl="0" indent="-368300" algn="l">
              <a:lnSpc>
                <a:spcPct val="100000"/>
              </a:lnSpc>
              <a:spcBef>
                <a:spcPts val="600"/>
              </a:spcBef>
              <a:spcAft>
                <a:spcPts val="0"/>
              </a:spcAft>
              <a:buSzPts val="2200"/>
              <a:buChar char="◂"/>
              <a:defRPr/>
            </a:lvl1pPr>
            <a:lvl2pPr marL="914400" lvl="1" indent="-368300" algn="l">
              <a:lnSpc>
                <a:spcPct val="100000"/>
              </a:lnSpc>
              <a:spcBef>
                <a:spcPts val="0"/>
              </a:spcBef>
              <a:spcAft>
                <a:spcPts val="0"/>
              </a:spcAft>
              <a:buSzPts val="2200"/>
              <a:buChar char="◂"/>
              <a:defRPr/>
            </a:lvl2pPr>
            <a:lvl3pPr marL="1371600" lvl="2" indent="-368300" algn="l">
              <a:lnSpc>
                <a:spcPct val="100000"/>
              </a:lnSpc>
              <a:spcBef>
                <a:spcPts val="0"/>
              </a:spcBef>
              <a:spcAft>
                <a:spcPts val="0"/>
              </a:spcAft>
              <a:buSzPts val="2200"/>
              <a:buChar char="◂"/>
              <a:defRPr/>
            </a:lvl3pPr>
            <a:lvl4pPr marL="1828800" lvl="3" indent="-368300" algn="l">
              <a:lnSpc>
                <a:spcPct val="100000"/>
              </a:lnSpc>
              <a:spcBef>
                <a:spcPts val="0"/>
              </a:spcBef>
              <a:spcAft>
                <a:spcPts val="0"/>
              </a:spcAft>
              <a:buSzPts val="2200"/>
              <a:buChar char="◂"/>
              <a:defRPr/>
            </a:lvl4pPr>
            <a:lvl5pPr marL="2286000" lvl="4" indent="-368300" algn="l">
              <a:lnSpc>
                <a:spcPct val="100000"/>
              </a:lnSpc>
              <a:spcBef>
                <a:spcPts val="0"/>
              </a:spcBef>
              <a:spcAft>
                <a:spcPts val="0"/>
              </a:spcAft>
              <a:buSzPts val="2200"/>
              <a:buChar char="○"/>
              <a:defRPr/>
            </a:lvl5pPr>
            <a:lvl6pPr marL="2743200" lvl="5" indent="-368300" algn="l">
              <a:lnSpc>
                <a:spcPct val="100000"/>
              </a:lnSpc>
              <a:spcBef>
                <a:spcPts val="0"/>
              </a:spcBef>
              <a:spcAft>
                <a:spcPts val="0"/>
              </a:spcAft>
              <a:buSzPts val="2200"/>
              <a:buChar char="■"/>
              <a:defRPr/>
            </a:lvl6pPr>
            <a:lvl7pPr marL="3200400" lvl="6" indent="-368300" algn="l">
              <a:lnSpc>
                <a:spcPct val="100000"/>
              </a:lnSpc>
              <a:spcBef>
                <a:spcPts val="0"/>
              </a:spcBef>
              <a:spcAft>
                <a:spcPts val="0"/>
              </a:spcAft>
              <a:buSzPts val="2200"/>
              <a:buChar char="●"/>
              <a:defRPr/>
            </a:lvl7pPr>
            <a:lvl8pPr marL="3657600" lvl="7" indent="-368300" algn="l">
              <a:lnSpc>
                <a:spcPct val="100000"/>
              </a:lnSpc>
              <a:spcBef>
                <a:spcPts val="0"/>
              </a:spcBef>
              <a:spcAft>
                <a:spcPts val="0"/>
              </a:spcAft>
              <a:buSzPts val="2200"/>
              <a:buChar char="○"/>
              <a:defRPr/>
            </a:lvl8pPr>
            <a:lvl9pPr marL="4114800" lvl="8" indent="-368300" algn="l">
              <a:lnSpc>
                <a:spcPct val="100000"/>
              </a:lnSpc>
              <a:spcBef>
                <a:spcPts val="0"/>
              </a:spcBef>
              <a:spcAft>
                <a:spcPts val="0"/>
              </a:spcAft>
              <a:buSzPts val="2200"/>
              <a:buChar char="■"/>
              <a:defRPr/>
            </a:lvl9pPr>
          </a:lstStyle>
          <a:p>
            <a:endParaRPr/>
          </a:p>
        </p:txBody>
      </p:sp>
      <p:sp>
        <p:nvSpPr>
          <p:cNvPr id="183" name="Google Shape;183;p1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mp; Bullets 10">
  <p:cSld name="TITLE_AND_BODY_12">
    <p:spTree>
      <p:nvGrpSpPr>
        <p:cNvPr id="1" name="Shape 984"/>
        <p:cNvGrpSpPr/>
        <p:nvPr/>
      </p:nvGrpSpPr>
      <p:grpSpPr>
        <a:xfrm>
          <a:off x="0" y="0"/>
          <a:ext cx="0" cy="0"/>
          <a:chOff x="0" y="0"/>
          <a:chExt cx="0" cy="0"/>
        </a:xfrm>
      </p:grpSpPr>
      <p:sp>
        <p:nvSpPr>
          <p:cNvPr id="985" name="Google Shape;985;gddae2d60bc_0_932"/>
          <p:cNvSpPr txBox="1">
            <a:spLocks noGrp="1"/>
          </p:cNvSpPr>
          <p:nvPr>
            <p:ph type="title"/>
          </p:nvPr>
        </p:nvSpPr>
        <p:spPr>
          <a:xfrm>
            <a:off x="452438" y="404813"/>
            <a:ext cx="8239200" cy="537300"/>
          </a:xfrm>
          <a:prstGeom prst="rect">
            <a:avLst/>
          </a:prstGeom>
          <a:noFill/>
          <a:ln>
            <a:noFill/>
          </a:ln>
        </p:spPr>
        <p:txBody>
          <a:bodyPr spcFirstLastPara="1" wrap="square" lIns="19050" tIns="19050" rIns="19050" bIns="19050" anchor="t" anchorCtr="0">
            <a:normAutofit/>
          </a:bodyPr>
          <a:lstStyle>
            <a:lvl1pPr lvl="0" algn="l" rtl="0">
              <a:lnSpc>
                <a:spcPct val="80000"/>
              </a:lnSpc>
              <a:spcBef>
                <a:spcPts val="0"/>
              </a:spcBef>
              <a:spcAft>
                <a:spcPts val="0"/>
              </a:spcAft>
              <a:buClr>
                <a:srgbClr val="000000"/>
              </a:buClr>
              <a:buSzPts val="700"/>
              <a:buNone/>
              <a:defRPr/>
            </a:lvl1pPr>
            <a:lvl2pPr lvl="1" algn="l" rtl="0">
              <a:lnSpc>
                <a:spcPct val="80000"/>
              </a:lnSpc>
              <a:spcBef>
                <a:spcPts val="0"/>
              </a:spcBef>
              <a:spcAft>
                <a:spcPts val="0"/>
              </a:spcAft>
              <a:buClr>
                <a:srgbClr val="000000"/>
              </a:buClr>
              <a:buSzPts val="700"/>
              <a:buNone/>
              <a:defRPr/>
            </a:lvl2pPr>
            <a:lvl3pPr lvl="2" algn="l" rtl="0">
              <a:lnSpc>
                <a:spcPct val="80000"/>
              </a:lnSpc>
              <a:spcBef>
                <a:spcPts val="0"/>
              </a:spcBef>
              <a:spcAft>
                <a:spcPts val="0"/>
              </a:spcAft>
              <a:buClr>
                <a:srgbClr val="000000"/>
              </a:buClr>
              <a:buSzPts val="700"/>
              <a:buNone/>
              <a:defRPr/>
            </a:lvl3pPr>
            <a:lvl4pPr lvl="3" algn="l" rtl="0">
              <a:lnSpc>
                <a:spcPct val="80000"/>
              </a:lnSpc>
              <a:spcBef>
                <a:spcPts val="0"/>
              </a:spcBef>
              <a:spcAft>
                <a:spcPts val="0"/>
              </a:spcAft>
              <a:buClr>
                <a:srgbClr val="000000"/>
              </a:buClr>
              <a:buSzPts val="700"/>
              <a:buNone/>
              <a:defRPr/>
            </a:lvl4pPr>
            <a:lvl5pPr lvl="4" algn="l" rtl="0">
              <a:lnSpc>
                <a:spcPct val="80000"/>
              </a:lnSpc>
              <a:spcBef>
                <a:spcPts val="0"/>
              </a:spcBef>
              <a:spcAft>
                <a:spcPts val="0"/>
              </a:spcAft>
              <a:buClr>
                <a:srgbClr val="000000"/>
              </a:buClr>
              <a:buSzPts val="700"/>
              <a:buNone/>
              <a:defRPr/>
            </a:lvl5pPr>
            <a:lvl6pPr lvl="5" algn="l" rtl="0">
              <a:lnSpc>
                <a:spcPct val="80000"/>
              </a:lnSpc>
              <a:spcBef>
                <a:spcPts val="0"/>
              </a:spcBef>
              <a:spcAft>
                <a:spcPts val="0"/>
              </a:spcAft>
              <a:buClr>
                <a:srgbClr val="000000"/>
              </a:buClr>
              <a:buSzPts val="700"/>
              <a:buNone/>
              <a:defRPr/>
            </a:lvl6pPr>
            <a:lvl7pPr lvl="6" algn="l" rtl="0">
              <a:lnSpc>
                <a:spcPct val="80000"/>
              </a:lnSpc>
              <a:spcBef>
                <a:spcPts val="0"/>
              </a:spcBef>
              <a:spcAft>
                <a:spcPts val="0"/>
              </a:spcAft>
              <a:buClr>
                <a:srgbClr val="000000"/>
              </a:buClr>
              <a:buSzPts val="700"/>
              <a:buNone/>
              <a:defRPr/>
            </a:lvl7pPr>
            <a:lvl8pPr lvl="7" algn="l" rtl="0">
              <a:lnSpc>
                <a:spcPct val="80000"/>
              </a:lnSpc>
              <a:spcBef>
                <a:spcPts val="0"/>
              </a:spcBef>
              <a:spcAft>
                <a:spcPts val="0"/>
              </a:spcAft>
              <a:buClr>
                <a:srgbClr val="000000"/>
              </a:buClr>
              <a:buSzPts val="700"/>
              <a:buNone/>
              <a:defRPr/>
            </a:lvl8pPr>
            <a:lvl9pPr lvl="8" algn="l" rtl="0">
              <a:lnSpc>
                <a:spcPct val="80000"/>
              </a:lnSpc>
              <a:spcBef>
                <a:spcPts val="0"/>
              </a:spcBef>
              <a:spcAft>
                <a:spcPts val="0"/>
              </a:spcAft>
              <a:buClr>
                <a:srgbClr val="000000"/>
              </a:buClr>
              <a:buSzPts val="700"/>
              <a:buNone/>
              <a:defRPr/>
            </a:lvl9pPr>
          </a:lstStyle>
          <a:p>
            <a:endParaRPr/>
          </a:p>
        </p:txBody>
      </p:sp>
      <p:sp>
        <p:nvSpPr>
          <p:cNvPr id="986" name="Google Shape;986;gddae2d60bc_0_932"/>
          <p:cNvSpPr txBox="1">
            <a:spLocks noGrp="1"/>
          </p:cNvSpPr>
          <p:nvPr>
            <p:ph type="body" idx="1"/>
          </p:nvPr>
        </p:nvSpPr>
        <p:spPr>
          <a:xfrm>
            <a:off x="452438" y="889861"/>
            <a:ext cx="8239200" cy="350700"/>
          </a:xfrm>
          <a:prstGeom prst="rect">
            <a:avLst/>
          </a:prstGeom>
          <a:noFill/>
          <a:ln>
            <a:noFill/>
          </a:ln>
        </p:spPr>
        <p:txBody>
          <a:bodyPr spcFirstLastPara="1" wrap="square" lIns="17150" tIns="17150" rIns="17150" bIns="17150" anchor="t" anchorCtr="0">
            <a:normAutofit/>
          </a:bodyPr>
          <a:lstStyle>
            <a:lvl1pPr marL="457200" lvl="0" indent="-228600" algn="l" rtl="0">
              <a:lnSpc>
                <a:spcPct val="100000"/>
              </a:lnSpc>
              <a:spcBef>
                <a:spcPts val="0"/>
              </a:spcBef>
              <a:spcAft>
                <a:spcPts val="0"/>
              </a:spcAft>
              <a:buClr>
                <a:srgbClr val="000000"/>
              </a:buClr>
              <a:buSzPts val="2100"/>
              <a:buFont typeface="Helvetica Neue"/>
              <a:buNone/>
              <a:defRPr sz="2100" b="1"/>
            </a:lvl1pPr>
            <a:lvl2pPr marL="914400" lvl="1" indent="-279400" algn="l" rtl="0">
              <a:lnSpc>
                <a:spcPct val="90000"/>
              </a:lnSpc>
              <a:spcBef>
                <a:spcPts val="1700"/>
              </a:spcBef>
              <a:spcAft>
                <a:spcPts val="0"/>
              </a:spcAft>
              <a:buClr>
                <a:srgbClr val="000000"/>
              </a:buClr>
              <a:buSzPts val="800"/>
              <a:buChar char="◂"/>
              <a:defRPr/>
            </a:lvl2pPr>
            <a:lvl3pPr marL="1371600" lvl="2" indent="-279400" algn="l" rtl="0">
              <a:lnSpc>
                <a:spcPct val="90000"/>
              </a:lnSpc>
              <a:spcBef>
                <a:spcPts val="1700"/>
              </a:spcBef>
              <a:spcAft>
                <a:spcPts val="0"/>
              </a:spcAft>
              <a:buClr>
                <a:srgbClr val="000000"/>
              </a:buClr>
              <a:buSzPts val="800"/>
              <a:buChar char="◂"/>
              <a:defRPr/>
            </a:lvl3pPr>
            <a:lvl4pPr marL="1828800" lvl="3" indent="-279400" algn="l" rtl="0">
              <a:lnSpc>
                <a:spcPct val="90000"/>
              </a:lnSpc>
              <a:spcBef>
                <a:spcPts val="1700"/>
              </a:spcBef>
              <a:spcAft>
                <a:spcPts val="0"/>
              </a:spcAft>
              <a:buClr>
                <a:srgbClr val="000000"/>
              </a:buClr>
              <a:buSzPts val="800"/>
              <a:buChar char="◂"/>
              <a:defRPr/>
            </a:lvl4pPr>
            <a:lvl5pPr marL="2286000" lvl="4" indent="-279400" algn="l" rtl="0">
              <a:lnSpc>
                <a:spcPct val="90000"/>
              </a:lnSpc>
              <a:spcBef>
                <a:spcPts val="1700"/>
              </a:spcBef>
              <a:spcAft>
                <a:spcPts val="0"/>
              </a:spcAft>
              <a:buClr>
                <a:srgbClr val="000000"/>
              </a:buClr>
              <a:buSzPts val="800"/>
              <a:buChar char="○"/>
              <a:defRPr/>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987" name="Google Shape;987;gddae2d60bc_0_932"/>
          <p:cNvSpPr txBox="1">
            <a:spLocks noGrp="1"/>
          </p:cNvSpPr>
          <p:nvPr>
            <p:ph type="body" idx="2"/>
          </p:nvPr>
        </p:nvSpPr>
        <p:spPr>
          <a:xfrm>
            <a:off x="452438" y="1593189"/>
            <a:ext cx="8239200" cy="3096000"/>
          </a:xfrm>
          <a:prstGeom prst="rect">
            <a:avLst/>
          </a:prstGeom>
          <a:noFill/>
          <a:ln>
            <a:noFill/>
          </a:ln>
        </p:spPr>
        <p:txBody>
          <a:bodyPr spcFirstLastPara="1" wrap="square" lIns="19050" tIns="19050" rIns="19050" bIns="19050" anchor="t" anchorCtr="0">
            <a:normAutofit/>
          </a:bodyPr>
          <a:lstStyle>
            <a:lvl1pPr marL="457200" lvl="0" indent="-279400" algn="l" rtl="0">
              <a:lnSpc>
                <a:spcPct val="90000"/>
              </a:lnSpc>
              <a:spcBef>
                <a:spcPts val="1700"/>
              </a:spcBef>
              <a:spcAft>
                <a:spcPts val="0"/>
              </a:spcAft>
              <a:buClr>
                <a:srgbClr val="000000"/>
              </a:buClr>
              <a:buSzPts val="800"/>
              <a:buChar char="◂"/>
              <a:defRPr/>
            </a:lvl1pPr>
            <a:lvl2pPr marL="914400" lvl="1" indent="-279400" algn="l" rtl="0">
              <a:lnSpc>
                <a:spcPct val="90000"/>
              </a:lnSpc>
              <a:spcBef>
                <a:spcPts val="1700"/>
              </a:spcBef>
              <a:spcAft>
                <a:spcPts val="0"/>
              </a:spcAft>
              <a:buClr>
                <a:srgbClr val="000000"/>
              </a:buClr>
              <a:buSzPts val="800"/>
              <a:buChar char="◂"/>
              <a:defRPr/>
            </a:lvl2pPr>
            <a:lvl3pPr marL="1371600" lvl="2" indent="-279400" algn="l" rtl="0">
              <a:lnSpc>
                <a:spcPct val="90000"/>
              </a:lnSpc>
              <a:spcBef>
                <a:spcPts val="1700"/>
              </a:spcBef>
              <a:spcAft>
                <a:spcPts val="0"/>
              </a:spcAft>
              <a:buClr>
                <a:srgbClr val="000000"/>
              </a:buClr>
              <a:buSzPts val="800"/>
              <a:buChar char="◂"/>
              <a:defRPr/>
            </a:lvl3pPr>
            <a:lvl4pPr marL="1828800" lvl="3" indent="-279400" algn="l" rtl="0">
              <a:lnSpc>
                <a:spcPct val="90000"/>
              </a:lnSpc>
              <a:spcBef>
                <a:spcPts val="1700"/>
              </a:spcBef>
              <a:spcAft>
                <a:spcPts val="0"/>
              </a:spcAft>
              <a:buClr>
                <a:srgbClr val="000000"/>
              </a:buClr>
              <a:buSzPts val="800"/>
              <a:buChar char="◂"/>
              <a:defRPr/>
            </a:lvl4pPr>
            <a:lvl5pPr marL="2286000" lvl="4" indent="-279400" algn="l" rtl="0">
              <a:lnSpc>
                <a:spcPct val="90000"/>
              </a:lnSpc>
              <a:spcBef>
                <a:spcPts val="1700"/>
              </a:spcBef>
              <a:spcAft>
                <a:spcPts val="0"/>
              </a:spcAft>
              <a:buClr>
                <a:srgbClr val="000000"/>
              </a:buClr>
              <a:buSzPts val="800"/>
              <a:buChar char="○"/>
              <a:defRPr/>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988" name="Google Shape;988;gddae2d60bc_0_932"/>
          <p:cNvSpPr txBox="1">
            <a:spLocks noGrp="1"/>
          </p:cNvSpPr>
          <p:nvPr>
            <p:ph type="sldNum" idx="12"/>
          </p:nvPr>
        </p:nvSpPr>
        <p:spPr>
          <a:xfrm>
            <a:off x="4500562" y="4905375"/>
            <a:ext cx="138300" cy="146100"/>
          </a:xfrm>
          <a:prstGeom prst="rect">
            <a:avLst/>
          </a:prstGeom>
          <a:noFill/>
          <a:ln>
            <a:noFill/>
          </a:ln>
        </p:spPr>
        <p:txBody>
          <a:bodyPr spcFirstLastPara="1" wrap="square" lIns="19050" tIns="19050" rIns="19050" bIns="19050" anchor="b" anchorCtr="0">
            <a:spAutoFit/>
          </a:bodyPr>
          <a:lstStyle>
            <a:lvl1pPr marL="0" lvl="0" indent="0" algn="ctr" rtl="0">
              <a:lnSpc>
                <a:spcPct val="100000"/>
              </a:lnSpc>
              <a:spcBef>
                <a:spcPts val="0"/>
              </a:spcBef>
              <a:spcAft>
                <a:spcPts val="0"/>
              </a:spcAft>
              <a:buClr>
                <a:srgbClr val="000000"/>
              </a:buClr>
              <a:buSzPts val="700"/>
              <a:buFont typeface="Helvetica Neue"/>
              <a:buNone/>
              <a:defRPr sz="700">
                <a:solidFill>
                  <a:srgbClr val="000000"/>
                </a:solidFill>
              </a:defRPr>
            </a:lvl1pPr>
            <a:lvl2pPr marL="0" lvl="1" indent="0" algn="ctr" rtl="0">
              <a:lnSpc>
                <a:spcPct val="100000"/>
              </a:lnSpc>
              <a:spcBef>
                <a:spcPts val="0"/>
              </a:spcBef>
              <a:spcAft>
                <a:spcPts val="0"/>
              </a:spcAft>
              <a:buClr>
                <a:srgbClr val="000000"/>
              </a:buClr>
              <a:buSzPts val="700"/>
              <a:buFont typeface="Helvetica Neue"/>
              <a:buNone/>
              <a:defRPr sz="700">
                <a:solidFill>
                  <a:srgbClr val="000000"/>
                </a:solidFill>
              </a:defRPr>
            </a:lvl2pPr>
            <a:lvl3pPr marL="0" lvl="2" indent="0" algn="ctr" rtl="0">
              <a:lnSpc>
                <a:spcPct val="100000"/>
              </a:lnSpc>
              <a:spcBef>
                <a:spcPts val="0"/>
              </a:spcBef>
              <a:spcAft>
                <a:spcPts val="0"/>
              </a:spcAft>
              <a:buClr>
                <a:srgbClr val="000000"/>
              </a:buClr>
              <a:buSzPts val="700"/>
              <a:buFont typeface="Helvetica Neue"/>
              <a:buNone/>
              <a:defRPr sz="700">
                <a:solidFill>
                  <a:srgbClr val="000000"/>
                </a:solidFill>
              </a:defRPr>
            </a:lvl3pPr>
            <a:lvl4pPr marL="0" lvl="3" indent="0" algn="ctr" rtl="0">
              <a:lnSpc>
                <a:spcPct val="100000"/>
              </a:lnSpc>
              <a:spcBef>
                <a:spcPts val="0"/>
              </a:spcBef>
              <a:spcAft>
                <a:spcPts val="0"/>
              </a:spcAft>
              <a:buClr>
                <a:srgbClr val="000000"/>
              </a:buClr>
              <a:buSzPts val="700"/>
              <a:buFont typeface="Helvetica Neue"/>
              <a:buNone/>
              <a:defRPr sz="700">
                <a:solidFill>
                  <a:srgbClr val="000000"/>
                </a:solidFill>
              </a:defRPr>
            </a:lvl4pPr>
            <a:lvl5pPr marL="0" lvl="4" indent="0" algn="ctr" rtl="0">
              <a:lnSpc>
                <a:spcPct val="100000"/>
              </a:lnSpc>
              <a:spcBef>
                <a:spcPts val="0"/>
              </a:spcBef>
              <a:spcAft>
                <a:spcPts val="0"/>
              </a:spcAft>
              <a:buClr>
                <a:srgbClr val="000000"/>
              </a:buClr>
              <a:buSzPts val="700"/>
              <a:buFont typeface="Helvetica Neue"/>
              <a:buNone/>
              <a:defRPr sz="700">
                <a:solidFill>
                  <a:srgbClr val="000000"/>
                </a:solidFill>
              </a:defRPr>
            </a:lvl5pPr>
            <a:lvl6pPr marL="0" lvl="5" indent="0" algn="ctr" rtl="0">
              <a:lnSpc>
                <a:spcPct val="100000"/>
              </a:lnSpc>
              <a:spcBef>
                <a:spcPts val="0"/>
              </a:spcBef>
              <a:spcAft>
                <a:spcPts val="0"/>
              </a:spcAft>
              <a:buClr>
                <a:srgbClr val="000000"/>
              </a:buClr>
              <a:buSzPts val="700"/>
              <a:buFont typeface="Helvetica Neue"/>
              <a:buNone/>
              <a:defRPr sz="700">
                <a:solidFill>
                  <a:srgbClr val="000000"/>
                </a:solidFill>
              </a:defRPr>
            </a:lvl6pPr>
            <a:lvl7pPr marL="0" lvl="6" indent="0" algn="ctr" rtl="0">
              <a:lnSpc>
                <a:spcPct val="100000"/>
              </a:lnSpc>
              <a:spcBef>
                <a:spcPts val="0"/>
              </a:spcBef>
              <a:spcAft>
                <a:spcPts val="0"/>
              </a:spcAft>
              <a:buClr>
                <a:srgbClr val="000000"/>
              </a:buClr>
              <a:buSzPts val="700"/>
              <a:buFont typeface="Helvetica Neue"/>
              <a:buNone/>
              <a:defRPr sz="700">
                <a:solidFill>
                  <a:srgbClr val="000000"/>
                </a:solidFill>
              </a:defRPr>
            </a:lvl7pPr>
            <a:lvl8pPr marL="0" lvl="7" indent="0" algn="ctr" rtl="0">
              <a:lnSpc>
                <a:spcPct val="100000"/>
              </a:lnSpc>
              <a:spcBef>
                <a:spcPts val="0"/>
              </a:spcBef>
              <a:spcAft>
                <a:spcPts val="0"/>
              </a:spcAft>
              <a:buClr>
                <a:srgbClr val="000000"/>
              </a:buClr>
              <a:buSzPts val="700"/>
              <a:buFont typeface="Helvetica Neue"/>
              <a:buNone/>
              <a:defRPr sz="700">
                <a:solidFill>
                  <a:srgbClr val="000000"/>
                </a:solidFill>
              </a:defRPr>
            </a:lvl8pPr>
            <a:lvl9pPr marL="0" lvl="8" indent="0" algn="ctr" rtl="0">
              <a:lnSpc>
                <a:spcPct val="100000"/>
              </a:lnSpc>
              <a:spcBef>
                <a:spcPts val="0"/>
              </a:spcBef>
              <a:spcAft>
                <a:spcPts val="0"/>
              </a:spcAft>
              <a:buClr>
                <a:srgbClr val="000000"/>
              </a:buClr>
              <a:buSzPts val="700"/>
              <a:buFont typeface="Helvetica Neue"/>
              <a:buNone/>
              <a:defRPr sz="700">
                <a:solidFill>
                  <a:srgbClr val="000000"/>
                </a:solidFill>
              </a:defRPr>
            </a:lvl9pPr>
          </a:lstStyle>
          <a:p>
            <a:pPr marL="0" lvl="0" indent="0" algn="ctr" rtl="0">
              <a:spcBef>
                <a:spcPts val="0"/>
              </a:spcBef>
              <a:spcAft>
                <a:spcPts val="0"/>
              </a:spcAft>
              <a:buNone/>
            </a:pPr>
            <a:fld id="{00000000-1234-1234-1234-123412341234}" type="slidenum">
              <a:rPr lang="en"/>
              <a:t>‹#›</a:t>
            </a:fld>
            <a:endParaRPr sz="1300">
              <a:solidFill>
                <a:schemeClr val="lt1"/>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mp; Bullets 11">
  <p:cSld name="TITLE_AND_BODY_13">
    <p:spTree>
      <p:nvGrpSpPr>
        <p:cNvPr id="1" name="Shape 989"/>
        <p:cNvGrpSpPr/>
        <p:nvPr/>
      </p:nvGrpSpPr>
      <p:grpSpPr>
        <a:xfrm>
          <a:off x="0" y="0"/>
          <a:ext cx="0" cy="0"/>
          <a:chOff x="0" y="0"/>
          <a:chExt cx="0" cy="0"/>
        </a:xfrm>
      </p:grpSpPr>
      <p:sp>
        <p:nvSpPr>
          <p:cNvPr id="990" name="Google Shape;990;gddae2d60bc_0_1011"/>
          <p:cNvSpPr txBox="1">
            <a:spLocks noGrp="1"/>
          </p:cNvSpPr>
          <p:nvPr>
            <p:ph type="title"/>
          </p:nvPr>
        </p:nvSpPr>
        <p:spPr>
          <a:xfrm>
            <a:off x="452438" y="404813"/>
            <a:ext cx="8239200" cy="537300"/>
          </a:xfrm>
          <a:prstGeom prst="rect">
            <a:avLst/>
          </a:prstGeom>
          <a:noFill/>
          <a:ln>
            <a:noFill/>
          </a:ln>
        </p:spPr>
        <p:txBody>
          <a:bodyPr spcFirstLastPara="1" wrap="square" lIns="19050" tIns="19050" rIns="19050" bIns="19050" anchor="t" anchorCtr="0">
            <a:normAutofit/>
          </a:bodyPr>
          <a:lstStyle>
            <a:lvl1pPr lvl="0" algn="l" rtl="0">
              <a:lnSpc>
                <a:spcPct val="80000"/>
              </a:lnSpc>
              <a:spcBef>
                <a:spcPts val="0"/>
              </a:spcBef>
              <a:spcAft>
                <a:spcPts val="0"/>
              </a:spcAft>
              <a:buClr>
                <a:srgbClr val="000000"/>
              </a:buClr>
              <a:buSzPts val="700"/>
              <a:buNone/>
              <a:defRPr/>
            </a:lvl1pPr>
            <a:lvl2pPr lvl="1" algn="l" rtl="0">
              <a:lnSpc>
                <a:spcPct val="80000"/>
              </a:lnSpc>
              <a:spcBef>
                <a:spcPts val="0"/>
              </a:spcBef>
              <a:spcAft>
                <a:spcPts val="0"/>
              </a:spcAft>
              <a:buClr>
                <a:srgbClr val="000000"/>
              </a:buClr>
              <a:buSzPts val="700"/>
              <a:buNone/>
              <a:defRPr/>
            </a:lvl2pPr>
            <a:lvl3pPr lvl="2" algn="l" rtl="0">
              <a:lnSpc>
                <a:spcPct val="80000"/>
              </a:lnSpc>
              <a:spcBef>
                <a:spcPts val="0"/>
              </a:spcBef>
              <a:spcAft>
                <a:spcPts val="0"/>
              </a:spcAft>
              <a:buClr>
                <a:srgbClr val="000000"/>
              </a:buClr>
              <a:buSzPts val="700"/>
              <a:buNone/>
              <a:defRPr/>
            </a:lvl3pPr>
            <a:lvl4pPr lvl="3" algn="l" rtl="0">
              <a:lnSpc>
                <a:spcPct val="80000"/>
              </a:lnSpc>
              <a:spcBef>
                <a:spcPts val="0"/>
              </a:spcBef>
              <a:spcAft>
                <a:spcPts val="0"/>
              </a:spcAft>
              <a:buClr>
                <a:srgbClr val="000000"/>
              </a:buClr>
              <a:buSzPts val="700"/>
              <a:buNone/>
              <a:defRPr/>
            </a:lvl4pPr>
            <a:lvl5pPr lvl="4" algn="l" rtl="0">
              <a:lnSpc>
                <a:spcPct val="80000"/>
              </a:lnSpc>
              <a:spcBef>
                <a:spcPts val="0"/>
              </a:spcBef>
              <a:spcAft>
                <a:spcPts val="0"/>
              </a:spcAft>
              <a:buClr>
                <a:srgbClr val="000000"/>
              </a:buClr>
              <a:buSzPts val="700"/>
              <a:buNone/>
              <a:defRPr/>
            </a:lvl5pPr>
            <a:lvl6pPr lvl="5" algn="l" rtl="0">
              <a:lnSpc>
                <a:spcPct val="80000"/>
              </a:lnSpc>
              <a:spcBef>
                <a:spcPts val="0"/>
              </a:spcBef>
              <a:spcAft>
                <a:spcPts val="0"/>
              </a:spcAft>
              <a:buClr>
                <a:srgbClr val="000000"/>
              </a:buClr>
              <a:buSzPts val="700"/>
              <a:buNone/>
              <a:defRPr/>
            </a:lvl6pPr>
            <a:lvl7pPr lvl="6" algn="l" rtl="0">
              <a:lnSpc>
                <a:spcPct val="80000"/>
              </a:lnSpc>
              <a:spcBef>
                <a:spcPts val="0"/>
              </a:spcBef>
              <a:spcAft>
                <a:spcPts val="0"/>
              </a:spcAft>
              <a:buClr>
                <a:srgbClr val="000000"/>
              </a:buClr>
              <a:buSzPts val="700"/>
              <a:buNone/>
              <a:defRPr/>
            </a:lvl7pPr>
            <a:lvl8pPr lvl="7" algn="l" rtl="0">
              <a:lnSpc>
                <a:spcPct val="80000"/>
              </a:lnSpc>
              <a:spcBef>
                <a:spcPts val="0"/>
              </a:spcBef>
              <a:spcAft>
                <a:spcPts val="0"/>
              </a:spcAft>
              <a:buClr>
                <a:srgbClr val="000000"/>
              </a:buClr>
              <a:buSzPts val="700"/>
              <a:buNone/>
              <a:defRPr/>
            </a:lvl8pPr>
            <a:lvl9pPr lvl="8" algn="l" rtl="0">
              <a:lnSpc>
                <a:spcPct val="80000"/>
              </a:lnSpc>
              <a:spcBef>
                <a:spcPts val="0"/>
              </a:spcBef>
              <a:spcAft>
                <a:spcPts val="0"/>
              </a:spcAft>
              <a:buClr>
                <a:srgbClr val="000000"/>
              </a:buClr>
              <a:buSzPts val="700"/>
              <a:buNone/>
              <a:defRPr/>
            </a:lvl9pPr>
          </a:lstStyle>
          <a:p>
            <a:endParaRPr/>
          </a:p>
        </p:txBody>
      </p:sp>
      <p:sp>
        <p:nvSpPr>
          <p:cNvPr id="991" name="Google Shape;991;gddae2d60bc_0_1011"/>
          <p:cNvSpPr txBox="1">
            <a:spLocks noGrp="1"/>
          </p:cNvSpPr>
          <p:nvPr>
            <p:ph type="body" idx="1"/>
          </p:nvPr>
        </p:nvSpPr>
        <p:spPr>
          <a:xfrm>
            <a:off x="452438" y="889861"/>
            <a:ext cx="8239200" cy="350700"/>
          </a:xfrm>
          <a:prstGeom prst="rect">
            <a:avLst/>
          </a:prstGeom>
          <a:noFill/>
          <a:ln>
            <a:noFill/>
          </a:ln>
        </p:spPr>
        <p:txBody>
          <a:bodyPr spcFirstLastPara="1" wrap="square" lIns="17150" tIns="17150" rIns="17150" bIns="17150" anchor="t" anchorCtr="0">
            <a:normAutofit/>
          </a:bodyPr>
          <a:lstStyle>
            <a:lvl1pPr marL="457200" lvl="0" indent="-228600" algn="l" rtl="0">
              <a:lnSpc>
                <a:spcPct val="100000"/>
              </a:lnSpc>
              <a:spcBef>
                <a:spcPts val="0"/>
              </a:spcBef>
              <a:spcAft>
                <a:spcPts val="0"/>
              </a:spcAft>
              <a:buClr>
                <a:srgbClr val="000000"/>
              </a:buClr>
              <a:buSzPts val="2100"/>
              <a:buFont typeface="Helvetica Neue"/>
              <a:buNone/>
              <a:defRPr sz="2100" b="1"/>
            </a:lvl1pPr>
            <a:lvl2pPr marL="914400" lvl="1" indent="-279400" algn="l" rtl="0">
              <a:lnSpc>
                <a:spcPct val="90000"/>
              </a:lnSpc>
              <a:spcBef>
                <a:spcPts val="1700"/>
              </a:spcBef>
              <a:spcAft>
                <a:spcPts val="0"/>
              </a:spcAft>
              <a:buClr>
                <a:srgbClr val="000000"/>
              </a:buClr>
              <a:buSzPts val="800"/>
              <a:buChar char="◂"/>
              <a:defRPr/>
            </a:lvl2pPr>
            <a:lvl3pPr marL="1371600" lvl="2" indent="-279400" algn="l" rtl="0">
              <a:lnSpc>
                <a:spcPct val="90000"/>
              </a:lnSpc>
              <a:spcBef>
                <a:spcPts val="1700"/>
              </a:spcBef>
              <a:spcAft>
                <a:spcPts val="0"/>
              </a:spcAft>
              <a:buClr>
                <a:srgbClr val="000000"/>
              </a:buClr>
              <a:buSzPts val="800"/>
              <a:buChar char="◂"/>
              <a:defRPr/>
            </a:lvl3pPr>
            <a:lvl4pPr marL="1828800" lvl="3" indent="-279400" algn="l" rtl="0">
              <a:lnSpc>
                <a:spcPct val="90000"/>
              </a:lnSpc>
              <a:spcBef>
                <a:spcPts val="1700"/>
              </a:spcBef>
              <a:spcAft>
                <a:spcPts val="0"/>
              </a:spcAft>
              <a:buClr>
                <a:srgbClr val="000000"/>
              </a:buClr>
              <a:buSzPts val="800"/>
              <a:buChar char="◂"/>
              <a:defRPr/>
            </a:lvl4pPr>
            <a:lvl5pPr marL="2286000" lvl="4" indent="-279400" algn="l" rtl="0">
              <a:lnSpc>
                <a:spcPct val="90000"/>
              </a:lnSpc>
              <a:spcBef>
                <a:spcPts val="1700"/>
              </a:spcBef>
              <a:spcAft>
                <a:spcPts val="0"/>
              </a:spcAft>
              <a:buClr>
                <a:srgbClr val="000000"/>
              </a:buClr>
              <a:buSzPts val="800"/>
              <a:buChar char="○"/>
              <a:defRPr/>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992" name="Google Shape;992;gddae2d60bc_0_1011"/>
          <p:cNvSpPr txBox="1">
            <a:spLocks noGrp="1"/>
          </p:cNvSpPr>
          <p:nvPr>
            <p:ph type="body" idx="2"/>
          </p:nvPr>
        </p:nvSpPr>
        <p:spPr>
          <a:xfrm>
            <a:off x="452438" y="1593189"/>
            <a:ext cx="8239200" cy="3096000"/>
          </a:xfrm>
          <a:prstGeom prst="rect">
            <a:avLst/>
          </a:prstGeom>
          <a:noFill/>
          <a:ln>
            <a:noFill/>
          </a:ln>
        </p:spPr>
        <p:txBody>
          <a:bodyPr spcFirstLastPara="1" wrap="square" lIns="19050" tIns="19050" rIns="19050" bIns="19050" anchor="t" anchorCtr="0">
            <a:normAutofit/>
          </a:bodyPr>
          <a:lstStyle>
            <a:lvl1pPr marL="457200" lvl="0" indent="-279400" algn="l" rtl="0">
              <a:lnSpc>
                <a:spcPct val="90000"/>
              </a:lnSpc>
              <a:spcBef>
                <a:spcPts val="1700"/>
              </a:spcBef>
              <a:spcAft>
                <a:spcPts val="0"/>
              </a:spcAft>
              <a:buClr>
                <a:srgbClr val="000000"/>
              </a:buClr>
              <a:buSzPts val="800"/>
              <a:buChar char="◂"/>
              <a:defRPr/>
            </a:lvl1pPr>
            <a:lvl2pPr marL="914400" lvl="1" indent="-279400" algn="l" rtl="0">
              <a:lnSpc>
                <a:spcPct val="90000"/>
              </a:lnSpc>
              <a:spcBef>
                <a:spcPts val="1700"/>
              </a:spcBef>
              <a:spcAft>
                <a:spcPts val="0"/>
              </a:spcAft>
              <a:buClr>
                <a:srgbClr val="000000"/>
              </a:buClr>
              <a:buSzPts val="800"/>
              <a:buChar char="◂"/>
              <a:defRPr/>
            </a:lvl2pPr>
            <a:lvl3pPr marL="1371600" lvl="2" indent="-279400" algn="l" rtl="0">
              <a:lnSpc>
                <a:spcPct val="90000"/>
              </a:lnSpc>
              <a:spcBef>
                <a:spcPts val="1700"/>
              </a:spcBef>
              <a:spcAft>
                <a:spcPts val="0"/>
              </a:spcAft>
              <a:buClr>
                <a:srgbClr val="000000"/>
              </a:buClr>
              <a:buSzPts val="800"/>
              <a:buChar char="◂"/>
              <a:defRPr/>
            </a:lvl3pPr>
            <a:lvl4pPr marL="1828800" lvl="3" indent="-279400" algn="l" rtl="0">
              <a:lnSpc>
                <a:spcPct val="90000"/>
              </a:lnSpc>
              <a:spcBef>
                <a:spcPts val="1700"/>
              </a:spcBef>
              <a:spcAft>
                <a:spcPts val="0"/>
              </a:spcAft>
              <a:buClr>
                <a:srgbClr val="000000"/>
              </a:buClr>
              <a:buSzPts val="800"/>
              <a:buChar char="◂"/>
              <a:defRPr/>
            </a:lvl4pPr>
            <a:lvl5pPr marL="2286000" lvl="4" indent="-279400" algn="l" rtl="0">
              <a:lnSpc>
                <a:spcPct val="90000"/>
              </a:lnSpc>
              <a:spcBef>
                <a:spcPts val="1700"/>
              </a:spcBef>
              <a:spcAft>
                <a:spcPts val="0"/>
              </a:spcAft>
              <a:buClr>
                <a:srgbClr val="000000"/>
              </a:buClr>
              <a:buSzPts val="800"/>
              <a:buChar char="○"/>
              <a:defRPr/>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993" name="Google Shape;993;gddae2d60bc_0_1011"/>
          <p:cNvSpPr txBox="1">
            <a:spLocks noGrp="1"/>
          </p:cNvSpPr>
          <p:nvPr>
            <p:ph type="sldNum" idx="12"/>
          </p:nvPr>
        </p:nvSpPr>
        <p:spPr>
          <a:xfrm>
            <a:off x="4500562" y="4905375"/>
            <a:ext cx="138300" cy="146100"/>
          </a:xfrm>
          <a:prstGeom prst="rect">
            <a:avLst/>
          </a:prstGeom>
          <a:noFill/>
          <a:ln>
            <a:noFill/>
          </a:ln>
        </p:spPr>
        <p:txBody>
          <a:bodyPr spcFirstLastPara="1" wrap="square" lIns="19050" tIns="19050" rIns="19050" bIns="19050" anchor="b" anchorCtr="0">
            <a:spAutoFit/>
          </a:bodyPr>
          <a:lstStyle>
            <a:lvl1pPr marL="0" lvl="0" indent="0" algn="ctr" rtl="0">
              <a:lnSpc>
                <a:spcPct val="100000"/>
              </a:lnSpc>
              <a:spcBef>
                <a:spcPts val="0"/>
              </a:spcBef>
              <a:spcAft>
                <a:spcPts val="0"/>
              </a:spcAft>
              <a:buClr>
                <a:srgbClr val="000000"/>
              </a:buClr>
              <a:buSzPts val="700"/>
              <a:buFont typeface="Helvetica Neue"/>
              <a:buNone/>
              <a:defRPr sz="700">
                <a:solidFill>
                  <a:srgbClr val="000000"/>
                </a:solidFill>
              </a:defRPr>
            </a:lvl1pPr>
            <a:lvl2pPr marL="0" lvl="1" indent="0" algn="ctr" rtl="0">
              <a:lnSpc>
                <a:spcPct val="100000"/>
              </a:lnSpc>
              <a:spcBef>
                <a:spcPts val="0"/>
              </a:spcBef>
              <a:spcAft>
                <a:spcPts val="0"/>
              </a:spcAft>
              <a:buClr>
                <a:srgbClr val="000000"/>
              </a:buClr>
              <a:buSzPts val="700"/>
              <a:buFont typeface="Helvetica Neue"/>
              <a:buNone/>
              <a:defRPr sz="700">
                <a:solidFill>
                  <a:srgbClr val="000000"/>
                </a:solidFill>
              </a:defRPr>
            </a:lvl2pPr>
            <a:lvl3pPr marL="0" lvl="2" indent="0" algn="ctr" rtl="0">
              <a:lnSpc>
                <a:spcPct val="100000"/>
              </a:lnSpc>
              <a:spcBef>
                <a:spcPts val="0"/>
              </a:spcBef>
              <a:spcAft>
                <a:spcPts val="0"/>
              </a:spcAft>
              <a:buClr>
                <a:srgbClr val="000000"/>
              </a:buClr>
              <a:buSzPts val="700"/>
              <a:buFont typeface="Helvetica Neue"/>
              <a:buNone/>
              <a:defRPr sz="700">
                <a:solidFill>
                  <a:srgbClr val="000000"/>
                </a:solidFill>
              </a:defRPr>
            </a:lvl3pPr>
            <a:lvl4pPr marL="0" lvl="3" indent="0" algn="ctr" rtl="0">
              <a:lnSpc>
                <a:spcPct val="100000"/>
              </a:lnSpc>
              <a:spcBef>
                <a:spcPts val="0"/>
              </a:spcBef>
              <a:spcAft>
                <a:spcPts val="0"/>
              </a:spcAft>
              <a:buClr>
                <a:srgbClr val="000000"/>
              </a:buClr>
              <a:buSzPts val="700"/>
              <a:buFont typeface="Helvetica Neue"/>
              <a:buNone/>
              <a:defRPr sz="700">
                <a:solidFill>
                  <a:srgbClr val="000000"/>
                </a:solidFill>
              </a:defRPr>
            </a:lvl4pPr>
            <a:lvl5pPr marL="0" lvl="4" indent="0" algn="ctr" rtl="0">
              <a:lnSpc>
                <a:spcPct val="100000"/>
              </a:lnSpc>
              <a:spcBef>
                <a:spcPts val="0"/>
              </a:spcBef>
              <a:spcAft>
                <a:spcPts val="0"/>
              </a:spcAft>
              <a:buClr>
                <a:srgbClr val="000000"/>
              </a:buClr>
              <a:buSzPts val="700"/>
              <a:buFont typeface="Helvetica Neue"/>
              <a:buNone/>
              <a:defRPr sz="700">
                <a:solidFill>
                  <a:srgbClr val="000000"/>
                </a:solidFill>
              </a:defRPr>
            </a:lvl5pPr>
            <a:lvl6pPr marL="0" lvl="5" indent="0" algn="ctr" rtl="0">
              <a:lnSpc>
                <a:spcPct val="100000"/>
              </a:lnSpc>
              <a:spcBef>
                <a:spcPts val="0"/>
              </a:spcBef>
              <a:spcAft>
                <a:spcPts val="0"/>
              </a:spcAft>
              <a:buClr>
                <a:srgbClr val="000000"/>
              </a:buClr>
              <a:buSzPts val="700"/>
              <a:buFont typeface="Helvetica Neue"/>
              <a:buNone/>
              <a:defRPr sz="700">
                <a:solidFill>
                  <a:srgbClr val="000000"/>
                </a:solidFill>
              </a:defRPr>
            </a:lvl6pPr>
            <a:lvl7pPr marL="0" lvl="6" indent="0" algn="ctr" rtl="0">
              <a:lnSpc>
                <a:spcPct val="100000"/>
              </a:lnSpc>
              <a:spcBef>
                <a:spcPts val="0"/>
              </a:spcBef>
              <a:spcAft>
                <a:spcPts val="0"/>
              </a:spcAft>
              <a:buClr>
                <a:srgbClr val="000000"/>
              </a:buClr>
              <a:buSzPts val="700"/>
              <a:buFont typeface="Helvetica Neue"/>
              <a:buNone/>
              <a:defRPr sz="700">
                <a:solidFill>
                  <a:srgbClr val="000000"/>
                </a:solidFill>
              </a:defRPr>
            </a:lvl7pPr>
            <a:lvl8pPr marL="0" lvl="7" indent="0" algn="ctr" rtl="0">
              <a:lnSpc>
                <a:spcPct val="100000"/>
              </a:lnSpc>
              <a:spcBef>
                <a:spcPts val="0"/>
              </a:spcBef>
              <a:spcAft>
                <a:spcPts val="0"/>
              </a:spcAft>
              <a:buClr>
                <a:srgbClr val="000000"/>
              </a:buClr>
              <a:buSzPts val="700"/>
              <a:buFont typeface="Helvetica Neue"/>
              <a:buNone/>
              <a:defRPr sz="700">
                <a:solidFill>
                  <a:srgbClr val="000000"/>
                </a:solidFill>
              </a:defRPr>
            </a:lvl8pPr>
            <a:lvl9pPr marL="0" lvl="8" indent="0" algn="ctr" rtl="0">
              <a:lnSpc>
                <a:spcPct val="100000"/>
              </a:lnSpc>
              <a:spcBef>
                <a:spcPts val="0"/>
              </a:spcBef>
              <a:spcAft>
                <a:spcPts val="0"/>
              </a:spcAft>
              <a:buClr>
                <a:srgbClr val="000000"/>
              </a:buClr>
              <a:buSzPts val="700"/>
              <a:buFont typeface="Helvetica Neue"/>
              <a:buNone/>
              <a:defRPr sz="700">
                <a:solidFill>
                  <a:srgbClr val="000000"/>
                </a:solidFill>
              </a:defRPr>
            </a:lvl9pPr>
          </a:lstStyle>
          <a:p>
            <a:pPr marL="0" lvl="0" indent="0" algn="ctr" rtl="0">
              <a:spcBef>
                <a:spcPts val="0"/>
              </a:spcBef>
              <a:spcAft>
                <a:spcPts val="0"/>
              </a:spcAft>
              <a:buNone/>
            </a:pPr>
            <a:fld id="{00000000-1234-1234-1234-123412341234}" type="slidenum">
              <a:rPr lang="en"/>
              <a:t>‹#›</a:t>
            </a:fld>
            <a:endParaRPr sz="1300">
              <a:solidFill>
                <a:schemeClr val="lt1"/>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mp; Bullets 12">
  <p:cSld name="TITLE_AND_BODY_14">
    <p:spTree>
      <p:nvGrpSpPr>
        <p:cNvPr id="1" name="Shape 994"/>
        <p:cNvGrpSpPr/>
        <p:nvPr/>
      </p:nvGrpSpPr>
      <p:grpSpPr>
        <a:xfrm>
          <a:off x="0" y="0"/>
          <a:ext cx="0" cy="0"/>
          <a:chOff x="0" y="0"/>
          <a:chExt cx="0" cy="0"/>
        </a:xfrm>
      </p:grpSpPr>
      <p:sp>
        <p:nvSpPr>
          <p:cNvPr id="995" name="Google Shape;995;gddae2d60bc_0_1090"/>
          <p:cNvSpPr txBox="1">
            <a:spLocks noGrp="1"/>
          </p:cNvSpPr>
          <p:nvPr>
            <p:ph type="title"/>
          </p:nvPr>
        </p:nvSpPr>
        <p:spPr>
          <a:xfrm>
            <a:off x="452438" y="404813"/>
            <a:ext cx="8239200" cy="537300"/>
          </a:xfrm>
          <a:prstGeom prst="rect">
            <a:avLst/>
          </a:prstGeom>
          <a:noFill/>
          <a:ln>
            <a:noFill/>
          </a:ln>
        </p:spPr>
        <p:txBody>
          <a:bodyPr spcFirstLastPara="1" wrap="square" lIns="19050" tIns="19050" rIns="19050" bIns="19050" anchor="t" anchorCtr="0">
            <a:normAutofit/>
          </a:bodyPr>
          <a:lstStyle>
            <a:lvl1pPr lvl="0" algn="l" rtl="0">
              <a:lnSpc>
                <a:spcPct val="80000"/>
              </a:lnSpc>
              <a:spcBef>
                <a:spcPts val="0"/>
              </a:spcBef>
              <a:spcAft>
                <a:spcPts val="0"/>
              </a:spcAft>
              <a:buClr>
                <a:srgbClr val="000000"/>
              </a:buClr>
              <a:buSzPts val="700"/>
              <a:buNone/>
              <a:defRPr/>
            </a:lvl1pPr>
            <a:lvl2pPr lvl="1" algn="l" rtl="0">
              <a:lnSpc>
                <a:spcPct val="80000"/>
              </a:lnSpc>
              <a:spcBef>
                <a:spcPts val="0"/>
              </a:spcBef>
              <a:spcAft>
                <a:spcPts val="0"/>
              </a:spcAft>
              <a:buClr>
                <a:srgbClr val="000000"/>
              </a:buClr>
              <a:buSzPts val="700"/>
              <a:buNone/>
              <a:defRPr/>
            </a:lvl2pPr>
            <a:lvl3pPr lvl="2" algn="l" rtl="0">
              <a:lnSpc>
                <a:spcPct val="80000"/>
              </a:lnSpc>
              <a:spcBef>
                <a:spcPts val="0"/>
              </a:spcBef>
              <a:spcAft>
                <a:spcPts val="0"/>
              </a:spcAft>
              <a:buClr>
                <a:srgbClr val="000000"/>
              </a:buClr>
              <a:buSzPts val="700"/>
              <a:buNone/>
              <a:defRPr/>
            </a:lvl3pPr>
            <a:lvl4pPr lvl="3" algn="l" rtl="0">
              <a:lnSpc>
                <a:spcPct val="80000"/>
              </a:lnSpc>
              <a:spcBef>
                <a:spcPts val="0"/>
              </a:spcBef>
              <a:spcAft>
                <a:spcPts val="0"/>
              </a:spcAft>
              <a:buClr>
                <a:srgbClr val="000000"/>
              </a:buClr>
              <a:buSzPts val="700"/>
              <a:buNone/>
              <a:defRPr/>
            </a:lvl4pPr>
            <a:lvl5pPr lvl="4" algn="l" rtl="0">
              <a:lnSpc>
                <a:spcPct val="80000"/>
              </a:lnSpc>
              <a:spcBef>
                <a:spcPts val="0"/>
              </a:spcBef>
              <a:spcAft>
                <a:spcPts val="0"/>
              </a:spcAft>
              <a:buClr>
                <a:srgbClr val="000000"/>
              </a:buClr>
              <a:buSzPts val="700"/>
              <a:buNone/>
              <a:defRPr/>
            </a:lvl5pPr>
            <a:lvl6pPr lvl="5" algn="l" rtl="0">
              <a:lnSpc>
                <a:spcPct val="80000"/>
              </a:lnSpc>
              <a:spcBef>
                <a:spcPts val="0"/>
              </a:spcBef>
              <a:spcAft>
                <a:spcPts val="0"/>
              </a:spcAft>
              <a:buClr>
                <a:srgbClr val="000000"/>
              </a:buClr>
              <a:buSzPts val="700"/>
              <a:buNone/>
              <a:defRPr/>
            </a:lvl6pPr>
            <a:lvl7pPr lvl="6" algn="l" rtl="0">
              <a:lnSpc>
                <a:spcPct val="80000"/>
              </a:lnSpc>
              <a:spcBef>
                <a:spcPts val="0"/>
              </a:spcBef>
              <a:spcAft>
                <a:spcPts val="0"/>
              </a:spcAft>
              <a:buClr>
                <a:srgbClr val="000000"/>
              </a:buClr>
              <a:buSzPts val="700"/>
              <a:buNone/>
              <a:defRPr/>
            </a:lvl7pPr>
            <a:lvl8pPr lvl="7" algn="l" rtl="0">
              <a:lnSpc>
                <a:spcPct val="80000"/>
              </a:lnSpc>
              <a:spcBef>
                <a:spcPts val="0"/>
              </a:spcBef>
              <a:spcAft>
                <a:spcPts val="0"/>
              </a:spcAft>
              <a:buClr>
                <a:srgbClr val="000000"/>
              </a:buClr>
              <a:buSzPts val="700"/>
              <a:buNone/>
              <a:defRPr/>
            </a:lvl8pPr>
            <a:lvl9pPr lvl="8" algn="l" rtl="0">
              <a:lnSpc>
                <a:spcPct val="80000"/>
              </a:lnSpc>
              <a:spcBef>
                <a:spcPts val="0"/>
              </a:spcBef>
              <a:spcAft>
                <a:spcPts val="0"/>
              </a:spcAft>
              <a:buClr>
                <a:srgbClr val="000000"/>
              </a:buClr>
              <a:buSzPts val="700"/>
              <a:buNone/>
              <a:defRPr/>
            </a:lvl9pPr>
          </a:lstStyle>
          <a:p>
            <a:endParaRPr/>
          </a:p>
        </p:txBody>
      </p:sp>
      <p:sp>
        <p:nvSpPr>
          <p:cNvPr id="996" name="Google Shape;996;gddae2d60bc_0_1090"/>
          <p:cNvSpPr txBox="1">
            <a:spLocks noGrp="1"/>
          </p:cNvSpPr>
          <p:nvPr>
            <p:ph type="body" idx="1"/>
          </p:nvPr>
        </p:nvSpPr>
        <p:spPr>
          <a:xfrm>
            <a:off x="452438" y="889861"/>
            <a:ext cx="8239200" cy="350700"/>
          </a:xfrm>
          <a:prstGeom prst="rect">
            <a:avLst/>
          </a:prstGeom>
          <a:noFill/>
          <a:ln>
            <a:noFill/>
          </a:ln>
        </p:spPr>
        <p:txBody>
          <a:bodyPr spcFirstLastPara="1" wrap="square" lIns="17150" tIns="17150" rIns="17150" bIns="17150" anchor="t" anchorCtr="0">
            <a:normAutofit/>
          </a:bodyPr>
          <a:lstStyle>
            <a:lvl1pPr marL="457200" lvl="0" indent="-228600" algn="l" rtl="0">
              <a:lnSpc>
                <a:spcPct val="100000"/>
              </a:lnSpc>
              <a:spcBef>
                <a:spcPts val="0"/>
              </a:spcBef>
              <a:spcAft>
                <a:spcPts val="0"/>
              </a:spcAft>
              <a:buClr>
                <a:srgbClr val="000000"/>
              </a:buClr>
              <a:buSzPts val="2100"/>
              <a:buFont typeface="Helvetica Neue"/>
              <a:buNone/>
              <a:defRPr sz="2100" b="1"/>
            </a:lvl1pPr>
            <a:lvl2pPr marL="914400" lvl="1" indent="-279400" algn="l" rtl="0">
              <a:lnSpc>
                <a:spcPct val="90000"/>
              </a:lnSpc>
              <a:spcBef>
                <a:spcPts val="1700"/>
              </a:spcBef>
              <a:spcAft>
                <a:spcPts val="0"/>
              </a:spcAft>
              <a:buClr>
                <a:srgbClr val="000000"/>
              </a:buClr>
              <a:buSzPts val="800"/>
              <a:buChar char="◂"/>
              <a:defRPr/>
            </a:lvl2pPr>
            <a:lvl3pPr marL="1371600" lvl="2" indent="-279400" algn="l" rtl="0">
              <a:lnSpc>
                <a:spcPct val="90000"/>
              </a:lnSpc>
              <a:spcBef>
                <a:spcPts val="1700"/>
              </a:spcBef>
              <a:spcAft>
                <a:spcPts val="0"/>
              </a:spcAft>
              <a:buClr>
                <a:srgbClr val="000000"/>
              </a:buClr>
              <a:buSzPts val="800"/>
              <a:buChar char="◂"/>
              <a:defRPr/>
            </a:lvl3pPr>
            <a:lvl4pPr marL="1828800" lvl="3" indent="-279400" algn="l" rtl="0">
              <a:lnSpc>
                <a:spcPct val="90000"/>
              </a:lnSpc>
              <a:spcBef>
                <a:spcPts val="1700"/>
              </a:spcBef>
              <a:spcAft>
                <a:spcPts val="0"/>
              </a:spcAft>
              <a:buClr>
                <a:srgbClr val="000000"/>
              </a:buClr>
              <a:buSzPts val="800"/>
              <a:buChar char="◂"/>
              <a:defRPr/>
            </a:lvl4pPr>
            <a:lvl5pPr marL="2286000" lvl="4" indent="-279400" algn="l" rtl="0">
              <a:lnSpc>
                <a:spcPct val="90000"/>
              </a:lnSpc>
              <a:spcBef>
                <a:spcPts val="1700"/>
              </a:spcBef>
              <a:spcAft>
                <a:spcPts val="0"/>
              </a:spcAft>
              <a:buClr>
                <a:srgbClr val="000000"/>
              </a:buClr>
              <a:buSzPts val="800"/>
              <a:buChar char="○"/>
              <a:defRPr/>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997" name="Google Shape;997;gddae2d60bc_0_1090"/>
          <p:cNvSpPr txBox="1">
            <a:spLocks noGrp="1"/>
          </p:cNvSpPr>
          <p:nvPr>
            <p:ph type="body" idx="2"/>
          </p:nvPr>
        </p:nvSpPr>
        <p:spPr>
          <a:xfrm>
            <a:off x="452438" y="1593189"/>
            <a:ext cx="8239200" cy="3096000"/>
          </a:xfrm>
          <a:prstGeom prst="rect">
            <a:avLst/>
          </a:prstGeom>
          <a:noFill/>
          <a:ln>
            <a:noFill/>
          </a:ln>
        </p:spPr>
        <p:txBody>
          <a:bodyPr spcFirstLastPara="1" wrap="square" lIns="19050" tIns="19050" rIns="19050" bIns="19050" anchor="t" anchorCtr="0">
            <a:normAutofit/>
          </a:bodyPr>
          <a:lstStyle>
            <a:lvl1pPr marL="457200" lvl="0" indent="-279400" algn="l" rtl="0">
              <a:lnSpc>
                <a:spcPct val="90000"/>
              </a:lnSpc>
              <a:spcBef>
                <a:spcPts val="1700"/>
              </a:spcBef>
              <a:spcAft>
                <a:spcPts val="0"/>
              </a:spcAft>
              <a:buClr>
                <a:srgbClr val="000000"/>
              </a:buClr>
              <a:buSzPts val="800"/>
              <a:buChar char="◂"/>
              <a:defRPr/>
            </a:lvl1pPr>
            <a:lvl2pPr marL="914400" lvl="1" indent="-279400" algn="l" rtl="0">
              <a:lnSpc>
                <a:spcPct val="90000"/>
              </a:lnSpc>
              <a:spcBef>
                <a:spcPts val="1700"/>
              </a:spcBef>
              <a:spcAft>
                <a:spcPts val="0"/>
              </a:spcAft>
              <a:buClr>
                <a:srgbClr val="000000"/>
              </a:buClr>
              <a:buSzPts val="800"/>
              <a:buChar char="◂"/>
              <a:defRPr/>
            </a:lvl2pPr>
            <a:lvl3pPr marL="1371600" lvl="2" indent="-279400" algn="l" rtl="0">
              <a:lnSpc>
                <a:spcPct val="90000"/>
              </a:lnSpc>
              <a:spcBef>
                <a:spcPts val="1700"/>
              </a:spcBef>
              <a:spcAft>
                <a:spcPts val="0"/>
              </a:spcAft>
              <a:buClr>
                <a:srgbClr val="000000"/>
              </a:buClr>
              <a:buSzPts val="800"/>
              <a:buChar char="◂"/>
              <a:defRPr/>
            </a:lvl3pPr>
            <a:lvl4pPr marL="1828800" lvl="3" indent="-279400" algn="l" rtl="0">
              <a:lnSpc>
                <a:spcPct val="90000"/>
              </a:lnSpc>
              <a:spcBef>
                <a:spcPts val="1700"/>
              </a:spcBef>
              <a:spcAft>
                <a:spcPts val="0"/>
              </a:spcAft>
              <a:buClr>
                <a:srgbClr val="000000"/>
              </a:buClr>
              <a:buSzPts val="800"/>
              <a:buChar char="◂"/>
              <a:defRPr/>
            </a:lvl4pPr>
            <a:lvl5pPr marL="2286000" lvl="4" indent="-279400" algn="l" rtl="0">
              <a:lnSpc>
                <a:spcPct val="90000"/>
              </a:lnSpc>
              <a:spcBef>
                <a:spcPts val="1700"/>
              </a:spcBef>
              <a:spcAft>
                <a:spcPts val="0"/>
              </a:spcAft>
              <a:buClr>
                <a:srgbClr val="000000"/>
              </a:buClr>
              <a:buSzPts val="800"/>
              <a:buChar char="○"/>
              <a:defRPr/>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998" name="Google Shape;998;gddae2d60bc_0_1090"/>
          <p:cNvSpPr txBox="1">
            <a:spLocks noGrp="1"/>
          </p:cNvSpPr>
          <p:nvPr>
            <p:ph type="sldNum" idx="12"/>
          </p:nvPr>
        </p:nvSpPr>
        <p:spPr>
          <a:xfrm>
            <a:off x="4500562" y="4905375"/>
            <a:ext cx="138300" cy="146100"/>
          </a:xfrm>
          <a:prstGeom prst="rect">
            <a:avLst/>
          </a:prstGeom>
          <a:noFill/>
          <a:ln>
            <a:noFill/>
          </a:ln>
        </p:spPr>
        <p:txBody>
          <a:bodyPr spcFirstLastPara="1" wrap="square" lIns="19050" tIns="19050" rIns="19050" bIns="19050" anchor="b" anchorCtr="0">
            <a:spAutoFit/>
          </a:bodyPr>
          <a:lstStyle>
            <a:lvl1pPr marL="0" lvl="0" indent="0" algn="ctr" rtl="0">
              <a:lnSpc>
                <a:spcPct val="100000"/>
              </a:lnSpc>
              <a:spcBef>
                <a:spcPts val="0"/>
              </a:spcBef>
              <a:spcAft>
                <a:spcPts val="0"/>
              </a:spcAft>
              <a:buClr>
                <a:srgbClr val="000000"/>
              </a:buClr>
              <a:buSzPts val="700"/>
              <a:buFont typeface="Helvetica Neue"/>
              <a:buNone/>
              <a:defRPr sz="700">
                <a:solidFill>
                  <a:srgbClr val="000000"/>
                </a:solidFill>
              </a:defRPr>
            </a:lvl1pPr>
            <a:lvl2pPr marL="0" lvl="1" indent="0" algn="ctr" rtl="0">
              <a:lnSpc>
                <a:spcPct val="100000"/>
              </a:lnSpc>
              <a:spcBef>
                <a:spcPts val="0"/>
              </a:spcBef>
              <a:spcAft>
                <a:spcPts val="0"/>
              </a:spcAft>
              <a:buClr>
                <a:srgbClr val="000000"/>
              </a:buClr>
              <a:buSzPts val="700"/>
              <a:buFont typeface="Helvetica Neue"/>
              <a:buNone/>
              <a:defRPr sz="700">
                <a:solidFill>
                  <a:srgbClr val="000000"/>
                </a:solidFill>
              </a:defRPr>
            </a:lvl2pPr>
            <a:lvl3pPr marL="0" lvl="2" indent="0" algn="ctr" rtl="0">
              <a:lnSpc>
                <a:spcPct val="100000"/>
              </a:lnSpc>
              <a:spcBef>
                <a:spcPts val="0"/>
              </a:spcBef>
              <a:spcAft>
                <a:spcPts val="0"/>
              </a:spcAft>
              <a:buClr>
                <a:srgbClr val="000000"/>
              </a:buClr>
              <a:buSzPts val="700"/>
              <a:buFont typeface="Helvetica Neue"/>
              <a:buNone/>
              <a:defRPr sz="700">
                <a:solidFill>
                  <a:srgbClr val="000000"/>
                </a:solidFill>
              </a:defRPr>
            </a:lvl3pPr>
            <a:lvl4pPr marL="0" lvl="3" indent="0" algn="ctr" rtl="0">
              <a:lnSpc>
                <a:spcPct val="100000"/>
              </a:lnSpc>
              <a:spcBef>
                <a:spcPts val="0"/>
              </a:spcBef>
              <a:spcAft>
                <a:spcPts val="0"/>
              </a:spcAft>
              <a:buClr>
                <a:srgbClr val="000000"/>
              </a:buClr>
              <a:buSzPts val="700"/>
              <a:buFont typeface="Helvetica Neue"/>
              <a:buNone/>
              <a:defRPr sz="700">
                <a:solidFill>
                  <a:srgbClr val="000000"/>
                </a:solidFill>
              </a:defRPr>
            </a:lvl4pPr>
            <a:lvl5pPr marL="0" lvl="4" indent="0" algn="ctr" rtl="0">
              <a:lnSpc>
                <a:spcPct val="100000"/>
              </a:lnSpc>
              <a:spcBef>
                <a:spcPts val="0"/>
              </a:spcBef>
              <a:spcAft>
                <a:spcPts val="0"/>
              </a:spcAft>
              <a:buClr>
                <a:srgbClr val="000000"/>
              </a:buClr>
              <a:buSzPts val="700"/>
              <a:buFont typeface="Helvetica Neue"/>
              <a:buNone/>
              <a:defRPr sz="700">
                <a:solidFill>
                  <a:srgbClr val="000000"/>
                </a:solidFill>
              </a:defRPr>
            </a:lvl5pPr>
            <a:lvl6pPr marL="0" lvl="5" indent="0" algn="ctr" rtl="0">
              <a:lnSpc>
                <a:spcPct val="100000"/>
              </a:lnSpc>
              <a:spcBef>
                <a:spcPts val="0"/>
              </a:spcBef>
              <a:spcAft>
                <a:spcPts val="0"/>
              </a:spcAft>
              <a:buClr>
                <a:srgbClr val="000000"/>
              </a:buClr>
              <a:buSzPts val="700"/>
              <a:buFont typeface="Helvetica Neue"/>
              <a:buNone/>
              <a:defRPr sz="700">
                <a:solidFill>
                  <a:srgbClr val="000000"/>
                </a:solidFill>
              </a:defRPr>
            </a:lvl6pPr>
            <a:lvl7pPr marL="0" lvl="6" indent="0" algn="ctr" rtl="0">
              <a:lnSpc>
                <a:spcPct val="100000"/>
              </a:lnSpc>
              <a:spcBef>
                <a:spcPts val="0"/>
              </a:spcBef>
              <a:spcAft>
                <a:spcPts val="0"/>
              </a:spcAft>
              <a:buClr>
                <a:srgbClr val="000000"/>
              </a:buClr>
              <a:buSzPts val="700"/>
              <a:buFont typeface="Helvetica Neue"/>
              <a:buNone/>
              <a:defRPr sz="700">
                <a:solidFill>
                  <a:srgbClr val="000000"/>
                </a:solidFill>
              </a:defRPr>
            </a:lvl7pPr>
            <a:lvl8pPr marL="0" lvl="7" indent="0" algn="ctr" rtl="0">
              <a:lnSpc>
                <a:spcPct val="100000"/>
              </a:lnSpc>
              <a:spcBef>
                <a:spcPts val="0"/>
              </a:spcBef>
              <a:spcAft>
                <a:spcPts val="0"/>
              </a:spcAft>
              <a:buClr>
                <a:srgbClr val="000000"/>
              </a:buClr>
              <a:buSzPts val="700"/>
              <a:buFont typeface="Helvetica Neue"/>
              <a:buNone/>
              <a:defRPr sz="700">
                <a:solidFill>
                  <a:srgbClr val="000000"/>
                </a:solidFill>
              </a:defRPr>
            </a:lvl8pPr>
            <a:lvl9pPr marL="0" lvl="8" indent="0" algn="ctr" rtl="0">
              <a:lnSpc>
                <a:spcPct val="100000"/>
              </a:lnSpc>
              <a:spcBef>
                <a:spcPts val="0"/>
              </a:spcBef>
              <a:spcAft>
                <a:spcPts val="0"/>
              </a:spcAft>
              <a:buClr>
                <a:srgbClr val="000000"/>
              </a:buClr>
              <a:buSzPts val="700"/>
              <a:buFont typeface="Helvetica Neue"/>
              <a:buNone/>
              <a:defRPr sz="700">
                <a:solidFill>
                  <a:srgbClr val="000000"/>
                </a:solidFill>
              </a:defRPr>
            </a:lvl9pPr>
          </a:lstStyle>
          <a:p>
            <a:pPr marL="0" lvl="0" indent="0" algn="ctr" rtl="0">
              <a:spcBef>
                <a:spcPts val="0"/>
              </a:spcBef>
              <a:spcAft>
                <a:spcPts val="0"/>
              </a:spcAft>
              <a:buNone/>
            </a:pPr>
            <a:fld id="{00000000-1234-1234-1234-123412341234}" type="slidenum">
              <a:rPr lang="en"/>
              <a:t>‹#›</a:t>
            </a:fld>
            <a:endParaRPr sz="1300">
              <a:solidFill>
                <a:schemeClr val="lt1"/>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mp; Bullets 13">
  <p:cSld name="TITLE_AND_BODY_15">
    <p:spTree>
      <p:nvGrpSpPr>
        <p:cNvPr id="1" name="Shape 999"/>
        <p:cNvGrpSpPr/>
        <p:nvPr/>
      </p:nvGrpSpPr>
      <p:grpSpPr>
        <a:xfrm>
          <a:off x="0" y="0"/>
          <a:ext cx="0" cy="0"/>
          <a:chOff x="0" y="0"/>
          <a:chExt cx="0" cy="0"/>
        </a:xfrm>
      </p:grpSpPr>
      <p:sp>
        <p:nvSpPr>
          <p:cNvPr id="1000" name="Google Shape;1000;gddae2d60bc_0_1169"/>
          <p:cNvSpPr txBox="1">
            <a:spLocks noGrp="1"/>
          </p:cNvSpPr>
          <p:nvPr>
            <p:ph type="title"/>
          </p:nvPr>
        </p:nvSpPr>
        <p:spPr>
          <a:xfrm>
            <a:off x="452438" y="404813"/>
            <a:ext cx="8239200" cy="537300"/>
          </a:xfrm>
          <a:prstGeom prst="rect">
            <a:avLst/>
          </a:prstGeom>
          <a:noFill/>
          <a:ln>
            <a:noFill/>
          </a:ln>
        </p:spPr>
        <p:txBody>
          <a:bodyPr spcFirstLastPara="1" wrap="square" lIns="19050" tIns="19050" rIns="19050" bIns="19050" anchor="t" anchorCtr="0">
            <a:normAutofit/>
          </a:bodyPr>
          <a:lstStyle>
            <a:lvl1pPr lvl="0" algn="l" rtl="0">
              <a:lnSpc>
                <a:spcPct val="80000"/>
              </a:lnSpc>
              <a:spcBef>
                <a:spcPts val="0"/>
              </a:spcBef>
              <a:spcAft>
                <a:spcPts val="0"/>
              </a:spcAft>
              <a:buClr>
                <a:srgbClr val="000000"/>
              </a:buClr>
              <a:buSzPts val="700"/>
              <a:buNone/>
              <a:defRPr/>
            </a:lvl1pPr>
            <a:lvl2pPr lvl="1" algn="l" rtl="0">
              <a:lnSpc>
                <a:spcPct val="80000"/>
              </a:lnSpc>
              <a:spcBef>
                <a:spcPts val="0"/>
              </a:spcBef>
              <a:spcAft>
                <a:spcPts val="0"/>
              </a:spcAft>
              <a:buClr>
                <a:srgbClr val="000000"/>
              </a:buClr>
              <a:buSzPts val="700"/>
              <a:buNone/>
              <a:defRPr/>
            </a:lvl2pPr>
            <a:lvl3pPr lvl="2" algn="l" rtl="0">
              <a:lnSpc>
                <a:spcPct val="80000"/>
              </a:lnSpc>
              <a:spcBef>
                <a:spcPts val="0"/>
              </a:spcBef>
              <a:spcAft>
                <a:spcPts val="0"/>
              </a:spcAft>
              <a:buClr>
                <a:srgbClr val="000000"/>
              </a:buClr>
              <a:buSzPts val="700"/>
              <a:buNone/>
              <a:defRPr/>
            </a:lvl3pPr>
            <a:lvl4pPr lvl="3" algn="l" rtl="0">
              <a:lnSpc>
                <a:spcPct val="80000"/>
              </a:lnSpc>
              <a:spcBef>
                <a:spcPts val="0"/>
              </a:spcBef>
              <a:spcAft>
                <a:spcPts val="0"/>
              </a:spcAft>
              <a:buClr>
                <a:srgbClr val="000000"/>
              </a:buClr>
              <a:buSzPts val="700"/>
              <a:buNone/>
              <a:defRPr/>
            </a:lvl4pPr>
            <a:lvl5pPr lvl="4" algn="l" rtl="0">
              <a:lnSpc>
                <a:spcPct val="80000"/>
              </a:lnSpc>
              <a:spcBef>
                <a:spcPts val="0"/>
              </a:spcBef>
              <a:spcAft>
                <a:spcPts val="0"/>
              </a:spcAft>
              <a:buClr>
                <a:srgbClr val="000000"/>
              </a:buClr>
              <a:buSzPts val="700"/>
              <a:buNone/>
              <a:defRPr/>
            </a:lvl5pPr>
            <a:lvl6pPr lvl="5" algn="l" rtl="0">
              <a:lnSpc>
                <a:spcPct val="80000"/>
              </a:lnSpc>
              <a:spcBef>
                <a:spcPts val="0"/>
              </a:spcBef>
              <a:spcAft>
                <a:spcPts val="0"/>
              </a:spcAft>
              <a:buClr>
                <a:srgbClr val="000000"/>
              </a:buClr>
              <a:buSzPts val="700"/>
              <a:buNone/>
              <a:defRPr/>
            </a:lvl6pPr>
            <a:lvl7pPr lvl="6" algn="l" rtl="0">
              <a:lnSpc>
                <a:spcPct val="80000"/>
              </a:lnSpc>
              <a:spcBef>
                <a:spcPts val="0"/>
              </a:spcBef>
              <a:spcAft>
                <a:spcPts val="0"/>
              </a:spcAft>
              <a:buClr>
                <a:srgbClr val="000000"/>
              </a:buClr>
              <a:buSzPts val="700"/>
              <a:buNone/>
              <a:defRPr/>
            </a:lvl7pPr>
            <a:lvl8pPr lvl="7" algn="l" rtl="0">
              <a:lnSpc>
                <a:spcPct val="80000"/>
              </a:lnSpc>
              <a:spcBef>
                <a:spcPts val="0"/>
              </a:spcBef>
              <a:spcAft>
                <a:spcPts val="0"/>
              </a:spcAft>
              <a:buClr>
                <a:srgbClr val="000000"/>
              </a:buClr>
              <a:buSzPts val="700"/>
              <a:buNone/>
              <a:defRPr/>
            </a:lvl8pPr>
            <a:lvl9pPr lvl="8" algn="l" rtl="0">
              <a:lnSpc>
                <a:spcPct val="80000"/>
              </a:lnSpc>
              <a:spcBef>
                <a:spcPts val="0"/>
              </a:spcBef>
              <a:spcAft>
                <a:spcPts val="0"/>
              </a:spcAft>
              <a:buClr>
                <a:srgbClr val="000000"/>
              </a:buClr>
              <a:buSzPts val="700"/>
              <a:buNone/>
              <a:defRPr/>
            </a:lvl9pPr>
          </a:lstStyle>
          <a:p>
            <a:endParaRPr/>
          </a:p>
        </p:txBody>
      </p:sp>
      <p:sp>
        <p:nvSpPr>
          <p:cNvPr id="1001" name="Google Shape;1001;gddae2d60bc_0_1169"/>
          <p:cNvSpPr txBox="1">
            <a:spLocks noGrp="1"/>
          </p:cNvSpPr>
          <p:nvPr>
            <p:ph type="body" idx="1"/>
          </p:nvPr>
        </p:nvSpPr>
        <p:spPr>
          <a:xfrm>
            <a:off x="452438" y="889861"/>
            <a:ext cx="8239200" cy="350700"/>
          </a:xfrm>
          <a:prstGeom prst="rect">
            <a:avLst/>
          </a:prstGeom>
          <a:noFill/>
          <a:ln>
            <a:noFill/>
          </a:ln>
        </p:spPr>
        <p:txBody>
          <a:bodyPr spcFirstLastPara="1" wrap="square" lIns="17150" tIns="17150" rIns="17150" bIns="17150" anchor="t" anchorCtr="0">
            <a:normAutofit/>
          </a:bodyPr>
          <a:lstStyle>
            <a:lvl1pPr marL="457200" lvl="0" indent="-228600" algn="l" rtl="0">
              <a:lnSpc>
                <a:spcPct val="100000"/>
              </a:lnSpc>
              <a:spcBef>
                <a:spcPts val="0"/>
              </a:spcBef>
              <a:spcAft>
                <a:spcPts val="0"/>
              </a:spcAft>
              <a:buClr>
                <a:srgbClr val="000000"/>
              </a:buClr>
              <a:buSzPts val="2100"/>
              <a:buFont typeface="Helvetica Neue"/>
              <a:buNone/>
              <a:defRPr sz="2100" b="1"/>
            </a:lvl1pPr>
            <a:lvl2pPr marL="914400" lvl="1" indent="-279400" algn="l" rtl="0">
              <a:lnSpc>
                <a:spcPct val="90000"/>
              </a:lnSpc>
              <a:spcBef>
                <a:spcPts val="1700"/>
              </a:spcBef>
              <a:spcAft>
                <a:spcPts val="0"/>
              </a:spcAft>
              <a:buClr>
                <a:srgbClr val="000000"/>
              </a:buClr>
              <a:buSzPts val="800"/>
              <a:buChar char="◂"/>
              <a:defRPr/>
            </a:lvl2pPr>
            <a:lvl3pPr marL="1371600" lvl="2" indent="-279400" algn="l" rtl="0">
              <a:lnSpc>
                <a:spcPct val="90000"/>
              </a:lnSpc>
              <a:spcBef>
                <a:spcPts val="1700"/>
              </a:spcBef>
              <a:spcAft>
                <a:spcPts val="0"/>
              </a:spcAft>
              <a:buClr>
                <a:srgbClr val="000000"/>
              </a:buClr>
              <a:buSzPts val="800"/>
              <a:buChar char="◂"/>
              <a:defRPr/>
            </a:lvl3pPr>
            <a:lvl4pPr marL="1828800" lvl="3" indent="-279400" algn="l" rtl="0">
              <a:lnSpc>
                <a:spcPct val="90000"/>
              </a:lnSpc>
              <a:spcBef>
                <a:spcPts val="1700"/>
              </a:spcBef>
              <a:spcAft>
                <a:spcPts val="0"/>
              </a:spcAft>
              <a:buClr>
                <a:srgbClr val="000000"/>
              </a:buClr>
              <a:buSzPts val="800"/>
              <a:buChar char="◂"/>
              <a:defRPr/>
            </a:lvl4pPr>
            <a:lvl5pPr marL="2286000" lvl="4" indent="-279400" algn="l" rtl="0">
              <a:lnSpc>
                <a:spcPct val="90000"/>
              </a:lnSpc>
              <a:spcBef>
                <a:spcPts val="1700"/>
              </a:spcBef>
              <a:spcAft>
                <a:spcPts val="0"/>
              </a:spcAft>
              <a:buClr>
                <a:srgbClr val="000000"/>
              </a:buClr>
              <a:buSzPts val="800"/>
              <a:buChar char="○"/>
              <a:defRPr/>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1002" name="Google Shape;1002;gddae2d60bc_0_1169"/>
          <p:cNvSpPr txBox="1">
            <a:spLocks noGrp="1"/>
          </p:cNvSpPr>
          <p:nvPr>
            <p:ph type="body" idx="2"/>
          </p:nvPr>
        </p:nvSpPr>
        <p:spPr>
          <a:xfrm>
            <a:off x="452438" y="1593189"/>
            <a:ext cx="8239200" cy="3096000"/>
          </a:xfrm>
          <a:prstGeom prst="rect">
            <a:avLst/>
          </a:prstGeom>
          <a:noFill/>
          <a:ln>
            <a:noFill/>
          </a:ln>
        </p:spPr>
        <p:txBody>
          <a:bodyPr spcFirstLastPara="1" wrap="square" lIns="19050" tIns="19050" rIns="19050" bIns="19050" anchor="t" anchorCtr="0">
            <a:normAutofit/>
          </a:bodyPr>
          <a:lstStyle>
            <a:lvl1pPr marL="457200" lvl="0" indent="-279400" algn="l" rtl="0">
              <a:lnSpc>
                <a:spcPct val="90000"/>
              </a:lnSpc>
              <a:spcBef>
                <a:spcPts val="1700"/>
              </a:spcBef>
              <a:spcAft>
                <a:spcPts val="0"/>
              </a:spcAft>
              <a:buClr>
                <a:srgbClr val="000000"/>
              </a:buClr>
              <a:buSzPts val="800"/>
              <a:buChar char="◂"/>
              <a:defRPr/>
            </a:lvl1pPr>
            <a:lvl2pPr marL="914400" lvl="1" indent="-279400" algn="l" rtl="0">
              <a:lnSpc>
                <a:spcPct val="90000"/>
              </a:lnSpc>
              <a:spcBef>
                <a:spcPts val="1700"/>
              </a:spcBef>
              <a:spcAft>
                <a:spcPts val="0"/>
              </a:spcAft>
              <a:buClr>
                <a:srgbClr val="000000"/>
              </a:buClr>
              <a:buSzPts val="800"/>
              <a:buChar char="◂"/>
              <a:defRPr/>
            </a:lvl2pPr>
            <a:lvl3pPr marL="1371600" lvl="2" indent="-279400" algn="l" rtl="0">
              <a:lnSpc>
                <a:spcPct val="90000"/>
              </a:lnSpc>
              <a:spcBef>
                <a:spcPts val="1700"/>
              </a:spcBef>
              <a:spcAft>
                <a:spcPts val="0"/>
              </a:spcAft>
              <a:buClr>
                <a:srgbClr val="000000"/>
              </a:buClr>
              <a:buSzPts val="800"/>
              <a:buChar char="◂"/>
              <a:defRPr/>
            </a:lvl3pPr>
            <a:lvl4pPr marL="1828800" lvl="3" indent="-279400" algn="l" rtl="0">
              <a:lnSpc>
                <a:spcPct val="90000"/>
              </a:lnSpc>
              <a:spcBef>
                <a:spcPts val="1700"/>
              </a:spcBef>
              <a:spcAft>
                <a:spcPts val="0"/>
              </a:spcAft>
              <a:buClr>
                <a:srgbClr val="000000"/>
              </a:buClr>
              <a:buSzPts val="800"/>
              <a:buChar char="◂"/>
              <a:defRPr/>
            </a:lvl4pPr>
            <a:lvl5pPr marL="2286000" lvl="4" indent="-279400" algn="l" rtl="0">
              <a:lnSpc>
                <a:spcPct val="90000"/>
              </a:lnSpc>
              <a:spcBef>
                <a:spcPts val="1700"/>
              </a:spcBef>
              <a:spcAft>
                <a:spcPts val="0"/>
              </a:spcAft>
              <a:buClr>
                <a:srgbClr val="000000"/>
              </a:buClr>
              <a:buSzPts val="800"/>
              <a:buChar char="○"/>
              <a:defRPr/>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1003" name="Google Shape;1003;gddae2d60bc_0_1169"/>
          <p:cNvSpPr txBox="1">
            <a:spLocks noGrp="1"/>
          </p:cNvSpPr>
          <p:nvPr>
            <p:ph type="sldNum" idx="12"/>
          </p:nvPr>
        </p:nvSpPr>
        <p:spPr>
          <a:xfrm>
            <a:off x="4500562" y="4905375"/>
            <a:ext cx="138300" cy="146100"/>
          </a:xfrm>
          <a:prstGeom prst="rect">
            <a:avLst/>
          </a:prstGeom>
          <a:noFill/>
          <a:ln>
            <a:noFill/>
          </a:ln>
        </p:spPr>
        <p:txBody>
          <a:bodyPr spcFirstLastPara="1" wrap="square" lIns="19050" tIns="19050" rIns="19050" bIns="19050" anchor="b" anchorCtr="0">
            <a:spAutoFit/>
          </a:bodyPr>
          <a:lstStyle>
            <a:lvl1pPr marL="0" lvl="0" indent="0" algn="ctr" rtl="0">
              <a:lnSpc>
                <a:spcPct val="100000"/>
              </a:lnSpc>
              <a:spcBef>
                <a:spcPts val="0"/>
              </a:spcBef>
              <a:spcAft>
                <a:spcPts val="0"/>
              </a:spcAft>
              <a:buClr>
                <a:srgbClr val="000000"/>
              </a:buClr>
              <a:buSzPts val="700"/>
              <a:buFont typeface="Helvetica Neue"/>
              <a:buNone/>
              <a:defRPr sz="700">
                <a:solidFill>
                  <a:srgbClr val="000000"/>
                </a:solidFill>
              </a:defRPr>
            </a:lvl1pPr>
            <a:lvl2pPr marL="0" lvl="1" indent="0" algn="ctr" rtl="0">
              <a:lnSpc>
                <a:spcPct val="100000"/>
              </a:lnSpc>
              <a:spcBef>
                <a:spcPts val="0"/>
              </a:spcBef>
              <a:spcAft>
                <a:spcPts val="0"/>
              </a:spcAft>
              <a:buClr>
                <a:srgbClr val="000000"/>
              </a:buClr>
              <a:buSzPts val="700"/>
              <a:buFont typeface="Helvetica Neue"/>
              <a:buNone/>
              <a:defRPr sz="700">
                <a:solidFill>
                  <a:srgbClr val="000000"/>
                </a:solidFill>
              </a:defRPr>
            </a:lvl2pPr>
            <a:lvl3pPr marL="0" lvl="2" indent="0" algn="ctr" rtl="0">
              <a:lnSpc>
                <a:spcPct val="100000"/>
              </a:lnSpc>
              <a:spcBef>
                <a:spcPts val="0"/>
              </a:spcBef>
              <a:spcAft>
                <a:spcPts val="0"/>
              </a:spcAft>
              <a:buClr>
                <a:srgbClr val="000000"/>
              </a:buClr>
              <a:buSzPts val="700"/>
              <a:buFont typeface="Helvetica Neue"/>
              <a:buNone/>
              <a:defRPr sz="700">
                <a:solidFill>
                  <a:srgbClr val="000000"/>
                </a:solidFill>
              </a:defRPr>
            </a:lvl3pPr>
            <a:lvl4pPr marL="0" lvl="3" indent="0" algn="ctr" rtl="0">
              <a:lnSpc>
                <a:spcPct val="100000"/>
              </a:lnSpc>
              <a:spcBef>
                <a:spcPts val="0"/>
              </a:spcBef>
              <a:spcAft>
                <a:spcPts val="0"/>
              </a:spcAft>
              <a:buClr>
                <a:srgbClr val="000000"/>
              </a:buClr>
              <a:buSzPts val="700"/>
              <a:buFont typeface="Helvetica Neue"/>
              <a:buNone/>
              <a:defRPr sz="700">
                <a:solidFill>
                  <a:srgbClr val="000000"/>
                </a:solidFill>
              </a:defRPr>
            </a:lvl4pPr>
            <a:lvl5pPr marL="0" lvl="4" indent="0" algn="ctr" rtl="0">
              <a:lnSpc>
                <a:spcPct val="100000"/>
              </a:lnSpc>
              <a:spcBef>
                <a:spcPts val="0"/>
              </a:spcBef>
              <a:spcAft>
                <a:spcPts val="0"/>
              </a:spcAft>
              <a:buClr>
                <a:srgbClr val="000000"/>
              </a:buClr>
              <a:buSzPts val="700"/>
              <a:buFont typeface="Helvetica Neue"/>
              <a:buNone/>
              <a:defRPr sz="700">
                <a:solidFill>
                  <a:srgbClr val="000000"/>
                </a:solidFill>
              </a:defRPr>
            </a:lvl5pPr>
            <a:lvl6pPr marL="0" lvl="5" indent="0" algn="ctr" rtl="0">
              <a:lnSpc>
                <a:spcPct val="100000"/>
              </a:lnSpc>
              <a:spcBef>
                <a:spcPts val="0"/>
              </a:spcBef>
              <a:spcAft>
                <a:spcPts val="0"/>
              </a:spcAft>
              <a:buClr>
                <a:srgbClr val="000000"/>
              </a:buClr>
              <a:buSzPts val="700"/>
              <a:buFont typeface="Helvetica Neue"/>
              <a:buNone/>
              <a:defRPr sz="700">
                <a:solidFill>
                  <a:srgbClr val="000000"/>
                </a:solidFill>
              </a:defRPr>
            </a:lvl6pPr>
            <a:lvl7pPr marL="0" lvl="6" indent="0" algn="ctr" rtl="0">
              <a:lnSpc>
                <a:spcPct val="100000"/>
              </a:lnSpc>
              <a:spcBef>
                <a:spcPts val="0"/>
              </a:spcBef>
              <a:spcAft>
                <a:spcPts val="0"/>
              </a:spcAft>
              <a:buClr>
                <a:srgbClr val="000000"/>
              </a:buClr>
              <a:buSzPts val="700"/>
              <a:buFont typeface="Helvetica Neue"/>
              <a:buNone/>
              <a:defRPr sz="700">
                <a:solidFill>
                  <a:srgbClr val="000000"/>
                </a:solidFill>
              </a:defRPr>
            </a:lvl7pPr>
            <a:lvl8pPr marL="0" lvl="7" indent="0" algn="ctr" rtl="0">
              <a:lnSpc>
                <a:spcPct val="100000"/>
              </a:lnSpc>
              <a:spcBef>
                <a:spcPts val="0"/>
              </a:spcBef>
              <a:spcAft>
                <a:spcPts val="0"/>
              </a:spcAft>
              <a:buClr>
                <a:srgbClr val="000000"/>
              </a:buClr>
              <a:buSzPts val="700"/>
              <a:buFont typeface="Helvetica Neue"/>
              <a:buNone/>
              <a:defRPr sz="700">
                <a:solidFill>
                  <a:srgbClr val="000000"/>
                </a:solidFill>
              </a:defRPr>
            </a:lvl8pPr>
            <a:lvl9pPr marL="0" lvl="8" indent="0" algn="ctr" rtl="0">
              <a:lnSpc>
                <a:spcPct val="100000"/>
              </a:lnSpc>
              <a:spcBef>
                <a:spcPts val="0"/>
              </a:spcBef>
              <a:spcAft>
                <a:spcPts val="0"/>
              </a:spcAft>
              <a:buClr>
                <a:srgbClr val="000000"/>
              </a:buClr>
              <a:buSzPts val="700"/>
              <a:buFont typeface="Helvetica Neue"/>
              <a:buNone/>
              <a:defRPr sz="700">
                <a:solidFill>
                  <a:srgbClr val="000000"/>
                </a:solidFill>
              </a:defRPr>
            </a:lvl9pPr>
          </a:lstStyle>
          <a:p>
            <a:pPr marL="0" lvl="0" indent="0" algn="ctr" rtl="0">
              <a:spcBef>
                <a:spcPts val="0"/>
              </a:spcBef>
              <a:spcAft>
                <a:spcPts val="0"/>
              </a:spcAft>
              <a:buNone/>
            </a:pPr>
            <a:fld id="{00000000-1234-1234-1234-123412341234}" type="slidenum">
              <a:rPr lang="en"/>
              <a:t>‹#›</a:t>
            </a:fld>
            <a:endParaRPr sz="1300">
              <a:solidFill>
                <a:schemeClr val="lt1"/>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mp; Bullets 14">
  <p:cSld name="TITLE_AND_BODY_16">
    <p:spTree>
      <p:nvGrpSpPr>
        <p:cNvPr id="1" name="Shape 1004"/>
        <p:cNvGrpSpPr/>
        <p:nvPr/>
      </p:nvGrpSpPr>
      <p:grpSpPr>
        <a:xfrm>
          <a:off x="0" y="0"/>
          <a:ext cx="0" cy="0"/>
          <a:chOff x="0" y="0"/>
          <a:chExt cx="0" cy="0"/>
        </a:xfrm>
      </p:grpSpPr>
      <p:sp>
        <p:nvSpPr>
          <p:cNvPr id="1005" name="Google Shape;1005;gddae2d60bc_0_1248"/>
          <p:cNvSpPr txBox="1">
            <a:spLocks noGrp="1"/>
          </p:cNvSpPr>
          <p:nvPr>
            <p:ph type="title"/>
          </p:nvPr>
        </p:nvSpPr>
        <p:spPr>
          <a:xfrm>
            <a:off x="452438" y="404813"/>
            <a:ext cx="8239200" cy="537300"/>
          </a:xfrm>
          <a:prstGeom prst="rect">
            <a:avLst/>
          </a:prstGeom>
          <a:noFill/>
          <a:ln>
            <a:noFill/>
          </a:ln>
        </p:spPr>
        <p:txBody>
          <a:bodyPr spcFirstLastPara="1" wrap="square" lIns="19050" tIns="19050" rIns="19050" bIns="19050" anchor="t" anchorCtr="0">
            <a:normAutofit/>
          </a:bodyPr>
          <a:lstStyle>
            <a:lvl1pPr lvl="0" algn="l" rtl="0">
              <a:lnSpc>
                <a:spcPct val="80000"/>
              </a:lnSpc>
              <a:spcBef>
                <a:spcPts val="0"/>
              </a:spcBef>
              <a:spcAft>
                <a:spcPts val="0"/>
              </a:spcAft>
              <a:buClr>
                <a:srgbClr val="000000"/>
              </a:buClr>
              <a:buSzPts val="700"/>
              <a:buNone/>
              <a:defRPr/>
            </a:lvl1pPr>
            <a:lvl2pPr lvl="1" algn="l" rtl="0">
              <a:lnSpc>
                <a:spcPct val="80000"/>
              </a:lnSpc>
              <a:spcBef>
                <a:spcPts val="0"/>
              </a:spcBef>
              <a:spcAft>
                <a:spcPts val="0"/>
              </a:spcAft>
              <a:buClr>
                <a:srgbClr val="000000"/>
              </a:buClr>
              <a:buSzPts val="700"/>
              <a:buNone/>
              <a:defRPr/>
            </a:lvl2pPr>
            <a:lvl3pPr lvl="2" algn="l" rtl="0">
              <a:lnSpc>
                <a:spcPct val="80000"/>
              </a:lnSpc>
              <a:spcBef>
                <a:spcPts val="0"/>
              </a:spcBef>
              <a:spcAft>
                <a:spcPts val="0"/>
              </a:spcAft>
              <a:buClr>
                <a:srgbClr val="000000"/>
              </a:buClr>
              <a:buSzPts val="700"/>
              <a:buNone/>
              <a:defRPr/>
            </a:lvl3pPr>
            <a:lvl4pPr lvl="3" algn="l" rtl="0">
              <a:lnSpc>
                <a:spcPct val="80000"/>
              </a:lnSpc>
              <a:spcBef>
                <a:spcPts val="0"/>
              </a:spcBef>
              <a:spcAft>
                <a:spcPts val="0"/>
              </a:spcAft>
              <a:buClr>
                <a:srgbClr val="000000"/>
              </a:buClr>
              <a:buSzPts val="700"/>
              <a:buNone/>
              <a:defRPr/>
            </a:lvl4pPr>
            <a:lvl5pPr lvl="4" algn="l" rtl="0">
              <a:lnSpc>
                <a:spcPct val="80000"/>
              </a:lnSpc>
              <a:spcBef>
                <a:spcPts val="0"/>
              </a:spcBef>
              <a:spcAft>
                <a:spcPts val="0"/>
              </a:spcAft>
              <a:buClr>
                <a:srgbClr val="000000"/>
              </a:buClr>
              <a:buSzPts val="700"/>
              <a:buNone/>
              <a:defRPr/>
            </a:lvl5pPr>
            <a:lvl6pPr lvl="5" algn="l" rtl="0">
              <a:lnSpc>
                <a:spcPct val="80000"/>
              </a:lnSpc>
              <a:spcBef>
                <a:spcPts val="0"/>
              </a:spcBef>
              <a:spcAft>
                <a:spcPts val="0"/>
              </a:spcAft>
              <a:buClr>
                <a:srgbClr val="000000"/>
              </a:buClr>
              <a:buSzPts val="700"/>
              <a:buNone/>
              <a:defRPr/>
            </a:lvl6pPr>
            <a:lvl7pPr lvl="6" algn="l" rtl="0">
              <a:lnSpc>
                <a:spcPct val="80000"/>
              </a:lnSpc>
              <a:spcBef>
                <a:spcPts val="0"/>
              </a:spcBef>
              <a:spcAft>
                <a:spcPts val="0"/>
              </a:spcAft>
              <a:buClr>
                <a:srgbClr val="000000"/>
              </a:buClr>
              <a:buSzPts val="700"/>
              <a:buNone/>
              <a:defRPr/>
            </a:lvl7pPr>
            <a:lvl8pPr lvl="7" algn="l" rtl="0">
              <a:lnSpc>
                <a:spcPct val="80000"/>
              </a:lnSpc>
              <a:spcBef>
                <a:spcPts val="0"/>
              </a:spcBef>
              <a:spcAft>
                <a:spcPts val="0"/>
              </a:spcAft>
              <a:buClr>
                <a:srgbClr val="000000"/>
              </a:buClr>
              <a:buSzPts val="700"/>
              <a:buNone/>
              <a:defRPr/>
            </a:lvl8pPr>
            <a:lvl9pPr lvl="8" algn="l" rtl="0">
              <a:lnSpc>
                <a:spcPct val="80000"/>
              </a:lnSpc>
              <a:spcBef>
                <a:spcPts val="0"/>
              </a:spcBef>
              <a:spcAft>
                <a:spcPts val="0"/>
              </a:spcAft>
              <a:buClr>
                <a:srgbClr val="000000"/>
              </a:buClr>
              <a:buSzPts val="700"/>
              <a:buNone/>
              <a:defRPr/>
            </a:lvl9pPr>
          </a:lstStyle>
          <a:p>
            <a:endParaRPr/>
          </a:p>
        </p:txBody>
      </p:sp>
      <p:sp>
        <p:nvSpPr>
          <p:cNvPr id="1006" name="Google Shape;1006;gddae2d60bc_0_1248"/>
          <p:cNvSpPr txBox="1">
            <a:spLocks noGrp="1"/>
          </p:cNvSpPr>
          <p:nvPr>
            <p:ph type="body" idx="1"/>
          </p:nvPr>
        </p:nvSpPr>
        <p:spPr>
          <a:xfrm>
            <a:off x="452438" y="889861"/>
            <a:ext cx="8239200" cy="350700"/>
          </a:xfrm>
          <a:prstGeom prst="rect">
            <a:avLst/>
          </a:prstGeom>
          <a:noFill/>
          <a:ln>
            <a:noFill/>
          </a:ln>
        </p:spPr>
        <p:txBody>
          <a:bodyPr spcFirstLastPara="1" wrap="square" lIns="17150" tIns="17150" rIns="17150" bIns="17150" anchor="t" anchorCtr="0">
            <a:normAutofit/>
          </a:bodyPr>
          <a:lstStyle>
            <a:lvl1pPr marL="457200" lvl="0" indent="-228600" algn="l" rtl="0">
              <a:lnSpc>
                <a:spcPct val="100000"/>
              </a:lnSpc>
              <a:spcBef>
                <a:spcPts val="0"/>
              </a:spcBef>
              <a:spcAft>
                <a:spcPts val="0"/>
              </a:spcAft>
              <a:buClr>
                <a:srgbClr val="000000"/>
              </a:buClr>
              <a:buSzPts val="2100"/>
              <a:buFont typeface="Helvetica Neue"/>
              <a:buNone/>
              <a:defRPr sz="2100" b="1"/>
            </a:lvl1pPr>
            <a:lvl2pPr marL="914400" lvl="1" indent="-279400" algn="l" rtl="0">
              <a:lnSpc>
                <a:spcPct val="90000"/>
              </a:lnSpc>
              <a:spcBef>
                <a:spcPts val="1700"/>
              </a:spcBef>
              <a:spcAft>
                <a:spcPts val="0"/>
              </a:spcAft>
              <a:buClr>
                <a:srgbClr val="000000"/>
              </a:buClr>
              <a:buSzPts val="800"/>
              <a:buChar char="◂"/>
              <a:defRPr/>
            </a:lvl2pPr>
            <a:lvl3pPr marL="1371600" lvl="2" indent="-279400" algn="l" rtl="0">
              <a:lnSpc>
                <a:spcPct val="90000"/>
              </a:lnSpc>
              <a:spcBef>
                <a:spcPts val="1700"/>
              </a:spcBef>
              <a:spcAft>
                <a:spcPts val="0"/>
              </a:spcAft>
              <a:buClr>
                <a:srgbClr val="000000"/>
              </a:buClr>
              <a:buSzPts val="800"/>
              <a:buChar char="◂"/>
              <a:defRPr/>
            </a:lvl3pPr>
            <a:lvl4pPr marL="1828800" lvl="3" indent="-279400" algn="l" rtl="0">
              <a:lnSpc>
                <a:spcPct val="90000"/>
              </a:lnSpc>
              <a:spcBef>
                <a:spcPts val="1700"/>
              </a:spcBef>
              <a:spcAft>
                <a:spcPts val="0"/>
              </a:spcAft>
              <a:buClr>
                <a:srgbClr val="000000"/>
              </a:buClr>
              <a:buSzPts val="800"/>
              <a:buChar char="◂"/>
              <a:defRPr/>
            </a:lvl4pPr>
            <a:lvl5pPr marL="2286000" lvl="4" indent="-279400" algn="l" rtl="0">
              <a:lnSpc>
                <a:spcPct val="90000"/>
              </a:lnSpc>
              <a:spcBef>
                <a:spcPts val="1700"/>
              </a:spcBef>
              <a:spcAft>
                <a:spcPts val="0"/>
              </a:spcAft>
              <a:buClr>
                <a:srgbClr val="000000"/>
              </a:buClr>
              <a:buSzPts val="800"/>
              <a:buChar char="○"/>
              <a:defRPr/>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1007" name="Google Shape;1007;gddae2d60bc_0_1248"/>
          <p:cNvSpPr txBox="1">
            <a:spLocks noGrp="1"/>
          </p:cNvSpPr>
          <p:nvPr>
            <p:ph type="body" idx="2"/>
          </p:nvPr>
        </p:nvSpPr>
        <p:spPr>
          <a:xfrm>
            <a:off x="452438" y="1593189"/>
            <a:ext cx="8239200" cy="3096000"/>
          </a:xfrm>
          <a:prstGeom prst="rect">
            <a:avLst/>
          </a:prstGeom>
          <a:noFill/>
          <a:ln>
            <a:noFill/>
          </a:ln>
        </p:spPr>
        <p:txBody>
          <a:bodyPr spcFirstLastPara="1" wrap="square" lIns="19050" tIns="19050" rIns="19050" bIns="19050" anchor="t" anchorCtr="0">
            <a:normAutofit/>
          </a:bodyPr>
          <a:lstStyle>
            <a:lvl1pPr marL="457200" lvl="0" indent="-279400" algn="l" rtl="0">
              <a:lnSpc>
                <a:spcPct val="90000"/>
              </a:lnSpc>
              <a:spcBef>
                <a:spcPts val="1700"/>
              </a:spcBef>
              <a:spcAft>
                <a:spcPts val="0"/>
              </a:spcAft>
              <a:buClr>
                <a:srgbClr val="000000"/>
              </a:buClr>
              <a:buSzPts val="800"/>
              <a:buChar char="◂"/>
              <a:defRPr/>
            </a:lvl1pPr>
            <a:lvl2pPr marL="914400" lvl="1" indent="-279400" algn="l" rtl="0">
              <a:lnSpc>
                <a:spcPct val="90000"/>
              </a:lnSpc>
              <a:spcBef>
                <a:spcPts val="1700"/>
              </a:spcBef>
              <a:spcAft>
                <a:spcPts val="0"/>
              </a:spcAft>
              <a:buClr>
                <a:srgbClr val="000000"/>
              </a:buClr>
              <a:buSzPts val="800"/>
              <a:buChar char="◂"/>
              <a:defRPr/>
            </a:lvl2pPr>
            <a:lvl3pPr marL="1371600" lvl="2" indent="-279400" algn="l" rtl="0">
              <a:lnSpc>
                <a:spcPct val="90000"/>
              </a:lnSpc>
              <a:spcBef>
                <a:spcPts val="1700"/>
              </a:spcBef>
              <a:spcAft>
                <a:spcPts val="0"/>
              </a:spcAft>
              <a:buClr>
                <a:srgbClr val="000000"/>
              </a:buClr>
              <a:buSzPts val="800"/>
              <a:buChar char="◂"/>
              <a:defRPr/>
            </a:lvl3pPr>
            <a:lvl4pPr marL="1828800" lvl="3" indent="-279400" algn="l" rtl="0">
              <a:lnSpc>
                <a:spcPct val="90000"/>
              </a:lnSpc>
              <a:spcBef>
                <a:spcPts val="1700"/>
              </a:spcBef>
              <a:spcAft>
                <a:spcPts val="0"/>
              </a:spcAft>
              <a:buClr>
                <a:srgbClr val="000000"/>
              </a:buClr>
              <a:buSzPts val="800"/>
              <a:buChar char="◂"/>
              <a:defRPr/>
            </a:lvl4pPr>
            <a:lvl5pPr marL="2286000" lvl="4" indent="-279400" algn="l" rtl="0">
              <a:lnSpc>
                <a:spcPct val="90000"/>
              </a:lnSpc>
              <a:spcBef>
                <a:spcPts val="1700"/>
              </a:spcBef>
              <a:spcAft>
                <a:spcPts val="0"/>
              </a:spcAft>
              <a:buClr>
                <a:srgbClr val="000000"/>
              </a:buClr>
              <a:buSzPts val="800"/>
              <a:buChar char="○"/>
              <a:defRPr/>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1008" name="Google Shape;1008;gddae2d60bc_0_1248"/>
          <p:cNvSpPr txBox="1">
            <a:spLocks noGrp="1"/>
          </p:cNvSpPr>
          <p:nvPr>
            <p:ph type="sldNum" idx="12"/>
          </p:nvPr>
        </p:nvSpPr>
        <p:spPr>
          <a:xfrm>
            <a:off x="4500562" y="4905375"/>
            <a:ext cx="138300" cy="146100"/>
          </a:xfrm>
          <a:prstGeom prst="rect">
            <a:avLst/>
          </a:prstGeom>
          <a:noFill/>
          <a:ln>
            <a:noFill/>
          </a:ln>
        </p:spPr>
        <p:txBody>
          <a:bodyPr spcFirstLastPara="1" wrap="square" lIns="19050" tIns="19050" rIns="19050" bIns="19050" anchor="b" anchorCtr="0">
            <a:spAutoFit/>
          </a:bodyPr>
          <a:lstStyle>
            <a:lvl1pPr marL="0" lvl="0" indent="0" algn="ctr" rtl="0">
              <a:lnSpc>
                <a:spcPct val="100000"/>
              </a:lnSpc>
              <a:spcBef>
                <a:spcPts val="0"/>
              </a:spcBef>
              <a:spcAft>
                <a:spcPts val="0"/>
              </a:spcAft>
              <a:buClr>
                <a:srgbClr val="000000"/>
              </a:buClr>
              <a:buSzPts val="700"/>
              <a:buFont typeface="Helvetica Neue"/>
              <a:buNone/>
              <a:defRPr sz="700">
                <a:solidFill>
                  <a:srgbClr val="000000"/>
                </a:solidFill>
              </a:defRPr>
            </a:lvl1pPr>
            <a:lvl2pPr marL="0" lvl="1" indent="0" algn="ctr" rtl="0">
              <a:lnSpc>
                <a:spcPct val="100000"/>
              </a:lnSpc>
              <a:spcBef>
                <a:spcPts val="0"/>
              </a:spcBef>
              <a:spcAft>
                <a:spcPts val="0"/>
              </a:spcAft>
              <a:buClr>
                <a:srgbClr val="000000"/>
              </a:buClr>
              <a:buSzPts val="700"/>
              <a:buFont typeface="Helvetica Neue"/>
              <a:buNone/>
              <a:defRPr sz="700">
                <a:solidFill>
                  <a:srgbClr val="000000"/>
                </a:solidFill>
              </a:defRPr>
            </a:lvl2pPr>
            <a:lvl3pPr marL="0" lvl="2" indent="0" algn="ctr" rtl="0">
              <a:lnSpc>
                <a:spcPct val="100000"/>
              </a:lnSpc>
              <a:spcBef>
                <a:spcPts val="0"/>
              </a:spcBef>
              <a:spcAft>
                <a:spcPts val="0"/>
              </a:spcAft>
              <a:buClr>
                <a:srgbClr val="000000"/>
              </a:buClr>
              <a:buSzPts val="700"/>
              <a:buFont typeface="Helvetica Neue"/>
              <a:buNone/>
              <a:defRPr sz="700">
                <a:solidFill>
                  <a:srgbClr val="000000"/>
                </a:solidFill>
              </a:defRPr>
            </a:lvl3pPr>
            <a:lvl4pPr marL="0" lvl="3" indent="0" algn="ctr" rtl="0">
              <a:lnSpc>
                <a:spcPct val="100000"/>
              </a:lnSpc>
              <a:spcBef>
                <a:spcPts val="0"/>
              </a:spcBef>
              <a:spcAft>
                <a:spcPts val="0"/>
              </a:spcAft>
              <a:buClr>
                <a:srgbClr val="000000"/>
              </a:buClr>
              <a:buSzPts val="700"/>
              <a:buFont typeface="Helvetica Neue"/>
              <a:buNone/>
              <a:defRPr sz="700">
                <a:solidFill>
                  <a:srgbClr val="000000"/>
                </a:solidFill>
              </a:defRPr>
            </a:lvl4pPr>
            <a:lvl5pPr marL="0" lvl="4" indent="0" algn="ctr" rtl="0">
              <a:lnSpc>
                <a:spcPct val="100000"/>
              </a:lnSpc>
              <a:spcBef>
                <a:spcPts val="0"/>
              </a:spcBef>
              <a:spcAft>
                <a:spcPts val="0"/>
              </a:spcAft>
              <a:buClr>
                <a:srgbClr val="000000"/>
              </a:buClr>
              <a:buSzPts val="700"/>
              <a:buFont typeface="Helvetica Neue"/>
              <a:buNone/>
              <a:defRPr sz="700">
                <a:solidFill>
                  <a:srgbClr val="000000"/>
                </a:solidFill>
              </a:defRPr>
            </a:lvl5pPr>
            <a:lvl6pPr marL="0" lvl="5" indent="0" algn="ctr" rtl="0">
              <a:lnSpc>
                <a:spcPct val="100000"/>
              </a:lnSpc>
              <a:spcBef>
                <a:spcPts val="0"/>
              </a:spcBef>
              <a:spcAft>
                <a:spcPts val="0"/>
              </a:spcAft>
              <a:buClr>
                <a:srgbClr val="000000"/>
              </a:buClr>
              <a:buSzPts val="700"/>
              <a:buFont typeface="Helvetica Neue"/>
              <a:buNone/>
              <a:defRPr sz="700">
                <a:solidFill>
                  <a:srgbClr val="000000"/>
                </a:solidFill>
              </a:defRPr>
            </a:lvl6pPr>
            <a:lvl7pPr marL="0" lvl="6" indent="0" algn="ctr" rtl="0">
              <a:lnSpc>
                <a:spcPct val="100000"/>
              </a:lnSpc>
              <a:spcBef>
                <a:spcPts val="0"/>
              </a:spcBef>
              <a:spcAft>
                <a:spcPts val="0"/>
              </a:spcAft>
              <a:buClr>
                <a:srgbClr val="000000"/>
              </a:buClr>
              <a:buSzPts val="700"/>
              <a:buFont typeface="Helvetica Neue"/>
              <a:buNone/>
              <a:defRPr sz="700">
                <a:solidFill>
                  <a:srgbClr val="000000"/>
                </a:solidFill>
              </a:defRPr>
            </a:lvl7pPr>
            <a:lvl8pPr marL="0" lvl="7" indent="0" algn="ctr" rtl="0">
              <a:lnSpc>
                <a:spcPct val="100000"/>
              </a:lnSpc>
              <a:spcBef>
                <a:spcPts val="0"/>
              </a:spcBef>
              <a:spcAft>
                <a:spcPts val="0"/>
              </a:spcAft>
              <a:buClr>
                <a:srgbClr val="000000"/>
              </a:buClr>
              <a:buSzPts val="700"/>
              <a:buFont typeface="Helvetica Neue"/>
              <a:buNone/>
              <a:defRPr sz="700">
                <a:solidFill>
                  <a:srgbClr val="000000"/>
                </a:solidFill>
              </a:defRPr>
            </a:lvl8pPr>
            <a:lvl9pPr marL="0" lvl="8" indent="0" algn="ctr" rtl="0">
              <a:lnSpc>
                <a:spcPct val="100000"/>
              </a:lnSpc>
              <a:spcBef>
                <a:spcPts val="0"/>
              </a:spcBef>
              <a:spcAft>
                <a:spcPts val="0"/>
              </a:spcAft>
              <a:buClr>
                <a:srgbClr val="000000"/>
              </a:buClr>
              <a:buSzPts val="700"/>
              <a:buFont typeface="Helvetica Neue"/>
              <a:buNone/>
              <a:defRPr sz="700">
                <a:solidFill>
                  <a:srgbClr val="000000"/>
                </a:solidFill>
              </a:defRPr>
            </a:lvl9pPr>
          </a:lstStyle>
          <a:p>
            <a:pPr marL="0" lvl="0" indent="0" algn="ctr" rtl="0">
              <a:spcBef>
                <a:spcPts val="0"/>
              </a:spcBef>
              <a:spcAft>
                <a:spcPts val="0"/>
              </a:spcAft>
              <a:buNone/>
            </a:pPr>
            <a:fld id="{00000000-1234-1234-1234-123412341234}" type="slidenum">
              <a:rPr lang="en"/>
              <a:t>‹#›</a:t>
            </a:fld>
            <a:endParaRPr sz="1300">
              <a:solidFill>
                <a:schemeClr val="lt1"/>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mp; Bullets 15">
  <p:cSld name="TITLE_AND_BODY_17">
    <p:spTree>
      <p:nvGrpSpPr>
        <p:cNvPr id="1" name="Shape 1009"/>
        <p:cNvGrpSpPr/>
        <p:nvPr/>
      </p:nvGrpSpPr>
      <p:grpSpPr>
        <a:xfrm>
          <a:off x="0" y="0"/>
          <a:ext cx="0" cy="0"/>
          <a:chOff x="0" y="0"/>
          <a:chExt cx="0" cy="0"/>
        </a:xfrm>
      </p:grpSpPr>
      <p:sp>
        <p:nvSpPr>
          <p:cNvPr id="1010" name="Google Shape;1010;gddae2d60bc_0_1327"/>
          <p:cNvSpPr txBox="1">
            <a:spLocks noGrp="1"/>
          </p:cNvSpPr>
          <p:nvPr>
            <p:ph type="title"/>
          </p:nvPr>
        </p:nvSpPr>
        <p:spPr>
          <a:xfrm>
            <a:off x="452438" y="404813"/>
            <a:ext cx="8239200" cy="537300"/>
          </a:xfrm>
          <a:prstGeom prst="rect">
            <a:avLst/>
          </a:prstGeom>
          <a:noFill/>
          <a:ln>
            <a:noFill/>
          </a:ln>
        </p:spPr>
        <p:txBody>
          <a:bodyPr spcFirstLastPara="1" wrap="square" lIns="19050" tIns="19050" rIns="19050" bIns="19050" anchor="t" anchorCtr="0">
            <a:normAutofit/>
          </a:bodyPr>
          <a:lstStyle>
            <a:lvl1pPr lvl="0" algn="l" rtl="0">
              <a:lnSpc>
                <a:spcPct val="80000"/>
              </a:lnSpc>
              <a:spcBef>
                <a:spcPts val="0"/>
              </a:spcBef>
              <a:spcAft>
                <a:spcPts val="0"/>
              </a:spcAft>
              <a:buClr>
                <a:srgbClr val="000000"/>
              </a:buClr>
              <a:buSzPts val="700"/>
              <a:buNone/>
              <a:defRPr/>
            </a:lvl1pPr>
            <a:lvl2pPr lvl="1" algn="l" rtl="0">
              <a:lnSpc>
                <a:spcPct val="80000"/>
              </a:lnSpc>
              <a:spcBef>
                <a:spcPts val="0"/>
              </a:spcBef>
              <a:spcAft>
                <a:spcPts val="0"/>
              </a:spcAft>
              <a:buClr>
                <a:srgbClr val="000000"/>
              </a:buClr>
              <a:buSzPts val="700"/>
              <a:buNone/>
              <a:defRPr/>
            </a:lvl2pPr>
            <a:lvl3pPr lvl="2" algn="l" rtl="0">
              <a:lnSpc>
                <a:spcPct val="80000"/>
              </a:lnSpc>
              <a:spcBef>
                <a:spcPts val="0"/>
              </a:spcBef>
              <a:spcAft>
                <a:spcPts val="0"/>
              </a:spcAft>
              <a:buClr>
                <a:srgbClr val="000000"/>
              </a:buClr>
              <a:buSzPts val="700"/>
              <a:buNone/>
              <a:defRPr/>
            </a:lvl3pPr>
            <a:lvl4pPr lvl="3" algn="l" rtl="0">
              <a:lnSpc>
                <a:spcPct val="80000"/>
              </a:lnSpc>
              <a:spcBef>
                <a:spcPts val="0"/>
              </a:spcBef>
              <a:spcAft>
                <a:spcPts val="0"/>
              </a:spcAft>
              <a:buClr>
                <a:srgbClr val="000000"/>
              </a:buClr>
              <a:buSzPts val="700"/>
              <a:buNone/>
              <a:defRPr/>
            </a:lvl4pPr>
            <a:lvl5pPr lvl="4" algn="l" rtl="0">
              <a:lnSpc>
                <a:spcPct val="80000"/>
              </a:lnSpc>
              <a:spcBef>
                <a:spcPts val="0"/>
              </a:spcBef>
              <a:spcAft>
                <a:spcPts val="0"/>
              </a:spcAft>
              <a:buClr>
                <a:srgbClr val="000000"/>
              </a:buClr>
              <a:buSzPts val="700"/>
              <a:buNone/>
              <a:defRPr/>
            </a:lvl5pPr>
            <a:lvl6pPr lvl="5" algn="l" rtl="0">
              <a:lnSpc>
                <a:spcPct val="80000"/>
              </a:lnSpc>
              <a:spcBef>
                <a:spcPts val="0"/>
              </a:spcBef>
              <a:spcAft>
                <a:spcPts val="0"/>
              </a:spcAft>
              <a:buClr>
                <a:srgbClr val="000000"/>
              </a:buClr>
              <a:buSzPts val="700"/>
              <a:buNone/>
              <a:defRPr/>
            </a:lvl6pPr>
            <a:lvl7pPr lvl="6" algn="l" rtl="0">
              <a:lnSpc>
                <a:spcPct val="80000"/>
              </a:lnSpc>
              <a:spcBef>
                <a:spcPts val="0"/>
              </a:spcBef>
              <a:spcAft>
                <a:spcPts val="0"/>
              </a:spcAft>
              <a:buClr>
                <a:srgbClr val="000000"/>
              </a:buClr>
              <a:buSzPts val="700"/>
              <a:buNone/>
              <a:defRPr/>
            </a:lvl7pPr>
            <a:lvl8pPr lvl="7" algn="l" rtl="0">
              <a:lnSpc>
                <a:spcPct val="80000"/>
              </a:lnSpc>
              <a:spcBef>
                <a:spcPts val="0"/>
              </a:spcBef>
              <a:spcAft>
                <a:spcPts val="0"/>
              </a:spcAft>
              <a:buClr>
                <a:srgbClr val="000000"/>
              </a:buClr>
              <a:buSzPts val="700"/>
              <a:buNone/>
              <a:defRPr/>
            </a:lvl8pPr>
            <a:lvl9pPr lvl="8" algn="l" rtl="0">
              <a:lnSpc>
                <a:spcPct val="80000"/>
              </a:lnSpc>
              <a:spcBef>
                <a:spcPts val="0"/>
              </a:spcBef>
              <a:spcAft>
                <a:spcPts val="0"/>
              </a:spcAft>
              <a:buClr>
                <a:srgbClr val="000000"/>
              </a:buClr>
              <a:buSzPts val="700"/>
              <a:buNone/>
              <a:defRPr/>
            </a:lvl9pPr>
          </a:lstStyle>
          <a:p>
            <a:endParaRPr/>
          </a:p>
        </p:txBody>
      </p:sp>
      <p:sp>
        <p:nvSpPr>
          <p:cNvPr id="1011" name="Google Shape;1011;gddae2d60bc_0_1327"/>
          <p:cNvSpPr txBox="1">
            <a:spLocks noGrp="1"/>
          </p:cNvSpPr>
          <p:nvPr>
            <p:ph type="body" idx="1"/>
          </p:nvPr>
        </p:nvSpPr>
        <p:spPr>
          <a:xfrm>
            <a:off x="452438" y="889861"/>
            <a:ext cx="8239200" cy="350700"/>
          </a:xfrm>
          <a:prstGeom prst="rect">
            <a:avLst/>
          </a:prstGeom>
          <a:noFill/>
          <a:ln>
            <a:noFill/>
          </a:ln>
        </p:spPr>
        <p:txBody>
          <a:bodyPr spcFirstLastPara="1" wrap="square" lIns="17150" tIns="17150" rIns="17150" bIns="17150" anchor="t" anchorCtr="0">
            <a:normAutofit/>
          </a:bodyPr>
          <a:lstStyle>
            <a:lvl1pPr marL="457200" lvl="0" indent="-228600" algn="l" rtl="0">
              <a:lnSpc>
                <a:spcPct val="100000"/>
              </a:lnSpc>
              <a:spcBef>
                <a:spcPts val="0"/>
              </a:spcBef>
              <a:spcAft>
                <a:spcPts val="0"/>
              </a:spcAft>
              <a:buClr>
                <a:srgbClr val="000000"/>
              </a:buClr>
              <a:buSzPts val="2100"/>
              <a:buFont typeface="Helvetica Neue"/>
              <a:buNone/>
              <a:defRPr sz="2100" b="1"/>
            </a:lvl1pPr>
            <a:lvl2pPr marL="914400" lvl="1" indent="-279400" algn="l" rtl="0">
              <a:lnSpc>
                <a:spcPct val="90000"/>
              </a:lnSpc>
              <a:spcBef>
                <a:spcPts val="1700"/>
              </a:spcBef>
              <a:spcAft>
                <a:spcPts val="0"/>
              </a:spcAft>
              <a:buClr>
                <a:srgbClr val="000000"/>
              </a:buClr>
              <a:buSzPts val="800"/>
              <a:buChar char="◂"/>
              <a:defRPr/>
            </a:lvl2pPr>
            <a:lvl3pPr marL="1371600" lvl="2" indent="-279400" algn="l" rtl="0">
              <a:lnSpc>
                <a:spcPct val="90000"/>
              </a:lnSpc>
              <a:spcBef>
                <a:spcPts val="1700"/>
              </a:spcBef>
              <a:spcAft>
                <a:spcPts val="0"/>
              </a:spcAft>
              <a:buClr>
                <a:srgbClr val="000000"/>
              </a:buClr>
              <a:buSzPts val="800"/>
              <a:buChar char="◂"/>
              <a:defRPr/>
            </a:lvl3pPr>
            <a:lvl4pPr marL="1828800" lvl="3" indent="-279400" algn="l" rtl="0">
              <a:lnSpc>
                <a:spcPct val="90000"/>
              </a:lnSpc>
              <a:spcBef>
                <a:spcPts val="1700"/>
              </a:spcBef>
              <a:spcAft>
                <a:spcPts val="0"/>
              </a:spcAft>
              <a:buClr>
                <a:srgbClr val="000000"/>
              </a:buClr>
              <a:buSzPts val="800"/>
              <a:buChar char="◂"/>
              <a:defRPr/>
            </a:lvl4pPr>
            <a:lvl5pPr marL="2286000" lvl="4" indent="-279400" algn="l" rtl="0">
              <a:lnSpc>
                <a:spcPct val="90000"/>
              </a:lnSpc>
              <a:spcBef>
                <a:spcPts val="1700"/>
              </a:spcBef>
              <a:spcAft>
                <a:spcPts val="0"/>
              </a:spcAft>
              <a:buClr>
                <a:srgbClr val="000000"/>
              </a:buClr>
              <a:buSzPts val="800"/>
              <a:buChar char="○"/>
              <a:defRPr/>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1012" name="Google Shape;1012;gddae2d60bc_0_1327"/>
          <p:cNvSpPr txBox="1">
            <a:spLocks noGrp="1"/>
          </p:cNvSpPr>
          <p:nvPr>
            <p:ph type="body" idx="2"/>
          </p:nvPr>
        </p:nvSpPr>
        <p:spPr>
          <a:xfrm>
            <a:off x="452438" y="1593189"/>
            <a:ext cx="8239200" cy="3096000"/>
          </a:xfrm>
          <a:prstGeom prst="rect">
            <a:avLst/>
          </a:prstGeom>
          <a:noFill/>
          <a:ln>
            <a:noFill/>
          </a:ln>
        </p:spPr>
        <p:txBody>
          <a:bodyPr spcFirstLastPara="1" wrap="square" lIns="19050" tIns="19050" rIns="19050" bIns="19050" anchor="t" anchorCtr="0">
            <a:normAutofit/>
          </a:bodyPr>
          <a:lstStyle>
            <a:lvl1pPr marL="457200" lvl="0" indent="-279400" algn="l" rtl="0">
              <a:lnSpc>
                <a:spcPct val="90000"/>
              </a:lnSpc>
              <a:spcBef>
                <a:spcPts val="1700"/>
              </a:spcBef>
              <a:spcAft>
                <a:spcPts val="0"/>
              </a:spcAft>
              <a:buClr>
                <a:srgbClr val="000000"/>
              </a:buClr>
              <a:buSzPts val="800"/>
              <a:buChar char="◂"/>
              <a:defRPr/>
            </a:lvl1pPr>
            <a:lvl2pPr marL="914400" lvl="1" indent="-279400" algn="l" rtl="0">
              <a:lnSpc>
                <a:spcPct val="90000"/>
              </a:lnSpc>
              <a:spcBef>
                <a:spcPts val="1700"/>
              </a:spcBef>
              <a:spcAft>
                <a:spcPts val="0"/>
              </a:spcAft>
              <a:buClr>
                <a:srgbClr val="000000"/>
              </a:buClr>
              <a:buSzPts val="800"/>
              <a:buChar char="◂"/>
              <a:defRPr/>
            </a:lvl2pPr>
            <a:lvl3pPr marL="1371600" lvl="2" indent="-279400" algn="l" rtl="0">
              <a:lnSpc>
                <a:spcPct val="90000"/>
              </a:lnSpc>
              <a:spcBef>
                <a:spcPts val="1700"/>
              </a:spcBef>
              <a:spcAft>
                <a:spcPts val="0"/>
              </a:spcAft>
              <a:buClr>
                <a:srgbClr val="000000"/>
              </a:buClr>
              <a:buSzPts val="800"/>
              <a:buChar char="◂"/>
              <a:defRPr/>
            </a:lvl3pPr>
            <a:lvl4pPr marL="1828800" lvl="3" indent="-279400" algn="l" rtl="0">
              <a:lnSpc>
                <a:spcPct val="90000"/>
              </a:lnSpc>
              <a:spcBef>
                <a:spcPts val="1700"/>
              </a:spcBef>
              <a:spcAft>
                <a:spcPts val="0"/>
              </a:spcAft>
              <a:buClr>
                <a:srgbClr val="000000"/>
              </a:buClr>
              <a:buSzPts val="800"/>
              <a:buChar char="◂"/>
              <a:defRPr/>
            </a:lvl4pPr>
            <a:lvl5pPr marL="2286000" lvl="4" indent="-279400" algn="l" rtl="0">
              <a:lnSpc>
                <a:spcPct val="90000"/>
              </a:lnSpc>
              <a:spcBef>
                <a:spcPts val="1700"/>
              </a:spcBef>
              <a:spcAft>
                <a:spcPts val="0"/>
              </a:spcAft>
              <a:buClr>
                <a:srgbClr val="000000"/>
              </a:buClr>
              <a:buSzPts val="800"/>
              <a:buChar char="○"/>
              <a:defRPr/>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1013" name="Google Shape;1013;gddae2d60bc_0_1327"/>
          <p:cNvSpPr txBox="1">
            <a:spLocks noGrp="1"/>
          </p:cNvSpPr>
          <p:nvPr>
            <p:ph type="sldNum" idx="12"/>
          </p:nvPr>
        </p:nvSpPr>
        <p:spPr>
          <a:xfrm>
            <a:off x="4500562" y="4905375"/>
            <a:ext cx="138300" cy="146100"/>
          </a:xfrm>
          <a:prstGeom prst="rect">
            <a:avLst/>
          </a:prstGeom>
          <a:noFill/>
          <a:ln>
            <a:noFill/>
          </a:ln>
        </p:spPr>
        <p:txBody>
          <a:bodyPr spcFirstLastPara="1" wrap="square" lIns="19050" tIns="19050" rIns="19050" bIns="19050" anchor="b" anchorCtr="0">
            <a:spAutoFit/>
          </a:bodyPr>
          <a:lstStyle>
            <a:lvl1pPr marL="0" lvl="0" indent="0" algn="ctr" rtl="0">
              <a:lnSpc>
                <a:spcPct val="100000"/>
              </a:lnSpc>
              <a:spcBef>
                <a:spcPts val="0"/>
              </a:spcBef>
              <a:spcAft>
                <a:spcPts val="0"/>
              </a:spcAft>
              <a:buClr>
                <a:srgbClr val="000000"/>
              </a:buClr>
              <a:buSzPts val="700"/>
              <a:buFont typeface="Helvetica Neue"/>
              <a:buNone/>
              <a:defRPr sz="700">
                <a:solidFill>
                  <a:srgbClr val="000000"/>
                </a:solidFill>
              </a:defRPr>
            </a:lvl1pPr>
            <a:lvl2pPr marL="0" lvl="1" indent="0" algn="ctr" rtl="0">
              <a:lnSpc>
                <a:spcPct val="100000"/>
              </a:lnSpc>
              <a:spcBef>
                <a:spcPts val="0"/>
              </a:spcBef>
              <a:spcAft>
                <a:spcPts val="0"/>
              </a:spcAft>
              <a:buClr>
                <a:srgbClr val="000000"/>
              </a:buClr>
              <a:buSzPts val="700"/>
              <a:buFont typeface="Helvetica Neue"/>
              <a:buNone/>
              <a:defRPr sz="700">
                <a:solidFill>
                  <a:srgbClr val="000000"/>
                </a:solidFill>
              </a:defRPr>
            </a:lvl2pPr>
            <a:lvl3pPr marL="0" lvl="2" indent="0" algn="ctr" rtl="0">
              <a:lnSpc>
                <a:spcPct val="100000"/>
              </a:lnSpc>
              <a:spcBef>
                <a:spcPts val="0"/>
              </a:spcBef>
              <a:spcAft>
                <a:spcPts val="0"/>
              </a:spcAft>
              <a:buClr>
                <a:srgbClr val="000000"/>
              </a:buClr>
              <a:buSzPts val="700"/>
              <a:buFont typeface="Helvetica Neue"/>
              <a:buNone/>
              <a:defRPr sz="700">
                <a:solidFill>
                  <a:srgbClr val="000000"/>
                </a:solidFill>
              </a:defRPr>
            </a:lvl3pPr>
            <a:lvl4pPr marL="0" lvl="3" indent="0" algn="ctr" rtl="0">
              <a:lnSpc>
                <a:spcPct val="100000"/>
              </a:lnSpc>
              <a:spcBef>
                <a:spcPts val="0"/>
              </a:spcBef>
              <a:spcAft>
                <a:spcPts val="0"/>
              </a:spcAft>
              <a:buClr>
                <a:srgbClr val="000000"/>
              </a:buClr>
              <a:buSzPts val="700"/>
              <a:buFont typeface="Helvetica Neue"/>
              <a:buNone/>
              <a:defRPr sz="700">
                <a:solidFill>
                  <a:srgbClr val="000000"/>
                </a:solidFill>
              </a:defRPr>
            </a:lvl4pPr>
            <a:lvl5pPr marL="0" lvl="4" indent="0" algn="ctr" rtl="0">
              <a:lnSpc>
                <a:spcPct val="100000"/>
              </a:lnSpc>
              <a:spcBef>
                <a:spcPts val="0"/>
              </a:spcBef>
              <a:spcAft>
                <a:spcPts val="0"/>
              </a:spcAft>
              <a:buClr>
                <a:srgbClr val="000000"/>
              </a:buClr>
              <a:buSzPts val="700"/>
              <a:buFont typeface="Helvetica Neue"/>
              <a:buNone/>
              <a:defRPr sz="700">
                <a:solidFill>
                  <a:srgbClr val="000000"/>
                </a:solidFill>
              </a:defRPr>
            </a:lvl5pPr>
            <a:lvl6pPr marL="0" lvl="5" indent="0" algn="ctr" rtl="0">
              <a:lnSpc>
                <a:spcPct val="100000"/>
              </a:lnSpc>
              <a:spcBef>
                <a:spcPts val="0"/>
              </a:spcBef>
              <a:spcAft>
                <a:spcPts val="0"/>
              </a:spcAft>
              <a:buClr>
                <a:srgbClr val="000000"/>
              </a:buClr>
              <a:buSzPts val="700"/>
              <a:buFont typeface="Helvetica Neue"/>
              <a:buNone/>
              <a:defRPr sz="700">
                <a:solidFill>
                  <a:srgbClr val="000000"/>
                </a:solidFill>
              </a:defRPr>
            </a:lvl6pPr>
            <a:lvl7pPr marL="0" lvl="6" indent="0" algn="ctr" rtl="0">
              <a:lnSpc>
                <a:spcPct val="100000"/>
              </a:lnSpc>
              <a:spcBef>
                <a:spcPts val="0"/>
              </a:spcBef>
              <a:spcAft>
                <a:spcPts val="0"/>
              </a:spcAft>
              <a:buClr>
                <a:srgbClr val="000000"/>
              </a:buClr>
              <a:buSzPts val="700"/>
              <a:buFont typeface="Helvetica Neue"/>
              <a:buNone/>
              <a:defRPr sz="700">
                <a:solidFill>
                  <a:srgbClr val="000000"/>
                </a:solidFill>
              </a:defRPr>
            </a:lvl7pPr>
            <a:lvl8pPr marL="0" lvl="7" indent="0" algn="ctr" rtl="0">
              <a:lnSpc>
                <a:spcPct val="100000"/>
              </a:lnSpc>
              <a:spcBef>
                <a:spcPts val="0"/>
              </a:spcBef>
              <a:spcAft>
                <a:spcPts val="0"/>
              </a:spcAft>
              <a:buClr>
                <a:srgbClr val="000000"/>
              </a:buClr>
              <a:buSzPts val="700"/>
              <a:buFont typeface="Helvetica Neue"/>
              <a:buNone/>
              <a:defRPr sz="700">
                <a:solidFill>
                  <a:srgbClr val="000000"/>
                </a:solidFill>
              </a:defRPr>
            </a:lvl8pPr>
            <a:lvl9pPr marL="0" lvl="8" indent="0" algn="ctr" rtl="0">
              <a:lnSpc>
                <a:spcPct val="100000"/>
              </a:lnSpc>
              <a:spcBef>
                <a:spcPts val="0"/>
              </a:spcBef>
              <a:spcAft>
                <a:spcPts val="0"/>
              </a:spcAft>
              <a:buClr>
                <a:srgbClr val="000000"/>
              </a:buClr>
              <a:buSzPts val="700"/>
              <a:buFont typeface="Helvetica Neue"/>
              <a:buNone/>
              <a:defRPr sz="700">
                <a:solidFill>
                  <a:srgbClr val="000000"/>
                </a:solidFill>
              </a:defRPr>
            </a:lvl9pPr>
          </a:lstStyle>
          <a:p>
            <a:pPr marL="0" lvl="0" indent="0" algn="ctr" rtl="0">
              <a:spcBef>
                <a:spcPts val="0"/>
              </a:spcBef>
              <a:spcAft>
                <a:spcPts val="0"/>
              </a:spcAft>
              <a:buNone/>
            </a:pPr>
            <a:fld id="{00000000-1234-1234-1234-123412341234}" type="slidenum">
              <a:rPr lang="en"/>
              <a:t>‹#›</a:t>
            </a:fld>
            <a:endParaRPr sz="1300">
              <a:solidFill>
                <a:schemeClr val="lt1"/>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mp; Bullets 16">
  <p:cSld name="TITLE_AND_BODY_18">
    <p:spTree>
      <p:nvGrpSpPr>
        <p:cNvPr id="1" name="Shape 1014"/>
        <p:cNvGrpSpPr/>
        <p:nvPr/>
      </p:nvGrpSpPr>
      <p:grpSpPr>
        <a:xfrm>
          <a:off x="0" y="0"/>
          <a:ext cx="0" cy="0"/>
          <a:chOff x="0" y="0"/>
          <a:chExt cx="0" cy="0"/>
        </a:xfrm>
      </p:grpSpPr>
      <p:sp>
        <p:nvSpPr>
          <p:cNvPr id="1015" name="Google Shape;1015;gddae2d60bc_0_1441"/>
          <p:cNvSpPr txBox="1">
            <a:spLocks noGrp="1"/>
          </p:cNvSpPr>
          <p:nvPr>
            <p:ph type="title"/>
          </p:nvPr>
        </p:nvSpPr>
        <p:spPr>
          <a:xfrm>
            <a:off x="452438" y="404813"/>
            <a:ext cx="8239200" cy="537300"/>
          </a:xfrm>
          <a:prstGeom prst="rect">
            <a:avLst/>
          </a:prstGeom>
          <a:noFill/>
          <a:ln>
            <a:noFill/>
          </a:ln>
        </p:spPr>
        <p:txBody>
          <a:bodyPr spcFirstLastPara="1" wrap="square" lIns="19050" tIns="19050" rIns="19050" bIns="19050" anchor="t" anchorCtr="0">
            <a:normAutofit/>
          </a:bodyPr>
          <a:lstStyle>
            <a:lvl1pPr lvl="0" algn="l" rtl="0">
              <a:lnSpc>
                <a:spcPct val="80000"/>
              </a:lnSpc>
              <a:spcBef>
                <a:spcPts val="0"/>
              </a:spcBef>
              <a:spcAft>
                <a:spcPts val="0"/>
              </a:spcAft>
              <a:buClr>
                <a:srgbClr val="000000"/>
              </a:buClr>
              <a:buSzPts val="700"/>
              <a:buNone/>
              <a:defRPr/>
            </a:lvl1pPr>
            <a:lvl2pPr lvl="1" algn="l" rtl="0">
              <a:lnSpc>
                <a:spcPct val="80000"/>
              </a:lnSpc>
              <a:spcBef>
                <a:spcPts val="0"/>
              </a:spcBef>
              <a:spcAft>
                <a:spcPts val="0"/>
              </a:spcAft>
              <a:buClr>
                <a:srgbClr val="000000"/>
              </a:buClr>
              <a:buSzPts val="700"/>
              <a:buNone/>
              <a:defRPr/>
            </a:lvl2pPr>
            <a:lvl3pPr lvl="2" algn="l" rtl="0">
              <a:lnSpc>
                <a:spcPct val="80000"/>
              </a:lnSpc>
              <a:spcBef>
                <a:spcPts val="0"/>
              </a:spcBef>
              <a:spcAft>
                <a:spcPts val="0"/>
              </a:spcAft>
              <a:buClr>
                <a:srgbClr val="000000"/>
              </a:buClr>
              <a:buSzPts val="700"/>
              <a:buNone/>
              <a:defRPr/>
            </a:lvl3pPr>
            <a:lvl4pPr lvl="3" algn="l" rtl="0">
              <a:lnSpc>
                <a:spcPct val="80000"/>
              </a:lnSpc>
              <a:spcBef>
                <a:spcPts val="0"/>
              </a:spcBef>
              <a:spcAft>
                <a:spcPts val="0"/>
              </a:spcAft>
              <a:buClr>
                <a:srgbClr val="000000"/>
              </a:buClr>
              <a:buSzPts val="700"/>
              <a:buNone/>
              <a:defRPr/>
            </a:lvl4pPr>
            <a:lvl5pPr lvl="4" algn="l" rtl="0">
              <a:lnSpc>
                <a:spcPct val="80000"/>
              </a:lnSpc>
              <a:spcBef>
                <a:spcPts val="0"/>
              </a:spcBef>
              <a:spcAft>
                <a:spcPts val="0"/>
              </a:spcAft>
              <a:buClr>
                <a:srgbClr val="000000"/>
              </a:buClr>
              <a:buSzPts val="700"/>
              <a:buNone/>
              <a:defRPr/>
            </a:lvl5pPr>
            <a:lvl6pPr lvl="5" algn="l" rtl="0">
              <a:lnSpc>
                <a:spcPct val="80000"/>
              </a:lnSpc>
              <a:spcBef>
                <a:spcPts val="0"/>
              </a:spcBef>
              <a:spcAft>
                <a:spcPts val="0"/>
              </a:spcAft>
              <a:buClr>
                <a:srgbClr val="000000"/>
              </a:buClr>
              <a:buSzPts val="700"/>
              <a:buNone/>
              <a:defRPr/>
            </a:lvl6pPr>
            <a:lvl7pPr lvl="6" algn="l" rtl="0">
              <a:lnSpc>
                <a:spcPct val="80000"/>
              </a:lnSpc>
              <a:spcBef>
                <a:spcPts val="0"/>
              </a:spcBef>
              <a:spcAft>
                <a:spcPts val="0"/>
              </a:spcAft>
              <a:buClr>
                <a:srgbClr val="000000"/>
              </a:buClr>
              <a:buSzPts val="700"/>
              <a:buNone/>
              <a:defRPr/>
            </a:lvl7pPr>
            <a:lvl8pPr lvl="7" algn="l" rtl="0">
              <a:lnSpc>
                <a:spcPct val="80000"/>
              </a:lnSpc>
              <a:spcBef>
                <a:spcPts val="0"/>
              </a:spcBef>
              <a:spcAft>
                <a:spcPts val="0"/>
              </a:spcAft>
              <a:buClr>
                <a:srgbClr val="000000"/>
              </a:buClr>
              <a:buSzPts val="700"/>
              <a:buNone/>
              <a:defRPr/>
            </a:lvl8pPr>
            <a:lvl9pPr lvl="8" algn="l" rtl="0">
              <a:lnSpc>
                <a:spcPct val="80000"/>
              </a:lnSpc>
              <a:spcBef>
                <a:spcPts val="0"/>
              </a:spcBef>
              <a:spcAft>
                <a:spcPts val="0"/>
              </a:spcAft>
              <a:buClr>
                <a:srgbClr val="000000"/>
              </a:buClr>
              <a:buSzPts val="700"/>
              <a:buNone/>
              <a:defRPr/>
            </a:lvl9pPr>
          </a:lstStyle>
          <a:p>
            <a:endParaRPr/>
          </a:p>
        </p:txBody>
      </p:sp>
      <p:sp>
        <p:nvSpPr>
          <p:cNvPr id="1016" name="Google Shape;1016;gddae2d60bc_0_1441"/>
          <p:cNvSpPr txBox="1">
            <a:spLocks noGrp="1"/>
          </p:cNvSpPr>
          <p:nvPr>
            <p:ph type="body" idx="1"/>
          </p:nvPr>
        </p:nvSpPr>
        <p:spPr>
          <a:xfrm>
            <a:off x="452438" y="889861"/>
            <a:ext cx="8239200" cy="350700"/>
          </a:xfrm>
          <a:prstGeom prst="rect">
            <a:avLst/>
          </a:prstGeom>
          <a:noFill/>
          <a:ln>
            <a:noFill/>
          </a:ln>
        </p:spPr>
        <p:txBody>
          <a:bodyPr spcFirstLastPara="1" wrap="square" lIns="17150" tIns="17150" rIns="17150" bIns="17150" anchor="t" anchorCtr="0">
            <a:normAutofit/>
          </a:bodyPr>
          <a:lstStyle>
            <a:lvl1pPr marL="457200" lvl="0" indent="-228600" algn="l" rtl="0">
              <a:lnSpc>
                <a:spcPct val="100000"/>
              </a:lnSpc>
              <a:spcBef>
                <a:spcPts val="0"/>
              </a:spcBef>
              <a:spcAft>
                <a:spcPts val="0"/>
              </a:spcAft>
              <a:buClr>
                <a:srgbClr val="000000"/>
              </a:buClr>
              <a:buSzPts val="2100"/>
              <a:buFont typeface="Helvetica Neue"/>
              <a:buNone/>
              <a:defRPr sz="2100" b="1"/>
            </a:lvl1pPr>
            <a:lvl2pPr marL="914400" lvl="1" indent="-279400" algn="l" rtl="0">
              <a:lnSpc>
                <a:spcPct val="90000"/>
              </a:lnSpc>
              <a:spcBef>
                <a:spcPts val="1700"/>
              </a:spcBef>
              <a:spcAft>
                <a:spcPts val="0"/>
              </a:spcAft>
              <a:buClr>
                <a:srgbClr val="000000"/>
              </a:buClr>
              <a:buSzPts val="800"/>
              <a:buChar char="◂"/>
              <a:defRPr/>
            </a:lvl2pPr>
            <a:lvl3pPr marL="1371600" lvl="2" indent="-279400" algn="l" rtl="0">
              <a:lnSpc>
                <a:spcPct val="90000"/>
              </a:lnSpc>
              <a:spcBef>
                <a:spcPts val="1700"/>
              </a:spcBef>
              <a:spcAft>
                <a:spcPts val="0"/>
              </a:spcAft>
              <a:buClr>
                <a:srgbClr val="000000"/>
              </a:buClr>
              <a:buSzPts val="800"/>
              <a:buChar char="◂"/>
              <a:defRPr/>
            </a:lvl3pPr>
            <a:lvl4pPr marL="1828800" lvl="3" indent="-279400" algn="l" rtl="0">
              <a:lnSpc>
                <a:spcPct val="90000"/>
              </a:lnSpc>
              <a:spcBef>
                <a:spcPts val="1700"/>
              </a:spcBef>
              <a:spcAft>
                <a:spcPts val="0"/>
              </a:spcAft>
              <a:buClr>
                <a:srgbClr val="000000"/>
              </a:buClr>
              <a:buSzPts val="800"/>
              <a:buChar char="◂"/>
              <a:defRPr/>
            </a:lvl4pPr>
            <a:lvl5pPr marL="2286000" lvl="4" indent="-279400" algn="l" rtl="0">
              <a:lnSpc>
                <a:spcPct val="90000"/>
              </a:lnSpc>
              <a:spcBef>
                <a:spcPts val="1700"/>
              </a:spcBef>
              <a:spcAft>
                <a:spcPts val="0"/>
              </a:spcAft>
              <a:buClr>
                <a:srgbClr val="000000"/>
              </a:buClr>
              <a:buSzPts val="800"/>
              <a:buChar char="○"/>
              <a:defRPr/>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1017" name="Google Shape;1017;gddae2d60bc_0_1441"/>
          <p:cNvSpPr txBox="1">
            <a:spLocks noGrp="1"/>
          </p:cNvSpPr>
          <p:nvPr>
            <p:ph type="body" idx="2"/>
          </p:nvPr>
        </p:nvSpPr>
        <p:spPr>
          <a:xfrm>
            <a:off x="452438" y="1593189"/>
            <a:ext cx="8239200" cy="3096000"/>
          </a:xfrm>
          <a:prstGeom prst="rect">
            <a:avLst/>
          </a:prstGeom>
          <a:noFill/>
          <a:ln>
            <a:noFill/>
          </a:ln>
        </p:spPr>
        <p:txBody>
          <a:bodyPr spcFirstLastPara="1" wrap="square" lIns="19050" tIns="19050" rIns="19050" bIns="19050" anchor="t" anchorCtr="0">
            <a:normAutofit/>
          </a:bodyPr>
          <a:lstStyle>
            <a:lvl1pPr marL="457200" lvl="0" indent="-279400" algn="l" rtl="0">
              <a:lnSpc>
                <a:spcPct val="90000"/>
              </a:lnSpc>
              <a:spcBef>
                <a:spcPts val="1700"/>
              </a:spcBef>
              <a:spcAft>
                <a:spcPts val="0"/>
              </a:spcAft>
              <a:buClr>
                <a:srgbClr val="000000"/>
              </a:buClr>
              <a:buSzPts val="800"/>
              <a:buChar char="◂"/>
              <a:defRPr/>
            </a:lvl1pPr>
            <a:lvl2pPr marL="914400" lvl="1" indent="-279400" algn="l" rtl="0">
              <a:lnSpc>
                <a:spcPct val="90000"/>
              </a:lnSpc>
              <a:spcBef>
                <a:spcPts val="1700"/>
              </a:spcBef>
              <a:spcAft>
                <a:spcPts val="0"/>
              </a:spcAft>
              <a:buClr>
                <a:srgbClr val="000000"/>
              </a:buClr>
              <a:buSzPts val="800"/>
              <a:buChar char="◂"/>
              <a:defRPr/>
            </a:lvl2pPr>
            <a:lvl3pPr marL="1371600" lvl="2" indent="-279400" algn="l" rtl="0">
              <a:lnSpc>
                <a:spcPct val="90000"/>
              </a:lnSpc>
              <a:spcBef>
                <a:spcPts val="1700"/>
              </a:spcBef>
              <a:spcAft>
                <a:spcPts val="0"/>
              </a:spcAft>
              <a:buClr>
                <a:srgbClr val="000000"/>
              </a:buClr>
              <a:buSzPts val="800"/>
              <a:buChar char="◂"/>
              <a:defRPr/>
            </a:lvl3pPr>
            <a:lvl4pPr marL="1828800" lvl="3" indent="-279400" algn="l" rtl="0">
              <a:lnSpc>
                <a:spcPct val="90000"/>
              </a:lnSpc>
              <a:spcBef>
                <a:spcPts val="1700"/>
              </a:spcBef>
              <a:spcAft>
                <a:spcPts val="0"/>
              </a:spcAft>
              <a:buClr>
                <a:srgbClr val="000000"/>
              </a:buClr>
              <a:buSzPts val="800"/>
              <a:buChar char="◂"/>
              <a:defRPr/>
            </a:lvl4pPr>
            <a:lvl5pPr marL="2286000" lvl="4" indent="-279400" algn="l" rtl="0">
              <a:lnSpc>
                <a:spcPct val="90000"/>
              </a:lnSpc>
              <a:spcBef>
                <a:spcPts val="1700"/>
              </a:spcBef>
              <a:spcAft>
                <a:spcPts val="0"/>
              </a:spcAft>
              <a:buClr>
                <a:srgbClr val="000000"/>
              </a:buClr>
              <a:buSzPts val="800"/>
              <a:buChar char="○"/>
              <a:defRPr/>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1018" name="Google Shape;1018;gddae2d60bc_0_1441"/>
          <p:cNvSpPr txBox="1">
            <a:spLocks noGrp="1"/>
          </p:cNvSpPr>
          <p:nvPr>
            <p:ph type="sldNum" idx="12"/>
          </p:nvPr>
        </p:nvSpPr>
        <p:spPr>
          <a:xfrm>
            <a:off x="4500562" y="4905375"/>
            <a:ext cx="138300" cy="146100"/>
          </a:xfrm>
          <a:prstGeom prst="rect">
            <a:avLst/>
          </a:prstGeom>
          <a:noFill/>
          <a:ln>
            <a:noFill/>
          </a:ln>
        </p:spPr>
        <p:txBody>
          <a:bodyPr spcFirstLastPara="1" wrap="square" lIns="19050" tIns="19050" rIns="19050" bIns="19050" anchor="b" anchorCtr="0">
            <a:spAutoFit/>
          </a:bodyPr>
          <a:lstStyle>
            <a:lvl1pPr marL="0" lvl="0" indent="0" algn="ctr" rtl="0">
              <a:lnSpc>
                <a:spcPct val="100000"/>
              </a:lnSpc>
              <a:spcBef>
                <a:spcPts val="0"/>
              </a:spcBef>
              <a:spcAft>
                <a:spcPts val="0"/>
              </a:spcAft>
              <a:buClr>
                <a:srgbClr val="000000"/>
              </a:buClr>
              <a:buSzPts val="700"/>
              <a:buFont typeface="Helvetica Neue"/>
              <a:buNone/>
              <a:defRPr sz="700">
                <a:solidFill>
                  <a:srgbClr val="000000"/>
                </a:solidFill>
              </a:defRPr>
            </a:lvl1pPr>
            <a:lvl2pPr marL="0" lvl="1" indent="0" algn="ctr" rtl="0">
              <a:lnSpc>
                <a:spcPct val="100000"/>
              </a:lnSpc>
              <a:spcBef>
                <a:spcPts val="0"/>
              </a:spcBef>
              <a:spcAft>
                <a:spcPts val="0"/>
              </a:spcAft>
              <a:buClr>
                <a:srgbClr val="000000"/>
              </a:buClr>
              <a:buSzPts val="700"/>
              <a:buFont typeface="Helvetica Neue"/>
              <a:buNone/>
              <a:defRPr sz="700">
                <a:solidFill>
                  <a:srgbClr val="000000"/>
                </a:solidFill>
              </a:defRPr>
            </a:lvl2pPr>
            <a:lvl3pPr marL="0" lvl="2" indent="0" algn="ctr" rtl="0">
              <a:lnSpc>
                <a:spcPct val="100000"/>
              </a:lnSpc>
              <a:spcBef>
                <a:spcPts val="0"/>
              </a:spcBef>
              <a:spcAft>
                <a:spcPts val="0"/>
              </a:spcAft>
              <a:buClr>
                <a:srgbClr val="000000"/>
              </a:buClr>
              <a:buSzPts val="700"/>
              <a:buFont typeface="Helvetica Neue"/>
              <a:buNone/>
              <a:defRPr sz="700">
                <a:solidFill>
                  <a:srgbClr val="000000"/>
                </a:solidFill>
              </a:defRPr>
            </a:lvl3pPr>
            <a:lvl4pPr marL="0" lvl="3" indent="0" algn="ctr" rtl="0">
              <a:lnSpc>
                <a:spcPct val="100000"/>
              </a:lnSpc>
              <a:spcBef>
                <a:spcPts val="0"/>
              </a:spcBef>
              <a:spcAft>
                <a:spcPts val="0"/>
              </a:spcAft>
              <a:buClr>
                <a:srgbClr val="000000"/>
              </a:buClr>
              <a:buSzPts val="700"/>
              <a:buFont typeface="Helvetica Neue"/>
              <a:buNone/>
              <a:defRPr sz="700">
                <a:solidFill>
                  <a:srgbClr val="000000"/>
                </a:solidFill>
              </a:defRPr>
            </a:lvl4pPr>
            <a:lvl5pPr marL="0" lvl="4" indent="0" algn="ctr" rtl="0">
              <a:lnSpc>
                <a:spcPct val="100000"/>
              </a:lnSpc>
              <a:spcBef>
                <a:spcPts val="0"/>
              </a:spcBef>
              <a:spcAft>
                <a:spcPts val="0"/>
              </a:spcAft>
              <a:buClr>
                <a:srgbClr val="000000"/>
              </a:buClr>
              <a:buSzPts val="700"/>
              <a:buFont typeface="Helvetica Neue"/>
              <a:buNone/>
              <a:defRPr sz="700">
                <a:solidFill>
                  <a:srgbClr val="000000"/>
                </a:solidFill>
              </a:defRPr>
            </a:lvl5pPr>
            <a:lvl6pPr marL="0" lvl="5" indent="0" algn="ctr" rtl="0">
              <a:lnSpc>
                <a:spcPct val="100000"/>
              </a:lnSpc>
              <a:spcBef>
                <a:spcPts val="0"/>
              </a:spcBef>
              <a:spcAft>
                <a:spcPts val="0"/>
              </a:spcAft>
              <a:buClr>
                <a:srgbClr val="000000"/>
              </a:buClr>
              <a:buSzPts val="700"/>
              <a:buFont typeface="Helvetica Neue"/>
              <a:buNone/>
              <a:defRPr sz="700">
                <a:solidFill>
                  <a:srgbClr val="000000"/>
                </a:solidFill>
              </a:defRPr>
            </a:lvl6pPr>
            <a:lvl7pPr marL="0" lvl="6" indent="0" algn="ctr" rtl="0">
              <a:lnSpc>
                <a:spcPct val="100000"/>
              </a:lnSpc>
              <a:spcBef>
                <a:spcPts val="0"/>
              </a:spcBef>
              <a:spcAft>
                <a:spcPts val="0"/>
              </a:spcAft>
              <a:buClr>
                <a:srgbClr val="000000"/>
              </a:buClr>
              <a:buSzPts val="700"/>
              <a:buFont typeface="Helvetica Neue"/>
              <a:buNone/>
              <a:defRPr sz="700">
                <a:solidFill>
                  <a:srgbClr val="000000"/>
                </a:solidFill>
              </a:defRPr>
            </a:lvl7pPr>
            <a:lvl8pPr marL="0" lvl="7" indent="0" algn="ctr" rtl="0">
              <a:lnSpc>
                <a:spcPct val="100000"/>
              </a:lnSpc>
              <a:spcBef>
                <a:spcPts val="0"/>
              </a:spcBef>
              <a:spcAft>
                <a:spcPts val="0"/>
              </a:spcAft>
              <a:buClr>
                <a:srgbClr val="000000"/>
              </a:buClr>
              <a:buSzPts val="700"/>
              <a:buFont typeface="Helvetica Neue"/>
              <a:buNone/>
              <a:defRPr sz="700">
                <a:solidFill>
                  <a:srgbClr val="000000"/>
                </a:solidFill>
              </a:defRPr>
            </a:lvl8pPr>
            <a:lvl9pPr marL="0" lvl="8" indent="0" algn="ctr" rtl="0">
              <a:lnSpc>
                <a:spcPct val="100000"/>
              </a:lnSpc>
              <a:spcBef>
                <a:spcPts val="0"/>
              </a:spcBef>
              <a:spcAft>
                <a:spcPts val="0"/>
              </a:spcAft>
              <a:buClr>
                <a:srgbClr val="000000"/>
              </a:buClr>
              <a:buSzPts val="700"/>
              <a:buFont typeface="Helvetica Neue"/>
              <a:buNone/>
              <a:defRPr sz="700">
                <a:solidFill>
                  <a:srgbClr val="000000"/>
                </a:solidFill>
              </a:defRPr>
            </a:lvl9pPr>
          </a:lstStyle>
          <a:p>
            <a:pPr marL="0" lvl="0" indent="0" algn="ctr" rtl="0">
              <a:spcBef>
                <a:spcPts val="0"/>
              </a:spcBef>
              <a:spcAft>
                <a:spcPts val="0"/>
              </a:spcAft>
              <a:buNone/>
            </a:pPr>
            <a:fld id="{00000000-1234-1234-1234-123412341234}" type="slidenum">
              <a:rPr lang="en"/>
              <a:t>‹#›</a:t>
            </a:fld>
            <a:endParaRPr sz="1300">
              <a:solidFill>
                <a:schemeClr val="lt1"/>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mp; Bullets 17">
  <p:cSld name="TITLE_AND_BODY_19">
    <p:spTree>
      <p:nvGrpSpPr>
        <p:cNvPr id="1" name="Shape 1019"/>
        <p:cNvGrpSpPr/>
        <p:nvPr/>
      </p:nvGrpSpPr>
      <p:grpSpPr>
        <a:xfrm>
          <a:off x="0" y="0"/>
          <a:ext cx="0" cy="0"/>
          <a:chOff x="0" y="0"/>
          <a:chExt cx="0" cy="0"/>
        </a:xfrm>
      </p:grpSpPr>
      <p:sp>
        <p:nvSpPr>
          <p:cNvPr id="1020" name="Google Shape;1020;gddae2d60bc_0_1520"/>
          <p:cNvSpPr txBox="1">
            <a:spLocks noGrp="1"/>
          </p:cNvSpPr>
          <p:nvPr>
            <p:ph type="title"/>
          </p:nvPr>
        </p:nvSpPr>
        <p:spPr>
          <a:xfrm>
            <a:off x="452438" y="404813"/>
            <a:ext cx="8239200" cy="537300"/>
          </a:xfrm>
          <a:prstGeom prst="rect">
            <a:avLst/>
          </a:prstGeom>
          <a:noFill/>
          <a:ln>
            <a:noFill/>
          </a:ln>
        </p:spPr>
        <p:txBody>
          <a:bodyPr spcFirstLastPara="1" wrap="square" lIns="19050" tIns="19050" rIns="19050" bIns="19050" anchor="t" anchorCtr="0">
            <a:normAutofit/>
          </a:bodyPr>
          <a:lstStyle>
            <a:lvl1pPr lvl="0" algn="l" rtl="0">
              <a:lnSpc>
                <a:spcPct val="80000"/>
              </a:lnSpc>
              <a:spcBef>
                <a:spcPts val="0"/>
              </a:spcBef>
              <a:spcAft>
                <a:spcPts val="0"/>
              </a:spcAft>
              <a:buClr>
                <a:srgbClr val="000000"/>
              </a:buClr>
              <a:buSzPts val="700"/>
              <a:buNone/>
              <a:defRPr/>
            </a:lvl1pPr>
            <a:lvl2pPr lvl="1" algn="l" rtl="0">
              <a:lnSpc>
                <a:spcPct val="80000"/>
              </a:lnSpc>
              <a:spcBef>
                <a:spcPts val="0"/>
              </a:spcBef>
              <a:spcAft>
                <a:spcPts val="0"/>
              </a:spcAft>
              <a:buClr>
                <a:srgbClr val="000000"/>
              </a:buClr>
              <a:buSzPts val="700"/>
              <a:buNone/>
              <a:defRPr/>
            </a:lvl2pPr>
            <a:lvl3pPr lvl="2" algn="l" rtl="0">
              <a:lnSpc>
                <a:spcPct val="80000"/>
              </a:lnSpc>
              <a:spcBef>
                <a:spcPts val="0"/>
              </a:spcBef>
              <a:spcAft>
                <a:spcPts val="0"/>
              </a:spcAft>
              <a:buClr>
                <a:srgbClr val="000000"/>
              </a:buClr>
              <a:buSzPts val="700"/>
              <a:buNone/>
              <a:defRPr/>
            </a:lvl3pPr>
            <a:lvl4pPr lvl="3" algn="l" rtl="0">
              <a:lnSpc>
                <a:spcPct val="80000"/>
              </a:lnSpc>
              <a:spcBef>
                <a:spcPts val="0"/>
              </a:spcBef>
              <a:spcAft>
                <a:spcPts val="0"/>
              </a:spcAft>
              <a:buClr>
                <a:srgbClr val="000000"/>
              </a:buClr>
              <a:buSzPts val="700"/>
              <a:buNone/>
              <a:defRPr/>
            </a:lvl4pPr>
            <a:lvl5pPr lvl="4" algn="l" rtl="0">
              <a:lnSpc>
                <a:spcPct val="80000"/>
              </a:lnSpc>
              <a:spcBef>
                <a:spcPts val="0"/>
              </a:spcBef>
              <a:spcAft>
                <a:spcPts val="0"/>
              </a:spcAft>
              <a:buClr>
                <a:srgbClr val="000000"/>
              </a:buClr>
              <a:buSzPts val="700"/>
              <a:buNone/>
              <a:defRPr/>
            </a:lvl5pPr>
            <a:lvl6pPr lvl="5" algn="l" rtl="0">
              <a:lnSpc>
                <a:spcPct val="80000"/>
              </a:lnSpc>
              <a:spcBef>
                <a:spcPts val="0"/>
              </a:spcBef>
              <a:spcAft>
                <a:spcPts val="0"/>
              </a:spcAft>
              <a:buClr>
                <a:srgbClr val="000000"/>
              </a:buClr>
              <a:buSzPts val="700"/>
              <a:buNone/>
              <a:defRPr/>
            </a:lvl6pPr>
            <a:lvl7pPr lvl="6" algn="l" rtl="0">
              <a:lnSpc>
                <a:spcPct val="80000"/>
              </a:lnSpc>
              <a:spcBef>
                <a:spcPts val="0"/>
              </a:spcBef>
              <a:spcAft>
                <a:spcPts val="0"/>
              </a:spcAft>
              <a:buClr>
                <a:srgbClr val="000000"/>
              </a:buClr>
              <a:buSzPts val="700"/>
              <a:buNone/>
              <a:defRPr/>
            </a:lvl7pPr>
            <a:lvl8pPr lvl="7" algn="l" rtl="0">
              <a:lnSpc>
                <a:spcPct val="80000"/>
              </a:lnSpc>
              <a:spcBef>
                <a:spcPts val="0"/>
              </a:spcBef>
              <a:spcAft>
                <a:spcPts val="0"/>
              </a:spcAft>
              <a:buClr>
                <a:srgbClr val="000000"/>
              </a:buClr>
              <a:buSzPts val="700"/>
              <a:buNone/>
              <a:defRPr/>
            </a:lvl8pPr>
            <a:lvl9pPr lvl="8" algn="l" rtl="0">
              <a:lnSpc>
                <a:spcPct val="80000"/>
              </a:lnSpc>
              <a:spcBef>
                <a:spcPts val="0"/>
              </a:spcBef>
              <a:spcAft>
                <a:spcPts val="0"/>
              </a:spcAft>
              <a:buClr>
                <a:srgbClr val="000000"/>
              </a:buClr>
              <a:buSzPts val="700"/>
              <a:buNone/>
              <a:defRPr/>
            </a:lvl9pPr>
          </a:lstStyle>
          <a:p>
            <a:endParaRPr/>
          </a:p>
        </p:txBody>
      </p:sp>
      <p:sp>
        <p:nvSpPr>
          <p:cNvPr id="1021" name="Google Shape;1021;gddae2d60bc_0_1520"/>
          <p:cNvSpPr txBox="1">
            <a:spLocks noGrp="1"/>
          </p:cNvSpPr>
          <p:nvPr>
            <p:ph type="body" idx="1"/>
          </p:nvPr>
        </p:nvSpPr>
        <p:spPr>
          <a:xfrm>
            <a:off x="452438" y="889861"/>
            <a:ext cx="8239200" cy="350700"/>
          </a:xfrm>
          <a:prstGeom prst="rect">
            <a:avLst/>
          </a:prstGeom>
          <a:noFill/>
          <a:ln>
            <a:noFill/>
          </a:ln>
        </p:spPr>
        <p:txBody>
          <a:bodyPr spcFirstLastPara="1" wrap="square" lIns="17150" tIns="17150" rIns="17150" bIns="17150" anchor="t" anchorCtr="0">
            <a:normAutofit/>
          </a:bodyPr>
          <a:lstStyle>
            <a:lvl1pPr marL="457200" lvl="0" indent="-228600" algn="l" rtl="0">
              <a:lnSpc>
                <a:spcPct val="100000"/>
              </a:lnSpc>
              <a:spcBef>
                <a:spcPts val="0"/>
              </a:spcBef>
              <a:spcAft>
                <a:spcPts val="0"/>
              </a:spcAft>
              <a:buClr>
                <a:srgbClr val="000000"/>
              </a:buClr>
              <a:buSzPts val="2100"/>
              <a:buFont typeface="Helvetica Neue"/>
              <a:buNone/>
              <a:defRPr sz="2100" b="1"/>
            </a:lvl1pPr>
            <a:lvl2pPr marL="914400" lvl="1" indent="-279400" algn="l" rtl="0">
              <a:lnSpc>
                <a:spcPct val="90000"/>
              </a:lnSpc>
              <a:spcBef>
                <a:spcPts val="1700"/>
              </a:spcBef>
              <a:spcAft>
                <a:spcPts val="0"/>
              </a:spcAft>
              <a:buClr>
                <a:srgbClr val="000000"/>
              </a:buClr>
              <a:buSzPts val="800"/>
              <a:buChar char="◂"/>
              <a:defRPr/>
            </a:lvl2pPr>
            <a:lvl3pPr marL="1371600" lvl="2" indent="-279400" algn="l" rtl="0">
              <a:lnSpc>
                <a:spcPct val="90000"/>
              </a:lnSpc>
              <a:spcBef>
                <a:spcPts val="1700"/>
              </a:spcBef>
              <a:spcAft>
                <a:spcPts val="0"/>
              </a:spcAft>
              <a:buClr>
                <a:srgbClr val="000000"/>
              </a:buClr>
              <a:buSzPts val="800"/>
              <a:buChar char="◂"/>
              <a:defRPr/>
            </a:lvl3pPr>
            <a:lvl4pPr marL="1828800" lvl="3" indent="-279400" algn="l" rtl="0">
              <a:lnSpc>
                <a:spcPct val="90000"/>
              </a:lnSpc>
              <a:spcBef>
                <a:spcPts val="1700"/>
              </a:spcBef>
              <a:spcAft>
                <a:spcPts val="0"/>
              </a:spcAft>
              <a:buClr>
                <a:srgbClr val="000000"/>
              </a:buClr>
              <a:buSzPts val="800"/>
              <a:buChar char="◂"/>
              <a:defRPr/>
            </a:lvl4pPr>
            <a:lvl5pPr marL="2286000" lvl="4" indent="-279400" algn="l" rtl="0">
              <a:lnSpc>
                <a:spcPct val="90000"/>
              </a:lnSpc>
              <a:spcBef>
                <a:spcPts val="1700"/>
              </a:spcBef>
              <a:spcAft>
                <a:spcPts val="0"/>
              </a:spcAft>
              <a:buClr>
                <a:srgbClr val="000000"/>
              </a:buClr>
              <a:buSzPts val="800"/>
              <a:buChar char="○"/>
              <a:defRPr/>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1022" name="Google Shape;1022;gddae2d60bc_0_1520"/>
          <p:cNvSpPr txBox="1">
            <a:spLocks noGrp="1"/>
          </p:cNvSpPr>
          <p:nvPr>
            <p:ph type="body" idx="2"/>
          </p:nvPr>
        </p:nvSpPr>
        <p:spPr>
          <a:xfrm>
            <a:off x="452438" y="1593189"/>
            <a:ext cx="8239200" cy="3096000"/>
          </a:xfrm>
          <a:prstGeom prst="rect">
            <a:avLst/>
          </a:prstGeom>
          <a:noFill/>
          <a:ln>
            <a:noFill/>
          </a:ln>
        </p:spPr>
        <p:txBody>
          <a:bodyPr spcFirstLastPara="1" wrap="square" lIns="19050" tIns="19050" rIns="19050" bIns="19050" anchor="t" anchorCtr="0">
            <a:normAutofit/>
          </a:bodyPr>
          <a:lstStyle>
            <a:lvl1pPr marL="457200" lvl="0" indent="-279400" algn="l" rtl="0">
              <a:lnSpc>
                <a:spcPct val="90000"/>
              </a:lnSpc>
              <a:spcBef>
                <a:spcPts val="1700"/>
              </a:spcBef>
              <a:spcAft>
                <a:spcPts val="0"/>
              </a:spcAft>
              <a:buClr>
                <a:srgbClr val="000000"/>
              </a:buClr>
              <a:buSzPts val="800"/>
              <a:buChar char="◂"/>
              <a:defRPr/>
            </a:lvl1pPr>
            <a:lvl2pPr marL="914400" lvl="1" indent="-279400" algn="l" rtl="0">
              <a:lnSpc>
                <a:spcPct val="90000"/>
              </a:lnSpc>
              <a:spcBef>
                <a:spcPts val="1700"/>
              </a:spcBef>
              <a:spcAft>
                <a:spcPts val="0"/>
              </a:spcAft>
              <a:buClr>
                <a:srgbClr val="000000"/>
              </a:buClr>
              <a:buSzPts val="800"/>
              <a:buChar char="◂"/>
              <a:defRPr/>
            </a:lvl2pPr>
            <a:lvl3pPr marL="1371600" lvl="2" indent="-279400" algn="l" rtl="0">
              <a:lnSpc>
                <a:spcPct val="90000"/>
              </a:lnSpc>
              <a:spcBef>
                <a:spcPts val="1700"/>
              </a:spcBef>
              <a:spcAft>
                <a:spcPts val="0"/>
              </a:spcAft>
              <a:buClr>
                <a:srgbClr val="000000"/>
              </a:buClr>
              <a:buSzPts val="800"/>
              <a:buChar char="◂"/>
              <a:defRPr/>
            </a:lvl3pPr>
            <a:lvl4pPr marL="1828800" lvl="3" indent="-279400" algn="l" rtl="0">
              <a:lnSpc>
                <a:spcPct val="90000"/>
              </a:lnSpc>
              <a:spcBef>
                <a:spcPts val="1700"/>
              </a:spcBef>
              <a:spcAft>
                <a:spcPts val="0"/>
              </a:spcAft>
              <a:buClr>
                <a:srgbClr val="000000"/>
              </a:buClr>
              <a:buSzPts val="800"/>
              <a:buChar char="◂"/>
              <a:defRPr/>
            </a:lvl4pPr>
            <a:lvl5pPr marL="2286000" lvl="4" indent="-279400" algn="l" rtl="0">
              <a:lnSpc>
                <a:spcPct val="90000"/>
              </a:lnSpc>
              <a:spcBef>
                <a:spcPts val="1700"/>
              </a:spcBef>
              <a:spcAft>
                <a:spcPts val="0"/>
              </a:spcAft>
              <a:buClr>
                <a:srgbClr val="000000"/>
              </a:buClr>
              <a:buSzPts val="800"/>
              <a:buChar char="○"/>
              <a:defRPr/>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1023" name="Google Shape;1023;gddae2d60bc_0_1520"/>
          <p:cNvSpPr txBox="1">
            <a:spLocks noGrp="1"/>
          </p:cNvSpPr>
          <p:nvPr>
            <p:ph type="sldNum" idx="12"/>
          </p:nvPr>
        </p:nvSpPr>
        <p:spPr>
          <a:xfrm>
            <a:off x="4500562" y="4905375"/>
            <a:ext cx="138300" cy="146100"/>
          </a:xfrm>
          <a:prstGeom prst="rect">
            <a:avLst/>
          </a:prstGeom>
          <a:noFill/>
          <a:ln>
            <a:noFill/>
          </a:ln>
        </p:spPr>
        <p:txBody>
          <a:bodyPr spcFirstLastPara="1" wrap="square" lIns="19050" tIns="19050" rIns="19050" bIns="19050" anchor="b" anchorCtr="0">
            <a:spAutoFit/>
          </a:bodyPr>
          <a:lstStyle>
            <a:lvl1pPr marL="0" lvl="0" indent="0" algn="ctr" rtl="0">
              <a:lnSpc>
                <a:spcPct val="100000"/>
              </a:lnSpc>
              <a:spcBef>
                <a:spcPts val="0"/>
              </a:spcBef>
              <a:spcAft>
                <a:spcPts val="0"/>
              </a:spcAft>
              <a:buClr>
                <a:srgbClr val="000000"/>
              </a:buClr>
              <a:buSzPts val="700"/>
              <a:buFont typeface="Helvetica Neue"/>
              <a:buNone/>
              <a:defRPr sz="700">
                <a:solidFill>
                  <a:srgbClr val="000000"/>
                </a:solidFill>
              </a:defRPr>
            </a:lvl1pPr>
            <a:lvl2pPr marL="0" lvl="1" indent="0" algn="ctr" rtl="0">
              <a:lnSpc>
                <a:spcPct val="100000"/>
              </a:lnSpc>
              <a:spcBef>
                <a:spcPts val="0"/>
              </a:spcBef>
              <a:spcAft>
                <a:spcPts val="0"/>
              </a:spcAft>
              <a:buClr>
                <a:srgbClr val="000000"/>
              </a:buClr>
              <a:buSzPts val="700"/>
              <a:buFont typeface="Helvetica Neue"/>
              <a:buNone/>
              <a:defRPr sz="700">
                <a:solidFill>
                  <a:srgbClr val="000000"/>
                </a:solidFill>
              </a:defRPr>
            </a:lvl2pPr>
            <a:lvl3pPr marL="0" lvl="2" indent="0" algn="ctr" rtl="0">
              <a:lnSpc>
                <a:spcPct val="100000"/>
              </a:lnSpc>
              <a:spcBef>
                <a:spcPts val="0"/>
              </a:spcBef>
              <a:spcAft>
                <a:spcPts val="0"/>
              </a:spcAft>
              <a:buClr>
                <a:srgbClr val="000000"/>
              </a:buClr>
              <a:buSzPts val="700"/>
              <a:buFont typeface="Helvetica Neue"/>
              <a:buNone/>
              <a:defRPr sz="700">
                <a:solidFill>
                  <a:srgbClr val="000000"/>
                </a:solidFill>
              </a:defRPr>
            </a:lvl3pPr>
            <a:lvl4pPr marL="0" lvl="3" indent="0" algn="ctr" rtl="0">
              <a:lnSpc>
                <a:spcPct val="100000"/>
              </a:lnSpc>
              <a:spcBef>
                <a:spcPts val="0"/>
              </a:spcBef>
              <a:spcAft>
                <a:spcPts val="0"/>
              </a:spcAft>
              <a:buClr>
                <a:srgbClr val="000000"/>
              </a:buClr>
              <a:buSzPts val="700"/>
              <a:buFont typeface="Helvetica Neue"/>
              <a:buNone/>
              <a:defRPr sz="700">
                <a:solidFill>
                  <a:srgbClr val="000000"/>
                </a:solidFill>
              </a:defRPr>
            </a:lvl4pPr>
            <a:lvl5pPr marL="0" lvl="4" indent="0" algn="ctr" rtl="0">
              <a:lnSpc>
                <a:spcPct val="100000"/>
              </a:lnSpc>
              <a:spcBef>
                <a:spcPts val="0"/>
              </a:spcBef>
              <a:spcAft>
                <a:spcPts val="0"/>
              </a:spcAft>
              <a:buClr>
                <a:srgbClr val="000000"/>
              </a:buClr>
              <a:buSzPts val="700"/>
              <a:buFont typeface="Helvetica Neue"/>
              <a:buNone/>
              <a:defRPr sz="700">
                <a:solidFill>
                  <a:srgbClr val="000000"/>
                </a:solidFill>
              </a:defRPr>
            </a:lvl5pPr>
            <a:lvl6pPr marL="0" lvl="5" indent="0" algn="ctr" rtl="0">
              <a:lnSpc>
                <a:spcPct val="100000"/>
              </a:lnSpc>
              <a:spcBef>
                <a:spcPts val="0"/>
              </a:spcBef>
              <a:spcAft>
                <a:spcPts val="0"/>
              </a:spcAft>
              <a:buClr>
                <a:srgbClr val="000000"/>
              </a:buClr>
              <a:buSzPts val="700"/>
              <a:buFont typeface="Helvetica Neue"/>
              <a:buNone/>
              <a:defRPr sz="700">
                <a:solidFill>
                  <a:srgbClr val="000000"/>
                </a:solidFill>
              </a:defRPr>
            </a:lvl6pPr>
            <a:lvl7pPr marL="0" lvl="6" indent="0" algn="ctr" rtl="0">
              <a:lnSpc>
                <a:spcPct val="100000"/>
              </a:lnSpc>
              <a:spcBef>
                <a:spcPts val="0"/>
              </a:spcBef>
              <a:spcAft>
                <a:spcPts val="0"/>
              </a:spcAft>
              <a:buClr>
                <a:srgbClr val="000000"/>
              </a:buClr>
              <a:buSzPts val="700"/>
              <a:buFont typeface="Helvetica Neue"/>
              <a:buNone/>
              <a:defRPr sz="700">
                <a:solidFill>
                  <a:srgbClr val="000000"/>
                </a:solidFill>
              </a:defRPr>
            </a:lvl7pPr>
            <a:lvl8pPr marL="0" lvl="7" indent="0" algn="ctr" rtl="0">
              <a:lnSpc>
                <a:spcPct val="100000"/>
              </a:lnSpc>
              <a:spcBef>
                <a:spcPts val="0"/>
              </a:spcBef>
              <a:spcAft>
                <a:spcPts val="0"/>
              </a:spcAft>
              <a:buClr>
                <a:srgbClr val="000000"/>
              </a:buClr>
              <a:buSzPts val="700"/>
              <a:buFont typeface="Helvetica Neue"/>
              <a:buNone/>
              <a:defRPr sz="700">
                <a:solidFill>
                  <a:srgbClr val="000000"/>
                </a:solidFill>
              </a:defRPr>
            </a:lvl8pPr>
            <a:lvl9pPr marL="0" lvl="8" indent="0" algn="ctr" rtl="0">
              <a:lnSpc>
                <a:spcPct val="100000"/>
              </a:lnSpc>
              <a:spcBef>
                <a:spcPts val="0"/>
              </a:spcBef>
              <a:spcAft>
                <a:spcPts val="0"/>
              </a:spcAft>
              <a:buClr>
                <a:srgbClr val="000000"/>
              </a:buClr>
              <a:buSzPts val="700"/>
              <a:buFont typeface="Helvetica Neue"/>
              <a:buNone/>
              <a:defRPr sz="700">
                <a:solidFill>
                  <a:srgbClr val="000000"/>
                </a:solidFill>
              </a:defRPr>
            </a:lvl9pPr>
          </a:lstStyle>
          <a:p>
            <a:pPr marL="0" lvl="0" indent="0" algn="ctr" rtl="0">
              <a:spcBef>
                <a:spcPts val="0"/>
              </a:spcBef>
              <a:spcAft>
                <a:spcPts val="0"/>
              </a:spcAft>
              <a:buNone/>
            </a:pPr>
            <a:fld id="{00000000-1234-1234-1234-123412341234}" type="slidenum">
              <a:rPr lang="en"/>
              <a:t>‹#›</a:t>
            </a:fld>
            <a:endParaRPr sz="1300">
              <a:solidFill>
                <a:schemeClr val="lt1"/>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mp; Bullets 18">
  <p:cSld name="TITLE_AND_BODY_20">
    <p:spTree>
      <p:nvGrpSpPr>
        <p:cNvPr id="1" name="Shape 1024"/>
        <p:cNvGrpSpPr/>
        <p:nvPr/>
      </p:nvGrpSpPr>
      <p:grpSpPr>
        <a:xfrm>
          <a:off x="0" y="0"/>
          <a:ext cx="0" cy="0"/>
          <a:chOff x="0" y="0"/>
          <a:chExt cx="0" cy="0"/>
        </a:xfrm>
      </p:grpSpPr>
      <p:sp>
        <p:nvSpPr>
          <p:cNvPr id="1025" name="Google Shape;1025;gddae2d60bc_0_1599"/>
          <p:cNvSpPr txBox="1">
            <a:spLocks noGrp="1"/>
          </p:cNvSpPr>
          <p:nvPr>
            <p:ph type="title"/>
          </p:nvPr>
        </p:nvSpPr>
        <p:spPr>
          <a:xfrm>
            <a:off x="452438" y="404813"/>
            <a:ext cx="8239200" cy="537300"/>
          </a:xfrm>
          <a:prstGeom prst="rect">
            <a:avLst/>
          </a:prstGeom>
          <a:noFill/>
          <a:ln>
            <a:noFill/>
          </a:ln>
        </p:spPr>
        <p:txBody>
          <a:bodyPr spcFirstLastPara="1" wrap="square" lIns="19050" tIns="19050" rIns="19050" bIns="19050" anchor="t" anchorCtr="0">
            <a:normAutofit/>
          </a:bodyPr>
          <a:lstStyle>
            <a:lvl1pPr lvl="0" algn="l" rtl="0">
              <a:lnSpc>
                <a:spcPct val="80000"/>
              </a:lnSpc>
              <a:spcBef>
                <a:spcPts val="0"/>
              </a:spcBef>
              <a:spcAft>
                <a:spcPts val="0"/>
              </a:spcAft>
              <a:buClr>
                <a:srgbClr val="000000"/>
              </a:buClr>
              <a:buSzPts val="700"/>
              <a:buNone/>
              <a:defRPr/>
            </a:lvl1pPr>
            <a:lvl2pPr lvl="1" algn="l" rtl="0">
              <a:lnSpc>
                <a:spcPct val="80000"/>
              </a:lnSpc>
              <a:spcBef>
                <a:spcPts val="0"/>
              </a:spcBef>
              <a:spcAft>
                <a:spcPts val="0"/>
              </a:spcAft>
              <a:buClr>
                <a:srgbClr val="000000"/>
              </a:buClr>
              <a:buSzPts val="700"/>
              <a:buNone/>
              <a:defRPr/>
            </a:lvl2pPr>
            <a:lvl3pPr lvl="2" algn="l" rtl="0">
              <a:lnSpc>
                <a:spcPct val="80000"/>
              </a:lnSpc>
              <a:spcBef>
                <a:spcPts val="0"/>
              </a:spcBef>
              <a:spcAft>
                <a:spcPts val="0"/>
              </a:spcAft>
              <a:buClr>
                <a:srgbClr val="000000"/>
              </a:buClr>
              <a:buSzPts val="700"/>
              <a:buNone/>
              <a:defRPr/>
            </a:lvl3pPr>
            <a:lvl4pPr lvl="3" algn="l" rtl="0">
              <a:lnSpc>
                <a:spcPct val="80000"/>
              </a:lnSpc>
              <a:spcBef>
                <a:spcPts val="0"/>
              </a:spcBef>
              <a:spcAft>
                <a:spcPts val="0"/>
              </a:spcAft>
              <a:buClr>
                <a:srgbClr val="000000"/>
              </a:buClr>
              <a:buSzPts val="700"/>
              <a:buNone/>
              <a:defRPr/>
            </a:lvl4pPr>
            <a:lvl5pPr lvl="4" algn="l" rtl="0">
              <a:lnSpc>
                <a:spcPct val="80000"/>
              </a:lnSpc>
              <a:spcBef>
                <a:spcPts val="0"/>
              </a:spcBef>
              <a:spcAft>
                <a:spcPts val="0"/>
              </a:spcAft>
              <a:buClr>
                <a:srgbClr val="000000"/>
              </a:buClr>
              <a:buSzPts val="700"/>
              <a:buNone/>
              <a:defRPr/>
            </a:lvl5pPr>
            <a:lvl6pPr lvl="5" algn="l" rtl="0">
              <a:lnSpc>
                <a:spcPct val="80000"/>
              </a:lnSpc>
              <a:spcBef>
                <a:spcPts val="0"/>
              </a:spcBef>
              <a:spcAft>
                <a:spcPts val="0"/>
              </a:spcAft>
              <a:buClr>
                <a:srgbClr val="000000"/>
              </a:buClr>
              <a:buSzPts val="700"/>
              <a:buNone/>
              <a:defRPr/>
            </a:lvl6pPr>
            <a:lvl7pPr lvl="6" algn="l" rtl="0">
              <a:lnSpc>
                <a:spcPct val="80000"/>
              </a:lnSpc>
              <a:spcBef>
                <a:spcPts val="0"/>
              </a:spcBef>
              <a:spcAft>
                <a:spcPts val="0"/>
              </a:spcAft>
              <a:buClr>
                <a:srgbClr val="000000"/>
              </a:buClr>
              <a:buSzPts val="700"/>
              <a:buNone/>
              <a:defRPr/>
            </a:lvl7pPr>
            <a:lvl8pPr lvl="7" algn="l" rtl="0">
              <a:lnSpc>
                <a:spcPct val="80000"/>
              </a:lnSpc>
              <a:spcBef>
                <a:spcPts val="0"/>
              </a:spcBef>
              <a:spcAft>
                <a:spcPts val="0"/>
              </a:spcAft>
              <a:buClr>
                <a:srgbClr val="000000"/>
              </a:buClr>
              <a:buSzPts val="700"/>
              <a:buNone/>
              <a:defRPr/>
            </a:lvl8pPr>
            <a:lvl9pPr lvl="8" algn="l" rtl="0">
              <a:lnSpc>
                <a:spcPct val="80000"/>
              </a:lnSpc>
              <a:spcBef>
                <a:spcPts val="0"/>
              </a:spcBef>
              <a:spcAft>
                <a:spcPts val="0"/>
              </a:spcAft>
              <a:buClr>
                <a:srgbClr val="000000"/>
              </a:buClr>
              <a:buSzPts val="700"/>
              <a:buNone/>
              <a:defRPr/>
            </a:lvl9pPr>
          </a:lstStyle>
          <a:p>
            <a:endParaRPr/>
          </a:p>
        </p:txBody>
      </p:sp>
      <p:sp>
        <p:nvSpPr>
          <p:cNvPr id="1026" name="Google Shape;1026;gddae2d60bc_0_1599"/>
          <p:cNvSpPr txBox="1">
            <a:spLocks noGrp="1"/>
          </p:cNvSpPr>
          <p:nvPr>
            <p:ph type="body" idx="1"/>
          </p:nvPr>
        </p:nvSpPr>
        <p:spPr>
          <a:xfrm>
            <a:off x="452438" y="889861"/>
            <a:ext cx="8239200" cy="350700"/>
          </a:xfrm>
          <a:prstGeom prst="rect">
            <a:avLst/>
          </a:prstGeom>
          <a:noFill/>
          <a:ln>
            <a:noFill/>
          </a:ln>
        </p:spPr>
        <p:txBody>
          <a:bodyPr spcFirstLastPara="1" wrap="square" lIns="17150" tIns="17150" rIns="17150" bIns="17150" anchor="t" anchorCtr="0">
            <a:normAutofit/>
          </a:bodyPr>
          <a:lstStyle>
            <a:lvl1pPr marL="457200" lvl="0" indent="-228600" algn="l" rtl="0">
              <a:lnSpc>
                <a:spcPct val="100000"/>
              </a:lnSpc>
              <a:spcBef>
                <a:spcPts val="0"/>
              </a:spcBef>
              <a:spcAft>
                <a:spcPts val="0"/>
              </a:spcAft>
              <a:buClr>
                <a:srgbClr val="000000"/>
              </a:buClr>
              <a:buSzPts val="2100"/>
              <a:buFont typeface="Helvetica Neue"/>
              <a:buNone/>
              <a:defRPr sz="2100" b="1"/>
            </a:lvl1pPr>
            <a:lvl2pPr marL="914400" lvl="1" indent="-279400" algn="l" rtl="0">
              <a:lnSpc>
                <a:spcPct val="90000"/>
              </a:lnSpc>
              <a:spcBef>
                <a:spcPts val="1700"/>
              </a:spcBef>
              <a:spcAft>
                <a:spcPts val="0"/>
              </a:spcAft>
              <a:buClr>
                <a:srgbClr val="000000"/>
              </a:buClr>
              <a:buSzPts val="800"/>
              <a:buChar char="◂"/>
              <a:defRPr/>
            </a:lvl2pPr>
            <a:lvl3pPr marL="1371600" lvl="2" indent="-279400" algn="l" rtl="0">
              <a:lnSpc>
                <a:spcPct val="90000"/>
              </a:lnSpc>
              <a:spcBef>
                <a:spcPts val="1700"/>
              </a:spcBef>
              <a:spcAft>
                <a:spcPts val="0"/>
              </a:spcAft>
              <a:buClr>
                <a:srgbClr val="000000"/>
              </a:buClr>
              <a:buSzPts val="800"/>
              <a:buChar char="◂"/>
              <a:defRPr/>
            </a:lvl3pPr>
            <a:lvl4pPr marL="1828800" lvl="3" indent="-279400" algn="l" rtl="0">
              <a:lnSpc>
                <a:spcPct val="90000"/>
              </a:lnSpc>
              <a:spcBef>
                <a:spcPts val="1700"/>
              </a:spcBef>
              <a:spcAft>
                <a:spcPts val="0"/>
              </a:spcAft>
              <a:buClr>
                <a:srgbClr val="000000"/>
              </a:buClr>
              <a:buSzPts val="800"/>
              <a:buChar char="◂"/>
              <a:defRPr/>
            </a:lvl4pPr>
            <a:lvl5pPr marL="2286000" lvl="4" indent="-279400" algn="l" rtl="0">
              <a:lnSpc>
                <a:spcPct val="90000"/>
              </a:lnSpc>
              <a:spcBef>
                <a:spcPts val="1700"/>
              </a:spcBef>
              <a:spcAft>
                <a:spcPts val="0"/>
              </a:spcAft>
              <a:buClr>
                <a:srgbClr val="000000"/>
              </a:buClr>
              <a:buSzPts val="800"/>
              <a:buChar char="○"/>
              <a:defRPr/>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1027" name="Google Shape;1027;gddae2d60bc_0_1599"/>
          <p:cNvSpPr txBox="1">
            <a:spLocks noGrp="1"/>
          </p:cNvSpPr>
          <p:nvPr>
            <p:ph type="body" idx="2"/>
          </p:nvPr>
        </p:nvSpPr>
        <p:spPr>
          <a:xfrm>
            <a:off x="452438" y="1593189"/>
            <a:ext cx="8239200" cy="3096000"/>
          </a:xfrm>
          <a:prstGeom prst="rect">
            <a:avLst/>
          </a:prstGeom>
          <a:noFill/>
          <a:ln>
            <a:noFill/>
          </a:ln>
        </p:spPr>
        <p:txBody>
          <a:bodyPr spcFirstLastPara="1" wrap="square" lIns="19050" tIns="19050" rIns="19050" bIns="19050" anchor="t" anchorCtr="0">
            <a:normAutofit/>
          </a:bodyPr>
          <a:lstStyle>
            <a:lvl1pPr marL="457200" lvl="0" indent="-279400" algn="l" rtl="0">
              <a:lnSpc>
                <a:spcPct val="90000"/>
              </a:lnSpc>
              <a:spcBef>
                <a:spcPts val="1700"/>
              </a:spcBef>
              <a:spcAft>
                <a:spcPts val="0"/>
              </a:spcAft>
              <a:buClr>
                <a:srgbClr val="000000"/>
              </a:buClr>
              <a:buSzPts val="800"/>
              <a:buChar char="◂"/>
              <a:defRPr/>
            </a:lvl1pPr>
            <a:lvl2pPr marL="914400" lvl="1" indent="-279400" algn="l" rtl="0">
              <a:lnSpc>
                <a:spcPct val="90000"/>
              </a:lnSpc>
              <a:spcBef>
                <a:spcPts val="1700"/>
              </a:spcBef>
              <a:spcAft>
                <a:spcPts val="0"/>
              </a:spcAft>
              <a:buClr>
                <a:srgbClr val="000000"/>
              </a:buClr>
              <a:buSzPts val="800"/>
              <a:buChar char="◂"/>
              <a:defRPr/>
            </a:lvl2pPr>
            <a:lvl3pPr marL="1371600" lvl="2" indent="-279400" algn="l" rtl="0">
              <a:lnSpc>
                <a:spcPct val="90000"/>
              </a:lnSpc>
              <a:spcBef>
                <a:spcPts val="1700"/>
              </a:spcBef>
              <a:spcAft>
                <a:spcPts val="0"/>
              </a:spcAft>
              <a:buClr>
                <a:srgbClr val="000000"/>
              </a:buClr>
              <a:buSzPts val="800"/>
              <a:buChar char="◂"/>
              <a:defRPr/>
            </a:lvl3pPr>
            <a:lvl4pPr marL="1828800" lvl="3" indent="-279400" algn="l" rtl="0">
              <a:lnSpc>
                <a:spcPct val="90000"/>
              </a:lnSpc>
              <a:spcBef>
                <a:spcPts val="1700"/>
              </a:spcBef>
              <a:spcAft>
                <a:spcPts val="0"/>
              </a:spcAft>
              <a:buClr>
                <a:srgbClr val="000000"/>
              </a:buClr>
              <a:buSzPts val="800"/>
              <a:buChar char="◂"/>
              <a:defRPr/>
            </a:lvl4pPr>
            <a:lvl5pPr marL="2286000" lvl="4" indent="-279400" algn="l" rtl="0">
              <a:lnSpc>
                <a:spcPct val="90000"/>
              </a:lnSpc>
              <a:spcBef>
                <a:spcPts val="1700"/>
              </a:spcBef>
              <a:spcAft>
                <a:spcPts val="0"/>
              </a:spcAft>
              <a:buClr>
                <a:srgbClr val="000000"/>
              </a:buClr>
              <a:buSzPts val="800"/>
              <a:buChar char="○"/>
              <a:defRPr/>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1028" name="Google Shape;1028;gddae2d60bc_0_1599"/>
          <p:cNvSpPr txBox="1">
            <a:spLocks noGrp="1"/>
          </p:cNvSpPr>
          <p:nvPr>
            <p:ph type="sldNum" idx="12"/>
          </p:nvPr>
        </p:nvSpPr>
        <p:spPr>
          <a:xfrm>
            <a:off x="4500562" y="4905375"/>
            <a:ext cx="138300" cy="146100"/>
          </a:xfrm>
          <a:prstGeom prst="rect">
            <a:avLst/>
          </a:prstGeom>
          <a:noFill/>
          <a:ln>
            <a:noFill/>
          </a:ln>
        </p:spPr>
        <p:txBody>
          <a:bodyPr spcFirstLastPara="1" wrap="square" lIns="19050" tIns="19050" rIns="19050" bIns="19050" anchor="b" anchorCtr="0">
            <a:spAutoFit/>
          </a:bodyPr>
          <a:lstStyle>
            <a:lvl1pPr marL="0" lvl="0" indent="0" algn="ctr" rtl="0">
              <a:lnSpc>
                <a:spcPct val="100000"/>
              </a:lnSpc>
              <a:spcBef>
                <a:spcPts val="0"/>
              </a:spcBef>
              <a:spcAft>
                <a:spcPts val="0"/>
              </a:spcAft>
              <a:buClr>
                <a:srgbClr val="000000"/>
              </a:buClr>
              <a:buSzPts val="700"/>
              <a:buFont typeface="Helvetica Neue"/>
              <a:buNone/>
              <a:defRPr sz="700">
                <a:solidFill>
                  <a:srgbClr val="000000"/>
                </a:solidFill>
              </a:defRPr>
            </a:lvl1pPr>
            <a:lvl2pPr marL="0" lvl="1" indent="0" algn="ctr" rtl="0">
              <a:lnSpc>
                <a:spcPct val="100000"/>
              </a:lnSpc>
              <a:spcBef>
                <a:spcPts val="0"/>
              </a:spcBef>
              <a:spcAft>
                <a:spcPts val="0"/>
              </a:spcAft>
              <a:buClr>
                <a:srgbClr val="000000"/>
              </a:buClr>
              <a:buSzPts val="700"/>
              <a:buFont typeface="Helvetica Neue"/>
              <a:buNone/>
              <a:defRPr sz="700">
                <a:solidFill>
                  <a:srgbClr val="000000"/>
                </a:solidFill>
              </a:defRPr>
            </a:lvl2pPr>
            <a:lvl3pPr marL="0" lvl="2" indent="0" algn="ctr" rtl="0">
              <a:lnSpc>
                <a:spcPct val="100000"/>
              </a:lnSpc>
              <a:spcBef>
                <a:spcPts val="0"/>
              </a:spcBef>
              <a:spcAft>
                <a:spcPts val="0"/>
              </a:spcAft>
              <a:buClr>
                <a:srgbClr val="000000"/>
              </a:buClr>
              <a:buSzPts val="700"/>
              <a:buFont typeface="Helvetica Neue"/>
              <a:buNone/>
              <a:defRPr sz="700">
                <a:solidFill>
                  <a:srgbClr val="000000"/>
                </a:solidFill>
              </a:defRPr>
            </a:lvl3pPr>
            <a:lvl4pPr marL="0" lvl="3" indent="0" algn="ctr" rtl="0">
              <a:lnSpc>
                <a:spcPct val="100000"/>
              </a:lnSpc>
              <a:spcBef>
                <a:spcPts val="0"/>
              </a:spcBef>
              <a:spcAft>
                <a:spcPts val="0"/>
              </a:spcAft>
              <a:buClr>
                <a:srgbClr val="000000"/>
              </a:buClr>
              <a:buSzPts val="700"/>
              <a:buFont typeface="Helvetica Neue"/>
              <a:buNone/>
              <a:defRPr sz="700">
                <a:solidFill>
                  <a:srgbClr val="000000"/>
                </a:solidFill>
              </a:defRPr>
            </a:lvl4pPr>
            <a:lvl5pPr marL="0" lvl="4" indent="0" algn="ctr" rtl="0">
              <a:lnSpc>
                <a:spcPct val="100000"/>
              </a:lnSpc>
              <a:spcBef>
                <a:spcPts val="0"/>
              </a:spcBef>
              <a:spcAft>
                <a:spcPts val="0"/>
              </a:spcAft>
              <a:buClr>
                <a:srgbClr val="000000"/>
              </a:buClr>
              <a:buSzPts val="700"/>
              <a:buFont typeface="Helvetica Neue"/>
              <a:buNone/>
              <a:defRPr sz="700">
                <a:solidFill>
                  <a:srgbClr val="000000"/>
                </a:solidFill>
              </a:defRPr>
            </a:lvl5pPr>
            <a:lvl6pPr marL="0" lvl="5" indent="0" algn="ctr" rtl="0">
              <a:lnSpc>
                <a:spcPct val="100000"/>
              </a:lnSpc>
              <a:spcBef>
                <a:spcPts val="0"/>
              </a:spcBef>
              <a:spcAft>
                <a:spcPts val="0"/>
              </a:spcAft>
              <a:buClr>
                <a:srgbClr val="000000"/>
              </a:buClr>
              <a:buSzPts val="700"/>
              <a:buFont typeface="Helvetica Neue"/>
              <a:buNone/>
              <a:defRPr sz="700">
                <a:solidFill>
                  <a:srgbClr val="000000"/>
                </a:solidFill>
              </a:defRPr>
            </a:lvl6pPr>
            <a:lvl7pPr marL="0" lvl="6" indent="0" algn="ctr" rtl="0">
              <a:lnSpc>
                <a:spcPct val="100000"/>
              </a:lnSpc>
              <a:spcBef>
                <a:spcPts val="0"/>
              </a:spcBef>
              <a:spcAft>
                <a:spcPts val="0"/>
              </a:spcAft>
              <a:buClr>
                <a:srgbClr val="000000"/>
              </a:buClr>
              <a:buSzPts val="700"/>
              <a:buFont typeface="Helvetica Neue"/>
              <a:buNone/>
              <a:defRPr sz="700">
                <a:solidFill>
                  <a:srgbClr val="000000"/>
                </a:solidFill>
              </a:defRPr>
            </a:lvl7pPr>
            <a:lvl8pPr marL="0" lvl="7" indent="0" algn="ctr" rtl="0">
              <a:lnSpc>
                <a:spcPct val="100000"/>
              </a:lnSpc>
              <a:spcBef>
                <a:spcPts val="0"/>
              </a:spcBef>
              <a:spcAft>
                <a:spcPts val="0"/>
              </a:spcAft>
              <a:buClr>
                <a:srgbClr val="000000"/>
              </a:buClr>
              <a:buSzPts val="700"/>
              <a:buFont typeface="Helvetica Neue"/>
              <a:buNone/>
              <a:defRPr sz="700">
                <a:solidFill>
                  <a:srgbClr val="000000"/>
                </a:solidFill>
              </a:defRPr>
            </a:lvl8pPr>
            <a:lvl9pPr marL="0" lvl="8" indent="0" algn="ctr" rtl="0">
              <a:lnSpc>
                <a:spcPct val="100000"/>
              </a:lnSpc>
              <a:spcBef>
                <a:spcPts val="0"/>
              </a:spcBef>
              <a:spcAft>
                <a:spcPts val="0"/>
              </a:spcAft>
              <a:buClr>
                <a:srgbClr val="000000"/>
              </a:buClr>
              <a:buSzPts val="700"/>
              <a:buFont typeface="Helvetica Neue"/>
              <a:buNone/>
              <a:defRPr sz="700">
                <a:solidFill>
                  <a:srgbClr val="000000"/>
                </a:solidFill>
              </a:defRPr>
            </a:lvl9pPr>
          </a:lstStyle>
          <a:p>
            <a:pPr marL="0" lvl="0" indent="0" algn="ctr" rtl="0">
              <a:spcBef>
                <a:spcPts val="0"/>
              </a:spcBef>
              <a:spcAft>
                <a:spcPts val="0"/>
              </a:spcAft>
              <a:buNone/>
            </a:pPr>
            <a:fld id="{00000000-1234-1234-1234-123412341234}" type="slidenum">
              <a:rPr lang="en"/>
              <a:t>‹#›</a:t>
            </a:fld>
            <a:endParaRPr sz="1300">
              <a:solidFill>
                <a:schemeClr val="lt1"/>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mp; Bullets 19">
  <p:cSld name="TITLE_AND_BODY_21">
    <p:spTree>
      <p:nvGrpSpPr>
        <p:cNvPr id="1" name="Shape 1029"/>
        <p:cNvGrpSpPr/>
        <p:nvPr/>
      </p:nvGrpSpPr>
      <p:grpSpPr>
        <a:xfrm>
          <a:off x="0" y="0"/>
          <a:ext cx="0" cy="0"/>
          <a:chOff x="0" y="0"/>
          <a:chExt cx="0" cy="0"/>
        </a:xfrm>
      </p:grpSpPr>
      <p:sp>
        <p:nvSpPr>
          <p:cNvPr id="1030" name="Google Shape;1030;gddae2d60bc_0_1678"/>
          <p:cNvSpPr txBox="1">
            <a:spLocks noGrp="1"/>
          </p:cNvSpPr>
          <p:nvPr>
            <p:ph type="title"/>
          </p:nvPr>
        </p:nvSpPr>
        <p:spPr>
          <a:xfrm>
            <a:off x="452438" y="404813"/>
            <a:ext cx="8239200" cy="537300"/>
          </a:xfrm>
          <a:prstGeom prst="rect">
            <a:avLst/>
          </a:prstGeom>
          <a:noFill/>
          <a:ln>
            <a:noFill/>
          </a:ln>
        </p:spPr>
        <p:txBody>
          <a:bodyPr spcFirstLastPara="1" wrap="square" lIns="19050" tIns="19050" rIns="19050" bIns="19050" anchor="t" anchorCtr="0">
            <a:normAutofit/>
          </a:bodyPr>
          <a:lstStyle>
            <a:lvl1pPr lvl="0" algn="l" rtl="0">
              <a:lnSpc>
                <a:spcPct val="80000"/>
              </a:lnSpc>
              <a:spcBef>
                <a:spcPts val="0"/>
              </a:spcBef>
              <a:spcAft>
                <a:spcPts val="0"/>
              </a:spcAft>
              <a:buClr>
                <a:srgbClr val="000000"/>
              </a:buClr>
              <a:buSzPts val="700"/>
              <a:buNone/>
              <a:defRPr/>
            </a:lvl1pPr>
            <a:lvl2pPr lvl="1" algn="l" rtl="0">
              <a:lnSpc>
                <a:spcPct val="80000"/>
              </a:lnSpc>
              <a:spcBef>
                <a:spcPts val="0"/>
              </a:spcBef>
              <a:spcAft>
                <a:spcPts val="0"/>
              </a:spcAft>
              <a:buClr>
                <a:srgbClr val="000000"/>
              </a:buClr>
              <a:buSzPts val="700"/>
              <a:buNone/>
              <a:defRPr/>
            </a:lvl2pPr>
            <a:lvl3pPr lvl="2" algn="l" rtl="0">
              <a:lnSpc>
                <a:spcPct val="80000"/>
              </a:lnSpc>
              <a:spcBef>
                <a:spcPts val="0"/>
              </a:spcBef>
              <a:spcAft>
                <a:spcPts val="0"/>
              </a:spcAft>
              <a:buClr>
                <a:srgbClr val="000000"/>
              </a:buClr>
              <a:buSzPts val="700"/>
              <a:buNone/>
              <a:defRPr/>
            </a:lvl3pPr>
            <a:lvl4pPr lvl="3" algn="l" rtl="0">
              <a:lnSpc>
                <a:spcPct val="80000"/>
              </a:lnSpc>
              <a:spcBef>
                <a:spcPts val="0"/>
              </a:spcBef>
              <a:spcAft>
                <a:spcPts val="0"/>
              </a:spcAft>
              <a:buClr>
                <a:srgbClr val="000000"/>
              </a:buClr>
              <a:buSzPts val="700"/>
              <a:buNone/>
              <a:defRPr/>
            </a:lvl4pPr>
            <a:lvl5pPr lvl="4" algn="l" rtl="0">
              <a:lnSpc>
                <a:spcPct val="80000"/>
              </a:lnSpc>
              <a:spcBef>
                <a:spcPts val="0"/>
              </a:spcBef>
              <a:spcAft>
                <a:spcPts val="0"/>
              </a:spcAft>
              <a:buClr>
                <a:srgbClr val="000000"/>
              </a:buClr>
              <a:buSzPts val="700"/>
              <a:buNone/>
              <a:defRPr/>
            </a:lvl5pPr>
            <a:lvl6pPr lvl="5" algn="l" rtl="0">
              <a:lnSpc>
                <a:spcPct val="80000"/>
              </a:lnSpc>
              <a:spcBef>
                <a:spcPts val="0"/>
              </a:spcBef>
              <a:spcAft>
                <a:spcPts val="0"/>
              </a:spcAft>
              <a:buClr>
                <a:srgbClr val="000000"/>
              </a:buClr>
              <a:buSzPts val="700"/>
              <a:buNone/>
              <a:defRPr/>
            </a:lvl6pPr>
            <a:lvl7pPr lvl="6" algn="l" rtl="0">
              <a:lnSpc>
                <a:spcPct val="80000"/>
              </a:lnSpc>
              <a:spcBef>
                <a:spcPts val="0"/>
              </a:spcBef>
              <a:spcAft>
                <a:spcPts val="0"/>
              </a:spcAft>
              <a:buClr>
                <a:srgbClr val="000000"/>
              </a:buClr>
              <a:buSzPts val="700"/>
              <a:buNone/>
              <a:defRPr/>
            </a:lvl7pPr>
            <a:lvl8pPr lvl="7" algn="l" rtl="0">
              <a:lnSpc>
                <a:spcPct val="80000"/>
              </a:lnSpc>
              <a:spcBef>
                <a:spcPts val="0"/>
              </a:spcBef>
              <a:spcAft>
                <a:spcPts val="0"/>
              </a:spcAft>
              <a:buClr>
                <a:srgbClr val="000000"/>
              </a:buClr>
              <a:buSzPts val="700"/>
              <a:buNone/>
              <a:defRPr/>
            </a:lvl8pPr>
            <a:lvl9pPr lvl="8" algn="l" rtl="0">
              <a:lnSpc>
                <a:spcPct val="80000"/>
              </a:lnSpc>
              <a:spcBef>
                <a:spcPts val="0"/>
              </a:spcBef>
              <a:spcAft>
                <a:spcPts val="0"/>
              </a:spcAft>
              <a:buClr>
                <a:srgbClr val="000000"/>
              </a:buClr>
              <a:buSzPts val="700"/>
              <a:buNone/>
              <a:defRPr/>
            </a:lvl9pPr>
          </a:lstStyle>
          <a:p>
            <a:endParaRPr/>
          </a:p>
        </p:txBody>
      </p:sp>
      <p:sp>
        <p:nvSpPr>
          <p:cNvPr id="1031" name="Google Shape;1031;gddae2d60bc_0_1678"/>
          <p:cNvSpPr txBox="1">
            <a:spLocks noGrp="1"/>
          </p:cNvSpPr>
          <p:nvPr>
            <p:ph type="body" idx="1"/>
          </p:nvPr>
        </p:nvSpPr>
        <p:spPr>
          <a:xfrm>
            <a:off x="452438" y="889861"/>
            <a:ext cx="8239200" cy="350700"/>
          </a:xfrm>
          <a:prstGeom prst="rect">
            <a:avLst/>
          </a:prstGeom>
          <a:noFill/>
          <a:ln>
            <a:noFill/>
          </a:ln>
        </p:spPr>
        <p:txBody>
          <a:bodyPr spcFirstLastPara="1" wrap="square" lIns="17150" tIns="17150" rIns="17150" bIns="17150" anchor="t" anchorCtr="0">
            <a:normAutofit/>
          </a:bodyPr>
          <a:lstStyle>
            <a:lvl1pPr marL="457200" lvl="0" indent="-228600" algn="l" rtl="0">
              <a:lnSpc>
                <a:spcPct val="100000"/>
              </a:lnSpc>
              <a:spcBef>
                <a:spcPts val="0"/>
              </a:spcBef>
              <a:spcAft>
                <a:spcPts val="0"/>
              </a:spcAft>
              <a:buClr>
                <a:srgbClr val="000000"/>
              </a:buClr>
              <a:buSzPts val="2100"/>
              <a:buFont typeface="Helvetica Neue"/>
              <a:buNone/>
              <a:defRPr sz="2100" b="1"/>
            </a:lvl1pPr>
            <a:lvl2pPr marL="914400" lvl="1" indent="-279400" algn="l" rtl="0">
              <a:lnSpc>
                <a:spcPct val="90000"/>
              </a:lnSpc>
              <a:spcBef>
                <a:spcPts val="1700"/>
              </a:spcBef>
              <a:spcAft>
                <a:spcPts val="0"/>
              </a:spcAft>
              <a:buClr>
                <a:srgbClr val="000000"/>
              </a:buClr>
              <a:buSzPts val="800"/>
              <a:buChar char="◂"/>
              <a:defRPr/>
            </a:lvl2pPr>
            <a:lvl3pPr marL="1371600" lvl="2" indent="-279400" algn="l" rtl="0">
              <a:lnSpc>
                <a:spcPct val="90000"/>
              </a:lnSpc>
              <a:spcBef>
                <a:spcPts val="1700"/>
              </a:spcBef>
              <a:spcAft>
                <a:spcPts val="0"/>
              </a:spcAft>
              <a:buClr>
                <a:srgbClr val="000000"/>
              </a:buClr>
              <a:buSzPts val="800"/>
              <a:buChar char="◂"/>
              <a:defRPr/>
            </a:lvl3pPr>
            <a:lvl4pPr marL="1828800" lvl="3" indent="-279400" algn="l" rtl="0">
              <a:lnSpc>
                <a:spcPct val="90000"/>
              </a:lnSpc>
              <a:spcBef>
                <a:spcPts val="1700"/>
              </a:spcBef>
              <a:spcAft>
                <a:spcPts val="0"/>
              </a:spcAft>
              <a:buClr>
                <a:srgbClr val="000000"/>
              </a:buClr>
              <a:buSzPts val="800"/>
              <a:buChar char="◂"/>
              <a:defRPr/>
            </a:lvl4pPr>
            <a:lvl5pPr marL="2286000" lvl="4" indent="-279400" algn="l" rtl="0">
              <a:lnSpc>
                <a:spcPct val="90000"/>
              </a:lnSpc>
              <a:spcBef>
                <a:spcPts val="1700"/>
              </a:spcBef>
              <a:spcAft>
                <a:spcPts val="0"/>
              </a:spcAft>
              <a:buClr>
                <a:srgbClr val="000000"/>
              </a:buClr>
              <a:buSzPts val="800"/>
              <a:buChar char="○"/>
              <a:defRPr/>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1032" name="Google Shape;1032;gddae2d60bc_0_1678"/>
          <p:cNvSpPr txBox="1">
            <a:spLocks noGrp="1"/>
          </p:cNvSpPr>
          <p:nvPr>
            <p:ph type="body" idx="2"/>
          </p:nvPr>
        </p:nvSpPr>
        <p:spPr>
          <a:xfrm>
            <a:off x="452438" y="1593189"/>
            <a:ext cx="8239200" cy="3096000"/>
          </a:xfrm>
          <a:prstGeom prst="rect">
            <a:avLst/>
          </a:prstGeom>
          <a:noFill/>
          <a:ln>
            <a:noFill/>
          </a:ln>
        </p:spPr>
        <p:txBody>
          <a:bodyPr spcFirstLastPara="1" wrap="square" lIns="19050" tIns="19050" rIns="19050" bIns="19050" anchor="t" anchorCtr="0">
            <a:normAutofit/>
          </a:bodyPr>
          <a:lstStyle>
            <a:lvl1pPr marL="457200" lvl="0" indent="-279400" algn="l" rtl="0">
              <a:lnSpc>
                <a:spcPct val="90000"/>
              </a:lnSpc>
              <a:spcBef>
                <a:spcPts val="1700"/>
              </a:spcBef>
              <a:spcAft>
                <a:spcPts val="0"/>
              </a:spcAft>
              <a:buClr>
                <a:srgbClr val="000000"/>
              </a:buClr>
              <a:buSzPts val="800"/>
              <a:buChar char="◂"/>
              <a:defRPr/>
            </a:lvl1pPr>
            <a:lvl2pPr marL="914400" lvl="1" indent="-279400" algn="l" rtl="0">
              <a:lnSpc>
                <a:spcPct val="90000"/>
              </a:lnSpc>
              <a:spcBef>
                <a:spcPts val="1700"/>
              </a:spcBef>
              <a:spcAft>
                <a:spcPts val="0"/>
              </a:spcAft>
              <a:buClr>
                <a:srgbClr val="000000"/>
              </a:buClr>
              <a:buSzPts val="800"/>
              <a:buChar char="◂"/>
              <a:defRPr/>
            </a:lvl2pPr>
            <a:lvl3pPr marL="1371600" lvl="2" indent="-279400" algn="l" rtl="0">
              <a:lnSpc>
                <a:spcPct val="90000"/>
              </a:lnSpc>
              <a:spcBef>
                <a:spcPts val="1700"/>
              </a:spcBef>
              <a:spcAft>
                <a:spcPts val="0"/>
              </a:spcAft>
              <a:buClr>
                <a:srgbClr val="000000"/>
              </a:buClr>
              <a:buSzPts val="800"/>
              <a:buChar char="◂"/>
              <a:defRPr/>
            </a:lvl3pPr>
            <a:lvl4pPr marL="1828800" lvl="3" indent="-279400" algn="l" rtl="0">
              <a:lnSpc>
                <a:spcPct val="90000"/>
              </a:lnSpc>
              <a:spcBef>
                <a:spcPts val="1700"/>
              </a:spcBef>
              <a:spcAft>
                <a:spcPts val="0"/>
              </a:spcAft>
              <a:buClr>
                <a:srgbClr val="000000"/>
              </a:buClr>
              <a:buSzPts val="800"/>
              <a:buChar char="◂"/>
              <a:defRPr/>
            </a:lvl4pPr>
            <a:lvl5pPr marL="2286000" lvl="4" indent="-279400" algn="l" rtl="0">
              <a:lnSpc>
                <a:spcPct val="90000"/>
              </a:lnSpc>
              <a:spcBef>
                <a:spcPts val="1700"/>
              </a:spcBef>
              <a:spcAft>
                <a:spcPts val="0"/>
              </a:spcAft>
              <a:buClr>
                <a:srgbClr val="000000"/>
              </a:buClr>
              <a:buSzPts val="800"/>
              <a:buChar char="○"/>
              <a:defRPr/>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1033" name="Google Shape;1033;gddae2d60bc_0_1678"/>
          <p:cNvSpPr txBox="1">
            <a:spLocks noGrp="1"/>
          </p:cNvSpPr>
          <p:nvPr>
            <p:ph type="sldNum" idx="12"/>
          </p:nvPr>
        </p:nvSpPr>
        <p:spPr>
          <a:xfrm>
            <a:off x="4500562" y="4905375"/>
            <a:ext cx="138300" cy="146100"/>
          </a:xfrm>
          <a:prstGeom prst="rect">
            <a:avLst/>
          </a:prstGeom>
          <a:noFill/>
          <a:ln>
            <a:noFill/>
          </a:ln>
        </p:spPr>
        <p:txBody>
          <a:bodyPr spcFirstLastPara="1" wrap="square" lIns="19050" tIns="19050" rIns="19050" bIns="19050" anchor="b" anchorCtr="0">
            <a:spAutoFit/>
          </a:bodyPr>
          <a:lstStyle>
            <a:lvl1pPr marL="0" lvl="0" indent="0" algn="ctr" rtl="0">
              <a:lnSpc>
                <a:spcPct val="100000"/>
              </a:lnSpc>
              <a:spcBef>
                <a:spcPts val="0"/>
              </a:spcBef>
              <a:spcAft>
                <a:spcPts val="0"/>
              </a:spcAft>
              <a:buClr>
                <a:srgbClr val="000000"/>
              </a:buClr>
              <a:buSzPts val="700"/>
              <a:buFont typeface="Helvetica Neue"/>
              <a:buNone/>
              <a:defRPr sz="700">
                <a:solidFill>
                  <a:srgbClr val="000000"/>
                </a:solidFill>
              </a:defRPr>
            </a:lvl1pPr>
            <a:lvl2pPr marL="0" lvl="1" indent="0" algn="ctr" rtl="0">
              <a:lnSpc>
                <a:spcPct val="100000"/>
              </a:lnSpc>
              <a:spcBef>
                <a:spcPts val="0"/>
              </a:spcBef>
              <a:spcAft>
                <a:spcPts val="0"/>
              </a:spcAft>
              <a:buClr>
                <a:srgbClr val="000000"/>
              </a:buClr>
              <a:buSzPts val="700"/>
              <a:buFont typeface="Helvetica Neue"/>
              <a:buNone/>
              <a:defRPr sz="700">
                <a:solidFill>
                  <a:srgbClr val="000000"/>
                </a:solidFill>
              </a:defRPr>
            </a:lvl2pPr>
            <a:lvl3pPr marL="0" lvl="2" indent="0" algn="ctr" rtl="0">
              <a:lnSpc>
                <a:spcPct val="100000"/>
              </a:lnSpc>
              <a:spcBef>
                <a:spcPts val="0"/>
              </a:spcBef>
              <a:spcAft>
                <a:spcPts val="0"/>
              </a:spcAft>
              <a:buClr>
                <a:srgbClr val="000000"/>
              </a:buClr>
              <a:buSzPts val="700"/>
              <a:buFont typeface="Helvetica Neue"/>
              <a:buNone/>
              <a:defRPr sz="700">
                <a:solidFill>
                  <a:srgbClr val="000000"/>
                </a:solidFill>
              </a:defRPr>
            </a:lvl3pPr>
            <a:lvl4pPr marL="0" lvl="3" indent="0" algn="ctr" rtl="0">
              <a:lnSpc>
                <a:spcPct val="100000"/>
              </a:lnSpc>
              <a:spcBef>
                <a:spcPts val="0"/>
              </a:spcBef>
              <a:spcAft>
                <a:spcPts val="0"/>
              </a:spcAft>
              <a:buClr>
                <a:srgbClr val="000000"/>
              </a:buClr>
              <a:buSzPts val="700"/>
              <a:buFont typeface="Helvetica Neue"/>
              <a:buNone/>
              <a:defRPr sz="700">
                <a:solidFill>
                  <a:srgbClr val="000000"/>
                </a:solidFill>
              </a:defRPr>
            </a:lvl4pPr>
            <a:lvl5pPr marL="0" lvl="4" indent="0" algn="ctr" rtl="0">
              <a:lnSpc>
                <a:spcPct val="100000"/>
              </a:lnSpc>
              <a:spcBef>
                <a:spcPts val="0"/>
              </a:spcBef>
              <a:spcAft>
                <a:spcPts val="0"/>
              </a:spcAft>
              <a:buClr>
                <a:srgbClr val="000000"/>
              </a:buClr>
              <a:buSzPts val="700"/>
              <a:buFont typeface="Helvetica Neue"/>
              <a:buNone/>
              <a:defRPr sz="700">
                <a:solidFill>
                  <a:srgbClr val="000000"/>
                </a:solidFill>
              </a:defRPr>
            </a:lvl5pPr>
            <a:lvl6pPr marL="0" lvl="5" indent="0" algn="ctr" rtl="0">
              <a:lnSpc>
                <a:spcPct val="100000"/>
              </a:lnSpc>
              <a:spcBef>
                <a:spcPts val="0"/>
              </a:spcBef>
              <a:spcAft>
                <a:spcPts val="0"/>
              </a:spcAft>
              <a:buClr>
                <a:srgbClr val="000000"/>
              </a:buClr>
              <a:buSzPts val="700"/>
              <a:buFont typeface="Helvetica Neue"/>
              <a:buNone/>
              <a:defRPr sz="700">
                <a:solidFill>
                  <a:srgbClr val="000000"/>
                </a:solidFill>
              </a:defRPr>
            </a:lvl6pPr>
            <a:lvl7pPr marL="0" lvl="6" indent="0" algn="ctr" rtl="0">
              <a:lnSpc>
                <a:spcPct val="100000"/>
              </a:lnSpc>
              <a:spcBef>
                <a:spcPts val="0"/>
              </a:spcBef>
              <a:spcAft>
                <a:spcPts val="0"/>
              </a:spcAft>
              <a:buClr>
                <a:srgbClr val="000000"/>
              </a:buClr>
              <a:buSzPts val="700"/>
              <a:buFont typeface="Helvetica Neue"/>
              <a:buNone/>
              <a:defRPr sz="700">
                <a:solidFill>
                  <a:srgbClr val="000000"/>
                </a:solidFill>
              </a:defRPr>
            </a:lvl7pPr>
            <a:lvl8pPr marL="0" lvl="7" indent="0" algn="ctr" rtl="0">
              <a:lnSpc>
                <a:spcPct val="100000"/>
              </a:lnSpc>
              <a:spcBef>
                <a:spcPts val="0"/>
              </a:spcBef>
              <a:spcAft>
                <a:spcPts val="0"/>
              </a:spcAft>
              <a:buClr>
                <a:srgbClr val="000000"/>
              </a:buClr>
              <a:buSzPts val="700"/>
              <a:buFont typeface="Helvetica Neue"/>
              <a:buNone/>
              <a:defRPr sz="700">
                <a:solidFill>
                  <a:srgbClr val="000000"/>
                </a:solidFill>
              </a:defRPr>
            </a:lvl8pPr>
            <a:lvl9pPr marL="0" lvl="8" indent="0" algn="ctr" rtl="0">
              <a:lnSpc>
                <a:spcPct val="100000"/>
              </a:lnSpc>
              <a:spcBef>
                <a:spcPts val="0"/>
              </a:spcBef>
              <a:spcAft>
                <a:spcPts val="0"/>
              </a:spcAft>
              <a:buClr>
                <a:srgbClr val="000000"/>
              </a:buClr>
              <a:buSzPts val="700"/>
              <a:buFont typeface="Helvetica Neue"/>
              <a:buNone/>
              <a:defRPr sz="700">
                <a:solidFill>
                  <a:srgbClr val="000000"/>
                </a:solidFill>
              </a:defRPr>
            </a:lvl9pPr>
          </a:lstStyle>
          <a:p>
            <a:pPr marL="0" lvl="0" indent="0" algn="ctr" rtl="0">
              <a:spcBef>
                <a:spcPts val="0"/>
              </a:spcBef>
              <a:spcAft>
                <a:spcPts val="0"/>
              </a:spcAft>
              <a:buNone/>
            </a:pPr>
            <a:fld id="{00000000-1234-1234-1234-123412341234}" type="slidenum">
              <a:rPr lang="en"/>
              <a:t>‹#›</a:t>
            </a:fld>
            <a:endParaRPr sz="1300">
              <a:solidFill>
                <a:schemeClr val="lt1"/>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4"/>
        <p:cNvGrpSpPr/>
        <p:nvPr/>
      </p:nvGrpSpPr>
      <p:grpSpPr>
        <a:xfrm>
          <a:off x="0" y="0"/>
          <a:ext cx="0" cy="0"/>
          <a:chOff x="0" y="0"/>
          <a:chExt cx="0" cy="0"/>
        </a:xfrm>
      </p:grpSpPr>
      <p:sp>
        <p:nvSpPr>
          <p:cNvPr id="185" name="Google Shape;185;p20"/>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186" name="Google Shape;186;p20"/>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lvl="0" indent="-368300" algn="l">
              <a:lnSpc>
                <a:spcPct val="100000"/>
              </a:lnSpc>
              <a:spcBef>
                <a:spcPts val="600"/>
              </a:spcBef>
              <a:spcAft>
                <a:spcPts val="0"/>
              </a:spcAft>
              <a:buSzPts val="2200"/>
              <a:buChar char="◂"/>
              <a:defRPr/>
            </a:lvl1pPr>
            <a:lvl2pPr marL="914400" lvl="1" indent="-368300" algn="l">
              <a:lnSpc>
                <a:spcPct val="100000"/>
              </a:lnSpc>
              <a:spcBef>
                <a:spcPts val="0"/>
              </a:spcBef>
              <a:spcAft>
                <a:spcPts val="0"/>
              </a:spcAft>
              <a:buSzPts val="2200"/>
              <a:buChar char="◂"/>
              <a:defRPr/>
            </a:lvl2pPr>
            <a:lvl3pPr marL="1371600" lvl="2" indent="-368300" algn="l">
              <a:lnSpc>
                <a:spcPct val="100000"/>
              </a:lnSpc>
              <a:spcBef>
                <a:spcPts val="0"/>
              </a:spcBef>
              <a:spcAft>
                <a:spcPts val="0"/>
              </a:spcAft>
              <a:buSzPts val="2200"/>
              <a:buChar char="◂"/>
              <a:defRPr/>
            </a:lvl3pPr>
            <a:lvl4pPr marL="1828800" lvl="3" indent="-368300" algn="l">
              <a:lnSpc>
                <a:spcPct val="100000"/>
              </a:lnSpc>
              <a:spcBef>
                <a:spcPts val="0"/>
              </a:spcBef>
              <a:spcAft>
                <a:spcPts val="0"/>
              </a:spcAft>
              <a:buSzPts val="2200"/>
              <a:buChar char="◂"/>
              <a:defRPr/>
            </a:lvl4pPr>
            <a:lvl5pPr marL="2286000" lvl="4" indent="-368300" algn="l">
              <a:lnSpc>
                <a:spcPct val="100000"/>
              </a:lnSpc>
              <a:spcBef>
                <a:spcPts val="0"/>
              </a:spcBef>
              <a:spcAft>
                <a:spcPts val="0"/>
              </a:spcAft>
              <a:buSzPts val="2200"/>
              <a:buChar char="○"/>
              <a:defRPr/>
            </a:lvl5pPr>
            <a:lvl6pPr marL="2743200" lvl="5" indent="-368300" algn="l">
              <a:lnSpc>
                <a:spcPct val="100000"/>
              </a:lnSpc>
              <a:spcBef>
                <a:spcPts val="0"/>
              </a:spcBef>
              <a:spcAft>
                <a:spcPts val="0"/>
              </a:spcAft>
              <a:buSzPts val="2200"/>
              <a:buChar char="■"/>
              <a:defRPr/>
            </a:lvl6pPr>
            <a:lvl7pPr marL="3200400" lvl="6" indent="-368300" algn="l">
              <a:lnSpc>
                <a:spcPct val="100000"/>
              </a:lnSpc>
              <a:spcBef>
                <a:spcPts val="0"/>
              </a:spcBef>
              <a:spcAft>
                <a:spcPts val="0"/>
              </a:spcAft>
              <a:buSzPts val="2200"/>
              <a:buChar char="●"/>
              <a:defRPr/>
            </a:lvl7pPr>
            <a:lvl8pPr marL="3657600" lvl="7" indent="-368300" algn="l">
              <a:lnSpc>
                <a:spcPct val="100000"/>
              </a:lnSpc>
              <a:spcBef>
                <a:spcPts val="0"/>
              </a:spcBef>
              <a:spcAft>
                <a:spcPts val="0"/>
              </a:spcAft>
              <a:buSzPts val="2200"/>
              <a:buChar char="○"/>
              <a:defRPr/>
            </a:lvl8pPr>
            <a:lvl9pPr marL="4114800" lvl="8" indent="-368300" algn="l">
              <a:lnSpc>
                <a:spcPct val="100000"/>
              </a:lnSpc>
              <a:spcBef>
                <a:spcPts val="0"/>
              </a:spcBef>
              <a:spcAft>
                <a:spcPts val="0"/>
              </a:spcAft>
              <a:buSzPts val="2200"/>
              <a:buChar char="■"/>
              <a:defRPr/>
            </a:lvl9pPr>
          </a:lstStyle>
          <a:p>
            <a:endParaRPr/>
          </a:p>
        </p:txBody>
      </p:sp>
      <p:sp>
        <p:nvSpPr>
          <p:cNvPr id="187" name="Google Shape;187;p20"/>
          <p:cNvSpPr txBox="1">
            <a:spLocks noGrp="1"/>
          </p:cNvSpPr>
          <p:nvPr>
            <p:ph type="dt" idx="10"/>
          </p:nvPr>
        </p:nvSpPr>
        <p:spPr>
          <a:xfrm>
            <a:off x="457200" y="4767267"/>
            <a:ext cx="2133600" cy="273844"/>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88" name="Google Shape;188;p20"/>
          <p:cNvSpPr txBox="1">
            <a:spLocks noGrp="1"/>
          </p:cNvSpPr>
          <p:nvPr>
            <p:ph type="ftr" idx="11"/>
          </p:nvPr>
        </p:nvSpPr>
        <p:spPr>
          <a:xfrm>
            <a:off x="3124200" y="4767267"/>
            <a:ext cx="2895600" cy="273844"/>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89" name="Google Shape;189;p2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bottom pattern">
  <p:cSld name="Blank bottom pattern">
    <p:spTree>
      <p:nvGrpSpPr>
        <p:cNvPr id="1" name="Shape 642"/>
        <p:cNvGrpSpPr/>
        <p:nvPr/>
      </p:nvGrpSpPr>
      <p:grpSpPr>
        <a:xfrm>
          <a:off x="0" y="0"/>
          <a:ext cx="0" cy="0"/>
          <a:chOff x="0" y="0"/>
          <a:chExt cx="0" cy="0"/>
        </a:xfrm>
      </p:grpSpPr>
      <p:grpSp>
        <p:nvGrpSpPr>
          <p:cNvPr id="643" name="Google Shape;643;p35"/>
          <p:cNvGrpSpPr/>
          <p:nvPr/>
        </p:nvGrpSpPr>
        <p:grpSpPr>
          <a:xfrm rot="10800000" flipH="1">
            <a:off x="900" y="3856776"/>
            <a:ext cx="9143992" cy="1286720"/>
            <a:chOff x="900" y="0"/>
            <a:chExt cx="9143992" cy="1286720"/>
          </a:xfrm>
        </p:grpSpPr>
        <p:sp>
          <p:nvSpPr>
            <p:cNvPr id="644" name="Google Shape;644;p35"/>
            <p:cNvSpPr/>
            <p:nvPr/>
          </p:nvSpPr>
          <p:spPr>
            <a:xfrm>
              <a:off x="4878953" y="643320"/>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5" name="Google Shape;645;p35"/>
            <p:cNvSpPr/>
            <p:nvPr/>
          </p:nvSpPr>
          <p:spPr>
            <a:xfrm>
              <a:off x="5488830" y="32254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6" name="Google Shape;646;p35"/>
            <p:cNvSpPr/>
            <p:nvPr/>
          </p:nvSpPr>
          <p:spPr>
            <a:xfrm>
              <a:off x="8536629"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7" name="Google Shape;647;p35"/>
            <p:cNvSpPr/>
            <p:nvPr/>
          </p:nvSpPr>
          <p:spPr>
            <a:xfrm>
              <a:off x="6706973" y="3225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8" name="Google Shape;648;p35"/>
            <p:cNvSpPr/>
            <p:nvPr/>
          </p:nvSpPr>
          <p:spPr>
            <a:xfrm>
              <a:off x="4878953"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9" name="Google Shape;649;p35"/>
            <p:cNvSpPr/>
            <p:nvPr/>
          </p:nvSpPr>
          <p:spPr>
            <a:xfrm>
              <a:off x="5488830"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0" name="Google Shape;650;p35"/>
            <p:cNvSpPr/>
            <p:nvPr/>
          </p:nvSpPr>
          <p:spPr>
            <a:xfrm>
              <a:off x="6097065"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1" name="Google Shape;651;p35"/>
            <p:cNvSpPr/>
            <p:nvPr/>
          </p:nvSpPr>
          <p:spPr>
            <a:xfrm>
              <a:off x="6706973"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2" name="Google Shape;652;p35"/>
            <p:cNvSpPr/>
            <p:nvPr/>
          </p:nvSpPr>
          <p:spPr>
            <a:xfrm>
              <a:off x="7316850"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3" name="Google Shape;653;p35"/>
            <p:cNvSpPr/>
            <p:nvPr/>
          </p:nvSpPr>
          <p:spPr>
            <a:xfrm>
              <a:off x="4878953" y="32254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4" name="Google Shape;654;p35"/>
            <p:cNvSpPr/>
            <p:nvPr/>
          </p:nvSpPr>
          <p:spPr>
            <a:xfrm>
              <a:off x="5488830" y="6433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5" name="Google Shape;655;p35"/>
            <p:cNvSpPr/>
            <p:nvPr/>
          </p:nvSpPr>
          <p:spPr>
            <a:xfrm>
              <a:off x="7926751"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6" name="Google Shape;656;p35"/>
            <p:cNvSpPr/>
            <p:nvPr/>
          </p:nvSpPr>
          <p:spPr>
            <a:xfrm>
              <a:off x="8536629" y="32164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7" name="Google Shape;657;p35"/>
            <p:cNvSpPr/>
            <p:nvPr/>
          </p:nvSpPr>
          <p:spPr>
            <a:xfrm>
              <a:off x="6097065" y="32254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8" name="Google Shape;658;p35"/>
            <p:cNvSpPr/>
            <p:nvPr/>
          </p:nvSpPr>
          <p:spPr>
            <a:xfrm>
              <a:off x="670696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9" name="Google Shape;659;p35"/>
            <p:cNvSpPr/>
            <p:nvPr/>
          </p:nvSpPr>
          <p:spPr>
            <a:xfrm>
              <a:off x="4878953" y="0"/>
              <a:ext cx="609899"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0" name="Google Shape;660;p35"/>
            <p:cNvSpPr/>
            <p:nvPr/>
          </p:nvSpPr>
          <p:spPr>
            <a:xfrm>
              <a:off x="5488830"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1" name="Google Shape;661;p35"/>
            <p:cNvSpPr/>
            <p:nvPr/>
          </p:nvSpPr>
          <p:spPr>
            <a:xfrm>
              <a:off x="6097065" y="0"/>
              <a:ext cx="609929"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2" name="Google Shape;662;p35"/>
            <p:cNvSpPr/>
            <p:nvPr/>
          </p:nvSpPr>
          <p:spPr>
            <a:xfrm>
              <a:off x="8534993"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3" name="Google Shape;663;p35"/>
            <p:cNvSpPr/>
            <p:nvPr/>
          </p:nvSpPr>
          <p:spPr>
            <a:xfrm>
              <a:off x="7926757"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4" name="Google Shape;664;p35"/>
            <p:cNvSpPr/>
            <p:nvPr/>
          </p:nvSpPr>
          <p:spPr>
            <a:xfrm>
              <a:off x="7925909" y="3216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5" name="Google Shape;665;p35"/>
            <p:cNvSpPr/>
            <p:nvPr/>
          </p:nvSpPr>
          <p:spPr>
            <a:xfrm flipH="1">
              <a:off x="7316858"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6" name="Google Shape;666;p35"/>
            <p:cNvSpPr/>
            <p:nvPr/>
          </p:nvSpPr>
          <p:spPr>
            <a:xfrm>
              <a:off x="900" y="643324"/>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7" name="Google Shape;667;p35"/>
            <p:cNvSpPr/>
            <p:nvPr/>
          </p:nvSpPr>
          <p:spPr>
            <a:xfrm>
              <a:off x="610793" y="322545"/>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8" name="Google Shape;668;p35"/>
            <p:cNvSpPr/>
            <p:nvPr/>
          </p:nvSpPr>
          <p:spPr>
            <a:xfrm>
              <a:off x="3658671"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9" name="Google Shape;669;p35"/>
            <p:cNvSpPr/>
            <p:nvPr/>
          </p:nvSpPr>
          <p:spPr>
            <a:xfrm>
              <a:off x="1828968" y="3225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0" name="Google Shape;670;p35"/>
            <p:cNvSpPr/>
            <p:nvPr/>
          </p:nvSpPr>
          <p:spPr>
            <a:xfrm>
              <a:off x="4266922" y="321642"/>
              <a:ext cx="609929"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1" name="Google Shape;671;p35"/>
            <p:cNvSpPr/>
            <p:nvPr/>
          </p:nvSpPr>
          <p:spPr>
            <a:xfrm>
              <a:off x="900"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2" name="Google Shape;672;p35"/>
            <p:cNvSpPr/>
            <p:nvPr/>
          </p:nvSpPr>
          <p:spPr>
            <a:xfrm>
              <a:off x="610793"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3" name="Google Shape;673;p35"/>
            <p:cNvSpPr/>
            <p:nvPr/>
          </p:nvSpPr>
          <p:spPr>
            <a:xfrm>
              <a:off x="1219044"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4" name="Google Shape;674;p35"/>
            <p:cNvSpPr/>
            <p:nvPr/>
          </p:nvSpPr>
          <p:spPr>
            <a:xfrm>
              <a:off x="1828968"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5" name="Google Shape;675;p35"/>
            <p:cNvSpPr/>
            <p:nvPr/>
          </p:nvSpPr>
          <p:spPr>
            <a:xfrm>
              <a:off x="2438861"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6" name="Google Shape;676;p35"/>
            <p:cNvSpPr/>
            <p:nvPr/>
          </p:nvSpPr>
          <p:spPr>
            <a:xfrm>
              <a:off x="900" y="322545"/>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7" name="Google Shape;677;p35"/>
            <p:cNvSpPr/>
            <p:nvPr/>
          </p:nvSpPr>
          <p:spPr>
            <a:xfrm>
              <a:off x="610793" y="643324"/>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8" name="Google Shape;678;p35"/>
            <p:cNvSpPr/>
            <p:nvPr/>
          </p:nvSpPr>
          <p:spPr>
            <a:xfrm>
              <a:off x="3048778"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9" name="Google Shape;679;p35"/>
            <p:cNvSpPr/>
            <p:nvPr/>
          </p:nvSpPr>
          <p:spPr>
            <a:xfrm>
              <a:off x="3658671" y="321642"/>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0" name="Google Shape;680;p35"/>
            <p:cNvSpPr/>
            <p:nvPr/>
          </p:nvSpPr>
          <p:spPr>
            <a:xfrm>
              <a:off x="1219044" y="322545"/>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1" name="Google Shape;681;p35"/>
            <p:cNvSpPr/>
            <p:nvPr/>
          </p:nvSpPr>
          <p:spPr>
            <a:xfrm>
              <a:off x="4266922" y="86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2" name="Google Shape;682;p35"/>
            <p:cNvSpPr/>
            <p:nvPr/>
          </p:nvSpPr>
          <p:spPr>
            <a:xfrm>
              <a:off x="900"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3" name="Google Shape;683;p35"/>
            <p:cNvSpPr/>
            <p:nvPr/>
          </p:nvSpPr>
          <p:spPr>
            <a:xfrm>
              <a:off x="610793"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4" name="Google Shape;684;p35"/>
            <p:cNvSpPr/>
            <p:nvPr/>
          </p:nvSpPr>
          <p:spPr>
            <a:xfrm>
              <a:off x="1219044" y="0"/>
              <a:ext cx="609929"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5" name="Google Shape;685;p35"/>
            <p:cNvSpPr/>
            <p:nvPr/>
          </p:nvSpPr>
          <p:spPr>
            <a:xfrm>
              <a:off x="4266958" y="0"/>
              <a:ext cx="609899"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6" name="Google Shape;686;p35"/>
            <p:cNvSpPr/>
            <p:nvPr/>
          </p:nvSpPr>
          <p:spPr>
            <a:xfrm>
              <a:off x="3657035"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7" name="Google Shape;687;p35"/>
            <p:cNvSpPr/>
            <p:nvPr/>
          </p:nvSpPr>
          <p:spPr>
            <a:xfrm>
              <a:off x="3048784"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8" name="Google Shape;688;p35"/>
            <p:cNvSpPr/>
            <p:nvPr/>
          </p:nvSpPr>
          <p:spPr>
            <a:xfrm>
              <a:off x="2438861" y="0"/>
              <a:ext cx="609929"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9" name="Google Shape;689;p35"/>
            <p:cNvSpPr/>
            <p:nvPr/>
          </p:nvSpPr>
          <p:spPr>
            <a:xfrm>
              <a:off x="3047936" y="3216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0" name="Google Shape;690;p35"/>
            <p:cNvSpPr/>
            <p:nvPr/>
          </p:nvSpPr>
          <p:spPr>
            <a:xfrm flipH="1">
              <a:off x="3658935" y="64333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1" name="Google Shape;691;p35"/>
            <p:cNvSpPr/>
            <p:nvPr/>
          </p:nvSpPr>
          <p:spPr>
            <a:xfrm flipH="1">
              <a:off x="121931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92" name="Google Shape;692;p3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396839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1 column + image">
  <p:cSld name="Title + 1 column + image">
    <p:spTree>
      <p:nvGrpSpPr>
        <p:cNvPr id="1" name="Shape 190"/>
        <p:cNvGrpSpPr/>
        <p:nvPr/>
      </p:nvGrpSpPr>
      <p:grpSpPr>
        <a:xfrm>
          <a:off x="0" y="0"/>
          <a:ext cx="0" cy="0"/>
          <a:chOff x="0" y="0"/>
          <a:chExt cx="0" cy="0"/>
        </a:xfrm>
      </p:grpSpPr>
      <p:grpSp>
        <p:nvGrpSpPr>
          <p:cNvPr id="191" name="Google Shape;191;p21"/>
          <p:cNvGrpSpPr/>
          <p:nvPr/>
        </p:nvGrpSpPr>
        <p:grpSpPr>
          <a:xfrm>
            <a:off x="4894945" y="-11"/>
            <a:ext cx="4251603" cy="5146815"/>
            <a:chOff x="4894945" y="-11"/>
            <a:chExt cx="4251603" cy="5146815"/>
          </a:xfrm>
        </p:grpSpPr>
        <p:sp>
          <p:nvSpPr>
            <p:cNvPr id="192" name="Google Shape;192;p21"/>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 name="Google Shape;193;p21"/>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 name="Google Shape;194;p21"/>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 name="Google Shape;195;p21"/>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 name="Google Shape;196;p21"/>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 name="Google Shape;197;p21"/>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 name="Google Shape;198;p21"/>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 name="Google Shape;199;p21"/>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 name="Google Shape;200;p21"/>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 name="Google Shape;201;p21"/>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 name="Google Shape;202;p21"/>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 name="Google Shape;203;p21"/>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 name="Google Shape;204;p21"/>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 name="Google Shape;205;p21"/>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 name="Google Shape;206;p21"/>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 name="Google Shape;207;p21"/>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 name="Google Shape;208;p21"/>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 name="Google Shape;209;p21"/>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 name="Google Shape;210;p21"/>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 name="Google Shape;211;p21"/>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 name="Google Shape;212;p21"/>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 name="Google Shape;213;p21"/>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 name="Google Shape;214;p21"/>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 name="Google Shape;215;p21"/>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 name="Google Shape;216;p21"/>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 name="Google Shape;217;p21"/>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 name="Google Shape;218;p21"/>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 name="Google Shape;219;p21"/>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 name="Google Shape;220;p21"/>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 name="Google Shape;221;p21"/>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 name="Google Shape;222;p21"/>
            <p:cNvSpPr/>
            <p:nvPr/>
          </p:nvSpPr>
          <p:spPr>
            <a:xfrm>
              <a:off x="5502772" y="643313"/>
              <a:ext cx="3643776" cy="3860168"/>
            </a:xfrm>
            <a:custGeom>
              <a:avLst/>
              <a:gdLst/>
              <a:ahLst/>
              <a:cxnLst/>
              <a:rect l="l" t="t" r="r" b="b"/>
              <a:pathLst>
                <a:path w="122449" h="120217" extrusionOk="0">
                  <a:moveTo>
                    <a:pt x="1" y="1"/>
                  </a:moveTo>
                  <a:lnTo>
                    <a:pt x="1" y="120216"/>
                  </a:lnTo>
                  <a:lnTo>
                    <a:pt x="122449" y="60109"/>
                  </a:lnTo>
                  <a:lnTo>
                    <a:pt x="1" y="1"/>
                  </a:ln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 name="Google Shape;223;p21"/>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 name="Google Shape;224;p21"/>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 name="Google Shape;225;p21"/>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 name="Google Shape;226;p21"/>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 name="Google Shape;227;p21"/>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 name="Google Shape;228;p21"/>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29" name="Google Shape;229;p21"/>
          <p:cNvGrpSpPr/>
          <p:nvPr/>
        </p:nvGrpSpPr>
        <p:grpSpPr>
          <a:xfrm>
            <a:off x="-6" y="-11"/>
            <a:ext cx="2429759" cy="1609289"/>
            <a:chOff x="608719" y="-11"/>
            <a:chExt cx="2429759" cy="1609289"/>
          </a:xfrm>
        </p:grpSpPr>
        <p:sp>
          <p:nvSpPr>
            <p:cNvPr id="230" name="Google Shape;230;p21"/>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 name="Google Shape;231;p21"/>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 name="Google Shape;232;p21"/>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 name="Google Shape;233;p21"/>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 name="Google Shape;234;p21"/>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 name="Google Shape;235;p21"/>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 name="Google Shape;236;p21"/>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 name="Google Shape;237;p21"/>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 name="Google Shape;238;p21"/>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 name="Google Shape;239;p21"/>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 name="Google Shape;240;p21"/>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 name="Google Shape;241;p21"/>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42" name="Google Shape;242;p21"/>
          <p:cNvSpPr txBox="1">
            <a:spLocks noGrp="1"/>
          </p:cNvSpPr>
          <p:nvPr>
            <p:ph type="title"/>
          </p:nvPr>
        </p:nvSpPr>
        <p:spPr>
          <a:xfrm>
            <a:off x="742725" y="1652750"/>
            <a:ext cx="3892200" cy="5139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243" name="Google Shape;243;p21"/>
          <p:cNvSpPr txBox="1">
            <a:spLocks noGrp="1"/>
          </p:cNvSpPr>
          <p:nvPr>
            <p:ph type="body" idx="1"/>
          </p:nvPr>
        </p:nvSpPr>
        <p:spPr>
          <a:xfrm>
            <a:off x="742725" y="2227229"/>
            <a:ext cx="3892200" cy="2232900"/>
          </a:xfrm>
          <a:prstGeom prst="rect">
            <a:avLst/>
          </a:prstGeom>
          <a:noFill/>
          <a:ln>
            <a:noFill/>
          </a:ln>
        </p:spPr>
        <p:txBody>
          <a:bodyPr spcFirstLastPara="1" wrap="square" lIns="91425" tIns="91425" rIns="91425" bIns="91425" anchor="t" anchorCtr="0">
            <a:noAutofit/>
          </a:bodyPr>
          <a:lstStyle>
            <a:lvl1pPr marL="457200" lvl="0" indent="-355600" algn="l">
              <a:lnSpc>
                <a:spcPct val="100000"/>
              </a:lnSpc>
              <a:spcBef>
                <a:spcPts val="600"/>
              </a:spcBef>
              <a:spcAft>
                <a:spcPts val="0"/>
              </a:spcAft>
              <a:buSzPts val="2000"/>
              <a:buChar char="◂"/>
              <a:defRPr sz="2000"/>
            </a:lvl1pPr>
            <a:lvl2pPr marL="914400" lvl="1" indent="-355600" algn="l">
              <a:lnSpc>
                <a:spcPct val="100000"/>
              </a:lnSpc>
              <a:spcBef>
                <a:spcPts val="0"/>
              </a:spcBef>
              <a:spcAft>
                <a:spcPts val="0"/>
              </a:spcAft>
              <a:buSzPts val="2000"/>
              <a:buChar char="◂"/>
              <a:defRPr sz="2000"/>
            </a:lvl2pPr>
            <a:lvl3pPr marL="1371600" lvl="2" indent="-355600" algn="l">
              <a:lnSpc>
                <a:spcPct val="100000"/>
              </a:lnSpc>
              <a:spcBef>
                <a:spcPts val="0"/>
              </a:spcBef>
              <a:spcAft>
                <a:spcPts val="0"/>
              </a:spcAft>
              <a:buSzPts val="2000"/>
              <a:buChar char="◂"/>
              <a:defRPr sz="2000"/>
            </a:lvl3pPr>
            <a:lvl4pPr marL="1828800" lvl="3" indent="-355600" algn="l">
              <a:lnSpc>
                <a:spcPct val="100000"/>
              </a:lnSpc>
              <a:spcBef>
                <a:spcPts val="0"/>
              </a:spcBef>
              <a:spcAft>
                <a:spcPts val="0"/>
              </a:spcAft>
              <a:buSzPts val="2000"/>
              <a:buChar char="◂"/>
              <a:defRPr sz="2000"/>
            </a:lvl4pPr>
            <a:lvl5pPr marL="2286000" lvl="4" indent="-355600" algn="l">
              <a:lnSpc>
                <a:spcPct val="100000"/>
              </a:lnSpc>
              <a:spcBef>
                <a:spcPts val="0"/>
              </a:spcBef>
              <a:spcAft>
                <a:spcPts val="0"/>
              </a:spcAft>
              <a:buSzPts val="2000"/>
              <a:buChar char="○"/>
              <a:defRPr sz="2000"/>
            </a:lvl5pPr>
            <a:lvl6pPr marL="2743200" lvl="5" indent="-355600" algn="l">
              <a:lnSpc>
                <a:spcPct val="100000"/>
              </a:lnSpc>
              <a:spcBef>
                <a:spcPts val="0"/>
              </a:spcBef>
              <a:spcAft>
                <a:spcPts val="0"/>
              </a:spcAft>
              <a:buSzPts val="2000"/>
              <a:buChar char="■"/>
              <a:defRPr sz="2000"/>
            </a:lvl6pPr>
            <a:lvl7pPr marL="3200400" lvl="6" indent="-355600" algn="l">
              <a:lnSpc>
                <a:spcPct val="100000"/>
              </a:lnSpc>
              <a:spcBef>
                <a:spcPts val="0"/>
              </a:spcBef>
              <a:spcAft>
                <a:spcPts val="0"/>
              </a:spcAft>
              <a:buSzPts val="2000"/>
              <a:buChar char="●"/>
              <a:defRPr sz="2000"/>
            </a:lvl7pPr>
            <a:lvl8pPr marL="3657600" lvl="7" indent="-355600" algn="l">
              <a:lnSpc>
                <a:spcPct val="100000"/>
              </a:lnSpc>
              <a:spcBef>
                <a:spcPts val="0"/>
              </a:spcBef>
              <a:spcAft>
                <a:spcPts val="0"/>
              </a:spcAft>
              <a:buSzPts val="2000"/>
              <a:buChar char="○"/>
              <a:defRPr sz="2000"/>
            </a:lvl8pPr>
            <a:lvl9pPr marL="4114800" lvl="8" indent="-355600" algn="l">
              <a:lnSpc>
                <a:spcPct val="100000"/>
              </a:lnSpc>
              <a:spcBef>
                <a:spcPts val="0"/>
              </a:spcBef>
              <a:spcAft>
                <a:spcPts val="0"/>
              </a:spcAft>
              <a:buSzPts val="2000"/>
              <a:buChar char="■"/>
              <a:defRPr sz="2000"/>
            </a:lvl9pPr>
          </a:lstStyle>
          <a:p>
            <a:endParaRPr/>
          </a:p>
        </p:txBody>
      </p:sp>
      <p:sp>
        <p:nvSpPr>
          <p:cNvPr id="244" name="Google Shape;244;p2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
        <p:nvSpPr>
          <p:cNvPr id="245" name="Google Shape;245;p21"/>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Right type 1">
  <p:cSld name="Right type 1">
    <p:spTree>
      <p:nvGrpSpPr>
        <p:cNvPr id="1" name="Shape 246"/>
        <p:cNvGrpSpPr/>
        <p:nvPr/>
      </p:nvGrpSpPr>
      <p:grpSpPr>
        <a:xfrm>
          <a:off x="0" y="0"/>
          <a:ext cx="0" cy="0"/>
          <a:chOff x="0" y="0"/>
          <a:chExt cx="0" cy="0"/>
        </a:xfrm>
      </p:grpSpPr>
      <p:sp>
        <p:nvSpPr>
          <p:cNvPr id="247" name="Google Shape;247;p22"/>
          <p:cNvSpPr txBox="1">
            <a:spLocks noGrp="1"/>
          </p:cNvSpPr>
          <p:nvPr>
            <p:ph type="body" idx="1"/>
          </p:nvPr>
        </p:nvSpPr>
        <p:spPr>
          <a:xfrm>
            <a:off x="6545883" y="900144"/>
            <a:ext cx="2311981" cy="207425"/>
          </a:xfrm>
          <a:prstGeom prst="rect">
            <a:avLst/>
          </a:prstGeom>
          <a:noFill/>
          <a:ln>
            <a:noFill/>
          </a:ln>
        </p:spPr>
        <p:txBody>
          <a:bodyPr spcFirstLastPara="1" wrap="square" lIns="91425" tIns="91425" rIns="91425" bIns="91425" anchor="t" anchorCtr="0">
            <a:noAutofit/>
          </a:bodyPr>
          <a:lstStyle>
            <a:lvl1pPr marL="457200" marR="0" lvl="0" indent="-276225" algn="r">
              <a:lnSpc>
                <a:spcPct val="125000"/>
              </a:lnSpc>
              <a:spcBef>
                <a:spcPts val="113"/>
              </a:spcBef>
              <a:spcAft>
                <a:spcPts val="0"/>
              </a:spcAft>
              <a:buClr>
                <a:srgbClr val="616161"/>
              </a:buClr>
              <a:buSzPts val="750"/>
              <a:buFont typeface="Arial"/>
              <a:buChar char="•"/>
              <a:defRPr sz="563" b="0" i="0" u="none" strike="noStrike" cap="none">
                <a:solidFill>
                  <a:srgbClr val="616161"/>
                </a:solidFill>
                <a:latin typeface="PT Sans"/>
                <a:ea typeface="PT Sans"/>
                <a:cs typeface="PT Sans"/>
                <a:sym typeface="PT Sans"/>
              </a:defRPr>
            </a:lvl1pPr>
            <a:lvl2pPr marL="914400" marR="0" lvl="1" indent="-406400" algn="l">
              <a:lnSpc>
                <a:spcPct val="100000"/>
              </a:lnSpc>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371600" marR="0" lvl="2" indent="-381000" algn="l">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828800" marR="0" lvl="3"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2286000" marR="0" lvl="4"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L="2743200" marR="0" lvl="5"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248" name="Google Shape;248;p22"/>
          <p:cNvSpPr txBox="1">
            <a:spLocks noGrp="1"/>
          </p:cNvSpPr>
          <p:nvPr>
            <p:ph type="sldNum" idx="12"/>
          </p:nvPr>
        </p:nvSpPr>
        <p:spPr>
          <a:xfrm>
            <a:off x="8529413" y="4887588"/>
            <a:ext cx="354307" cy="201836"/>
          </a:xfrm>
          <a:prstGeom prst="rect">
            <a:avLst/>
          </a:prstGeom>
          <a:noFill/>
          <a:ln>
            <a:noFill/>
          </a:ln>
        </p:spPr>
        <p:txBody>
          <a:bodyPr spcFirstLastPara="1" wrap="square" lIns="181250" tIns="90650" rIns="181250" bIns="90650" anchor="ctr" anchorCtr="0">
            <a:noAutofit/>
          </a:bodyPr>
          <a:lstStyle>
            <a:lvl1pPr marL="0" marR="0" lvl="0" indent="0" algn="ctr">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1pPr>
            <a:lvl2pPr marL="0" marR="0" lvl="1" indent="0" algn="ctr">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2pPr>
            <a:lvl3pPr marL="0" marR="0" lvl="2" indent="0" algn="ctr">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3pPr>
            <a:lvl4pPr marL="0" marR="0" lvl="3" indent="0" algn="ctr">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4pPr>
            <a:lvl5pPr marL="0" marR="0" lvl="4" indent="0" algn="ctr">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5pPr>
            <a:lvl6pPr marL="0" marR="0" lvl="5" indent="0" algn="ctr">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6pPr>
            <a:lvl7pPr marL="0" marR="0" lvl="6" indent="0" algn="ctr">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7pPr>
            <a:lvl8pPr marL="0" marR="0" lvl="7" indent="0" algn="ctr">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8pPr>
            <a:lvl9pPr marL="0" marR="0" lvl="8" indent="0" algn="ctr">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9pPr>
          </a:lstStyle>
          <a:p>
            <a:pPr marL="0" lvl="0" indent="0" algn="ctr" rtl="0">
              <a:spcBef>
                <a:spcPts val="0"/>
              </a:spcBef>
              <a:spcAft>
                <a:spcPts val="0"/>
              </a:spcAft>
              <a:buNone/>
            </a:pPr>
            <a:fld id="{00000000-1234-1234-1234-123412341234}" type="slidenum">
              <a:rPr lang="en"/>
              <a:t>‹#›</a:t>
            </a:fld>
            <a:endParaRPr/>
          </a:p>
        </p:txBody>
      </p:sp>
      <p:sp>
        <p:nvSpPr>
          <p:cNvPr id="249" name="Google Shape;249;p22"/>
          <p:cNvSpPr txBox="1">
            <a:spLocks noGrp="1"/>
          </p:cNvSpPr>
          <p:nvPr>
            <p:ph type="body" idx="2"/>
          </p:nvPr>
        </p:nvSpPr>
        <p:spPr>
          <a:xfrm>
            <a:off x="267951" y="200885"/>
            <a:ext cx="8589912" cy="354985"/>
          </a:xfrm>
          <a:prstGeom prst="rect">
            <a:avLst/>
          </a:prstGeom>
          <a:noFill/>
          <a:ln>
            <a:noFill/>
          </a:ln>
        </p:spPr>
        <p:txBody>
          <a:bodyPr spcFirstLastPara="1" wrap="square" lIns="91425" tIns="91425" rIns="91425" bIns="91425" anchor="ctr" anchorCtr="0">
            <a:noAutofit/>
          </a:bodyPr>
          <a:lstStyle>
            <a:lvl1pPr marL="457200" marR="0" lvl="0" indent="-371475" algn="r">
              <a:lnSpc>
                <a:spcPct val="100000"/>
              </a:lnSpc>
              <a:spcBef>
                <a:spcPts val="338"/>
              </a:spcBef>
              <a:spcAft>
                <a:spcPts val="0"/>
              </a:spcAft>
              <a:buClr>
                <a:srgbClr val="444444"/>
              </a:buClr>
              <a:buSzPts val="2250"/>
              <a:buFont typeface="Arial"/>
              <a:buChar char="•"/>
              <a:defRPr sz="1687" b="0" i="0" u="none" strike="noStrike" cap="none">
                <a:solidFill>
                  <a:srgbClr val="444444"/>
                </a:solidFill>
                <a:latin typeface="Oswald"/>
                <a:ea typeface="Oswald"/>
                <a:cs typeface="Oswald"/>
                <a:sym typeface="Oswald"/>
              </a:defRPr>
            </a:lvl1pPr>
            <a:lvl2pPr marL="914400" marR="0" lvl="1" indent="-406400" algn="l">
              <a:lnSpc>
                <a:spcPct val="100000"/>
              </a:lnSpc>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371600" marR="0" lvl="2" indent="-381000" algn="l">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828800" marR="0" lvl="3"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2286000" marR="0" lvl="4"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L="2743200" marR="0" lvl="5"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cxnSp>
        <p:nvCxnSpPr>
          <p:cNvPr id="250" name="Google Shape;250;p22"/>
          <p:cNvCxnSpPr/>
          <p:nvPr/>
        </p:nvCxnSpPr>
        <p:spPr>
          <a:xfrm>
            <a:off x="6545883" y="728006"/>
            <a:ext cx="2311981" cy="0"/>
          </a:xfrm>
          <a:prstGeom prst="straightConnector1">
            <a:avLst/>
          </a:prstGeom>
          <a:noFill/>
          <a:ln w="19050" cap="flat" cmpd="sng">
            <a:solidFill>
              <a:srgbClr val="CBD0D7"/>
            </a:solidFill>
            <a:prstDash val="solid"/>
            <a:round/>
            <a:headEnd type="none" w="sm" len="sm"/>
            <a:tailEnd type="none" w="sm" len="sm"/>
          </a:ln>
        </p:spPr>
      </p:cxnSp>
      <p:sp>
        <p:nvSpPr>
          <p:cNvPr id="251" name="Google Shape;251;p22"/>
          <p:cNvSpPr/>
          <p:nvPr/>
        </p:nvSpPr>
        <p:spPr>
          <a:xfrm>
            <a:off x="8085150" y="715858"/>
            <a:ext cx="772714" cy="24297"/>
          </a:xfrm>
          <a:prstGeom prst="rect">
            <a:avLst/>
          </a:prstGeom>
          <a:solidFill>
            <a:schemeClr val="accent1"/>
          </a:solid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Calibri"/>
              <a:ea typeface="Calibri"/>
              <a:cs typeface="Calibri"/>
              <a:sym typeface="Calibri"/>
            </a:endParaRPr>
          </a:p>
        </p:txBody>
      </p:sp>
      <p:grpSp>
        <p:nvGrpSpPr>
          <p:cNvPr id="252" name="Google Shape;252;p22"/>
          <p:cNvGrpSpPr/>
          <p:nvPr/>
        </p:nvGrpSpPr>
        <p:grpSpPr>
          <a:xfrm>
            <a:off x="8852495" y="4901389"/>
            <a:ext cx="174223" cy="174233"/>
            <a:chOff x="9447488" y="6048704"/>
            <a:chExt cx="1800000" cy="1800200"/>
          </a:xfrm>
        </p:grpSpPr>
        <p:sp>
          <p:nvSpPr>
            <p:cNvPr id="253" name="Google Shape;253;p22"/>
            <p:cNvSpPr/>
            <p:nvPr/>
          </p:nvSpPr>
          <p:spPr>
            <a:xfrm>
              <a:off x="9447488" y="6048704"/>
              <a:ext cx="1800000" cy="1800200"/>
            </a:xfrm>
            <a:prstGeom prst="ellipse">
              <a:avLst/>
            </a:prstGeom>
            <a:noFill/>
            <a:ln w="9525" cap="flat" cmpd="sng">
              <a:solidFill>
                <a:srgbClr val="6C6C6C"/>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Calibri"/>
                <a:ea typeface="Calibri"/>
                <a:cs typeface="Calibri"/>
                <a:sym typeface="Calibri"/>
              </a:endParaRPr>
            </a:p>
          </p:txBody>
        </p:sp>
        <p:sp>
          <p:nvSpPr>
            <p:cNvPr id="254" name="Google Shape;254;p22"/>
            <p:cNvSpPr/>
            <p:nvPr/>
          </p:nvSpPr>
          <p:spPr>
            <a:xfrm>
              <a:off x="10015172" y="6481483"/>
              <a:ext cx="719978" cy="934645"/>
            </a:xfrm>
            <a:prstGeom prst="chevron">
              <a:avLst>
                <a:gd name="adj" fmla="val 84396"/>
              </a:avLst>
            </a:prstGeom>
            <a:solidFill>
              <a:srgbClr val="6C6C6C"/>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Calibri"/>
                <a:ea typeface="Calibri"/>
                <a:cs typeface="Calibri"/>
                <a:sym typeface="Calibri"/>
              </a:endParaRPr>
            </a:p>
          </p:txBody>
        </p:sp>
      </p:grpSp>
      <p:grpSp>
        <p:nvGrpSpPr>
          <p:cNvPr id="255" name="Google Shape;255;p22"/>
          <p:cNvGrpSpPr/>
          <p:nvPr/>
        </p:nvGrpSpPr>
        <p:grpSpPr>
          <a:xfrm>
            <a:off x="8386414" y="4901389"/>
            <a:ext cx="174223" cy="174233"/>
            <a:chOff x="9447488" y="6048704"/>
            <a:chExt cx="1800000" cy="1800200"/>
          </a:xfrm>
        </p:grpSpPr>
        <p:sp>
          <p:nvSpPr>
            <p:cNvPr id="256" name="Google Shape;256;p22"/>
            <p:cNvSpPr/>
            <p:nvPr/>
          </p:nvSpPr>
          <p:spPr>
            <a:xfrm>
              <a:off x="9447488" y="6048704"/>
              <a:ext cx="1800000" cy="1800200"/>
            </a:xfrm>
            <a:prstGeom prst="ellipse">
              <a:avLst/>
            </a:prstGeom>
            <a:noFill/>
            <a:ln w="9525" cap="flat" cmpd="sng">
              <a:solidFill>
                <a:srgbClr val="6C6C6C"/>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Calibri"/>
                <a:ea typeface="Calibri"/>
                <a:cs typeface="Calibri"/>
                <a:sym typeface="Calibri"/>
              </a:endParaRPr>
            </a:p>
          </p:txBody>
        </p:sp>
        <p:sp>
          <p:nvSpPr>
            <p:cNvPr id="257" name="Google Shape;257;p22"/>
            <p:cNvSpPr/>
            <p:nvPr/>
          </p:nvSpPr>
          <p:spPr>
            <a:xfrm flipH="1">
              <a:off x="9959826" y="6481483"/>
              <a:ext cx="719978" cy="934645"/>
            </a:xfrm>
            <a:prstGeom prst="chevron">
              <a:avLst>
                <a:gd name="adj" fmla="val 84396"/>
              </a:avLst>
            </a:prstGeom>
            <a:solidFill>
              <a:srgbClr val="6C6C6C"/>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Calibri"/>
                <a:ea typeface="Calibri"/>
                <a:cs typeface="Calibri"/>
                <a:sym typeface="Calibri"/>
              </a:endParaRPr>
            </a:p>
          </p:txBody>
        </p:sp>
      </p:grpSp>
    </p:spTree>
  </p:cSld>
  <p:clrMapOvr>
    <a:masterClrMapping/>
  </p:clrMapOvr>
  <p:transition spd="med">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258"/>
        <p:cNvGrpSpPr/>
        <p:nvPr/>
      </p:nvGrpSpPr>
      <p:grpSpPr>
        <a:xfrm>
          <a:off x="0" y="0"/>
          <a:ext cx="0" cy="0"/>
          <a:chOff x="0" y="0"/>
          <a:chExt cx="0" cy="0"/>
        </a:xfrm>
      </p:grpSpPr>
      <p:grpSp>
        <p:nvGrpSpPr>
          <p:cNvPr id="259" name="Google Shape;259;p23"/>
          <p:cNvGrpSpPr/>
          <p:nvPr/>
        </p:nvGrpSpPr>
        <p:grpSpPr>
          <a:xfrm>
            <a:off x="892" y="-11"/>
            <a:ext cx="3037586" cy="2252645"/>
            <a:chOff x="892" y="-11"/>
            <a:chExt cx="3037586" cy="2252645"/>
          </a:xfrm>
        </p:grpSpPr>
        <p:sp>
          <p:nvSpPr>
            <p:cNvPr id="260" name="Google Shape;260;p23"/>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 name="Google Shape;261;p23"/>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 name="Google Shape;262;p23"/>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 name="Google Shape;263;p23"/>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 name="Google Shape;264;p23"/>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 name="Google Shape;265;p23"/>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 name="Google Shape;266;p23"/>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 name="Google Shape;267;p23"/>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 name="Google Shape;268;p23"/>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 name="Google Shape;269;p23"/>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 name="Google Shape;270;p23"/>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 name="Google Shape;271;p23"/>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 name="Google Shape;272;p23"/>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 name="Google Shape;273;p23"/>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 name="Google Shape;274;p23"/>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 name="Google Shape;275;p23"/>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 name="Google Shape;276;p23"/>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 name="Google Shape;277;p23"/>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 name="Google Shape;278;p23"/>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 name="Google Shape;279;p23"/>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 name="Google Shape;280;p23"/>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 name="Google Shape;281;p23"/>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 name="Google Shape;282;p23"/>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83" name="Google Shape;283;p23"/>
          <p:cNvGrpSpPr/>
          <p:nvPr/>
        </p:nvGrpSpPr>
        <p:grpSpPr>
          <a:xfrm>
            <a:off x="6714243" y="3860093"/>
            <a:ext cx="2429755" cy="1286711"/>
            <a:chOff x="6714243" y="3860093"/>
            <a:chExt cx="2429755" cy="1286711"/>
          </a:xfrm>
        </p:grpSpPr>
        <p:sp>
          <p:nvSpPr>
            <p:cNvPr id="284" name="Google Shape;284;p23"/>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5" name="Google Shape;285;p23"/>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6" name="Google Shape;286;p23"/>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7" name="Google Shape;287;p23"/>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8" name="Google Shape;288;p23"/>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 name="Google Shape;289;p23"/>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 name="Google Shape;290;p23"/>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 name="Google Shape;291;p23"/>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 name="Google Shape;292;p23"/>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 name="Google Shape;293;p23"/>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 name="Google Shape;294;p23"/>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 name="Google Shape;295;p23"/>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96" name="Google Shape;296;p23"/>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297" name="Google Shape;297;p23"/>
          <p:cNvSpPr txBox="1">
            <a:spLocks noGrp="1"/>
          </p:cNvSpPr>
          <p:nvPr>
            <p:ph type="body" idx="1"/>
          </p:nvPr>
        </p:nvSpPr>
        <p:spPr>
          <a:xfrm>
            <a:off x="1320025" y="1582625"/>
            <a:ext cx="3133500" cy="29553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60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
        <p:nvSpPr>
          <p:cNvPr id="298" name="Google Shape;298;p23"/>
          <p:cNvSpPr txBox="1">
            <a:spLocks noGrp="1"/>
          </p:cNvSpPr>
          <p:nvPr>
            <p:ph type="body" idx="2"/>
          </p:nvPr>
        </p:nvSpPr>
        <p:spPr>
          <a:xfrm>
            <a:off x="4642177" y="1582625"/>
            <a:ext cx="3133500" cy="29553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60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
        <p:nvSpPr>
          <p:cNvPr id="299" name="Google Shape;299;p2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0"/>
        <p:cNvGrpSpPr/>
        <p:nvPr/>
      </p:nvGrpSpPr>
      <p:grpSpPr>
        <a:xfrm>
          <a:off x="0" y="0"/>
          <a:ext cx="0" cy="0"/>
          <a:chOff x="0" y="0"/>
          <a:chExt cx="0" cy="0"/>
        </a:xfrm>
      </p:grpSpPr>
      <p:grpSp>
        <p:nvGrpSpPr>
          <p:cNvPr id="301" name="Google Shape;301;p24"/>
          <p:cNvGrpSpPr/>
          <p:nvPr/>
        </p:nvGrpSpPr>
        <p:grpSpPr>
          <a:xfrm>
            <a:off x="6714243" y="3860093"/>
            <a:ext cx="2429755" cy="1286711"/>
            <a:chOff x="6714243" y="3860093"/>
            <a:chExt cx="2429755" cy="1286711"/>
          </a:xfrm>
        </p:grpSpPr>
        <p:sp>
          <p:nvSpPr>
            <p:cNvPr id="302" name="Google Shape;302;p24"/>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 name="Google Shape;303;p24"/>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 name="Google Shape;304;p24"/>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 name="Google Shape;305;p24"/>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 name="Google Shape;306;p24"/>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 name="Google Shape;307;p24"/>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 name="Google Shape;308;p24"/>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 name="Google Shape;309;p24"/>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0" name="Google Shape;310;p24"/>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 name="Google Shape;311;p24"/>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 name="Google Shape;312;p24"/>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 name="Google Shape;313;p24"/>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14" name="Google Shape;314;p24"/>
          <p:cNvGrpSpPr/>
          <p:nvPr/>
        </p:nvGrpSpPr>
        <p:grpSpPr>
          <a:xfrm>
            <a:off x="892" y="-11"/>
            <a:ext cx="3037586" cy="2252645"/>
            <a:chOff x="892" y="-11"/>
            <a:chExt cx="3037586" cy="2252645"/>
          </a:xfrm>
        </p:grpSpPr>
        <p:sp>
          <p:nvSpPr>
            <p:cNvPr id="315" name="Google Shape;315;p24"/>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 name="Google Shape;316;p24"/>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 name="Google Shape;317;p24"/>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 name="Google Shape;318;p24"/>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 name="Google Shape;319;p24"/>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 name="Google Shape;320;p24"/>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 name="Google Shape;321;p24"/>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24"/>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3;p24"/>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 name="Google Shape;324;p24"/>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 name="Google Shape;325;p24"/>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 name="Google Shape;326;p24"/>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 name="Google Shape;327;p24"/>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 name="Google Shape;328;p24"/>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 name="Google Shape;329;p24"/>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 name="Google Shape;330;p24"/>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 name="Google Shape;331;p24"/>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 name="Google Shape;332;p24"/>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33;p24"/>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 name="Google Shape;334;p24"/>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 name="Google Shape;335;p24"/>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 name="Google Shape;336;p24"/>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 name="Google Shape;337;p24"/>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38" name="Google Shape;338;p2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39"/>
        <p:cNvGrpSpPr/>
        <p:nvPr/>
      </p:nvGrpSpPr>
      <p:grpSpPr>
        <a:xfrm>
          <a:off x="0" y="0"/>
          <a:ext cx="0" cy="0"/>
          <a:chOff x="0" y="0"/>
          <a:chExt cx="0" cy="0"/>
        </a:xfrm>
      </p:grpSpPr>
      <p:grpSp>
        <p:nvGrpSpPr>
          <p:cNvPr id="340" name="Google Shape;340;p25"/>
          <p:cNvGrpSpPr/>
          <p:nvPr/>
        </p:nvGrpSpPr>
        <p:grpSpPr>
          <a:xfrm rot="10800000" flipH="1">
            <a:off x="900" y="3856776"/>
            <a:ext cx="9143992" cy="1286720"/>
            <a:chOff x="900" y="0"/>
            <a:chExt cx="9143992" cy="1286720"/>
          </a:xfrm>
        </p:grpSpPr>
        <p:sp>
          <p:nvSpPr>
            <p:cNvPr id="341" name="Google Shape;341;p25"/>
            <p:cNvSpPr/>
            <p:nvPr/>
          </p:nvSpPr>
          <p:spPr>
            <a:xfrm>
              <a:off x="4878953" y="643320"/>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 name="Google Shape;342;p25"/>
            <p:cNvSpPr/>
            <p:nvPr/>
          </p:nvSpPr>
          <p:spPr>
            <a:xfrm>
              <a:off x="5488830" y="32254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 name="Google Shape;343;p25"/>
            <p:cNvSpPr/>
            <p:nvPr/>
          </p:nvSpPr>
          <p:spPr>
            <a:xfrm>
              <a:off x="8536629"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 name="Google Shape;344;p25"/>
            <p:cNvSpPr/>
            <p:nvPr/>
          </p:nvSpPr>
          <p:spPr>
            <a:xfrm>
              <a:off x="6706973" y="3225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45;p25"/>
            <p:cNvSpPr/>
            <p:nvPr/>
          </p:nvSpPr>
          <p:spPr>
            <a:xfrm>
              <a:off x="4878953"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46;p25"/>
            <p:cNvSpPr/>
            <p:nvPr/>
          </p:nvSpPr>
          <p:spPr>
            <a:xfrm>
              <a:off x="5488830"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p25"/>
            <p:cNvSpPr/>
            <p:nvPr/>
          </p:nvSpPr>
          <p:spPr>
            <a:xfrm>
              <a:off x="6097065"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48;p25"/>
            <p:cNvSpPr/>
            <p:nvPr/>
          </p:nvSpPr>
          <p:spPr>
            <a:xfrm>
              <a:off x="6706973"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p25"/>
            <p:cNvSpPr/>
            <p:nvPr/>
          </p:nvSpPr>
          <p:spPr>
            <a:xfrm>
              <a:off x="7316850"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p25"/>
            <p:cNvSpPr/>
            <p:nvPr/>
          </p:nvSpPr>
          <p:spPr>
            <a:xfrm>
              <a:off x="4878953" y="32254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51;p25"/>
            <p:cNvSpPr/>
            <p:nvPr/>
          </p:nvSpPr>
          <p:spPr>
            <a:xfrm>
              <a:off x="5488830" y="6433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 name="Google Shape;352;p25"/>
            <p:cNvSpPr/>
            <p:nvPr/>
          </p:nvSpPr>
          <p:spPr>
            <a:xfrm>
              <a:off x="7926751"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 name="Google Shape;353;p25"/>
            <p:cNvSpPr/>
            <p:nvPr/>
          </p:nvSpPr>
          <p:spPr>
            <a:xfrm>
              <a:off x="8536629" y="32164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54;p25"/>
            <p:cNvSpPr/>
            <p:nvPr/>
          </p:nvSpPr>
          <p:spPr>
            <a:xfrm>
              <a:off x="6097065" y="32254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 name="Google Shape;355;p25"/>
            <p:cNvSpPr/>
            <p:nvPr/>
          </p:nvSpPr>
          <p:spPr>
            <a:xfrm>
              <a:off x="670696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 name="Google Shape;356;p25"/>
            <p:cNvSpPr/>
            <p:nvPr/>
          </p:nvSpPr>
          <p:spPr>
            <a:xfrm>
              <a:off x="4878953" y="0"/>
              <a:ext cx="609899"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 name="Google Shape;357;p25"/>
            <p:cNvSpPr/>
            <p:nvPr/>
          </p:nvSpPr>
          <p:spPr>
            <a:xfrm>
              <a:off x="5488830"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 name="Google Shape;358;p25"/>
            <p:cNvSpPr/>
            <p:nvPr/>
          </p:nvSpPr>
          <p:spPr>
            <a:xfrm>
              <a:off x="6097065" y="0"/>
              <a:ext cx="609929"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 name="Google Shape;359;p25"/>
            <p:cNvSpPr/>
            <p:nvPr/>
          </p:nvSpPr>
          <p:spPr>
            <a:xfrm>
              <a:off x="8534993"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 name="Google Shape;360;p25"/>
            <p:cNvSpPr/>
            <p:nvPr/>
          </p:nvSpPr>
          <p:spPr>
            <a:xfrm>
              <a:off x="7926757"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 name="Google Shape;361;p25"/>
            <p:cNvSpPr/>
            <p:nvPr/>
          </p:nvSpPr>
          <p:spPr>
            <a:xfrm>
              <a:off x="7925909" y="3216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 name="Google Shape;362;p25"/>
            <p:cNvSpPr/>
            <p:nvPr/>
          </p:nvSpPr>
          <p:spPr>
            <a:xfrm flipH="1">
              <a:off x="7316858"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 name="Google Shape;363;p25"/>
            <p:cNvSpPr/>
            <p:nvPr/>
          </p:nvSpPr>
          <p:spPr>
            <a:xfrm>
              <a:off x="900" y="643324"/>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 name="Google Shape;364;p25"/>
            <p:cNvSpPr/>
            <p:nvPr/>
          </p:nvSpPr>
          <p:spPr>
            <a:xfrm>
              <a:off x="610793" y="322545"/>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 name="Google Shape;365;p25"/>
            <p:cNvSpPr/>
            <p:nvPr/>
          </p:nvSpPr>
          <p:spPr>
            <a:xfrm>
              <a:off x="3658671"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 name="Google Shape;366;p25"/>
            <p:cNvSpPr/>
            <p:nvPr/>
          </p:nvSpPr>
          <p:spPr>
            <a:xfrm>
              <a:off x="1828968" y="3225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 name="Google Shape;367;p25"/>
            <p:cNvSpPr/>
            <p:nvPr/>
          </p:nvSpPr>
          <p:spPr>
            <a:xfrm>
              <a:off x="4266922" y="321642"/>
              <a:ext cx="609929"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 name="Google Shape;368;p25"/>
            <p:cNvSpPr/>
            <p:nvPr/>
          </p:nvSpPr>
          <p:spPr>
            <a:xfrm>
              <a:off x="900"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9" name="Google Shape;369;p25"/>
            <p:cNvSpPr/>
            <p:nvPr/>
          </p:nvSpPr>
          <p:spPr>
            <a:xfrm>
              <a:off x="610793"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 name="Google Shape;370;p25"/>
            <p:cNvSpPr/>
            <p:nvPr/>
          </p:nvSpPr>
          <p:spPr>
            <a:xfrm>
              <a:off x="1219044"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 name="Google Shape;371;p25"/>
            <p:cNvSpPr/>
            <p:nvPr/>
          </p:nvSpPr>
          <p:spPr>
            <a:xfrm>
              <a:off x="1828968"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2" name="Google Shape;372;p25"/>
            <p:cNvSpPr/>
            <p:nvPr/>
          </p:nvSpPr>
          <p:spPr>
            <a:xfrm>
              <a:off x="2438861"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3" name="Google Shape;373;p25"/>
            <p:cNvSpPr/>
            <p:nvPr/>
          </p:nvSpPr>
          <p:spPr>
            <a:xfrm>
              <a:off x="900" y="322545"/>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 name="Google Shape;374;p25"/>
            <p:cNvSpPr/>
            <p:nvPr/>
          </p:nvSpPr>
          <p:spPr>
            <a:xfrm>
              <a:off x="610793" y="643324"/>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5" name="Google Shape;375;p25"/>
            <p:cNvSpPr/>
            <p:nvPr/>
          </p:nvSpPr>
          <p:spPr>
            <a:xfrm>
              <a:off x="3048778"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6" name="Google Shape;376;p25"/>
            <p:cNvSpPr/>
            <p:nvPr/>
          </p:nvSpPr>
          <p:spPr>
            <a:xfrm>
              <a:off x="3658671" y="321642"/>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 name="Google Shape;377;p25"/>
            <p:cNvSpPr/>
            <p:nvPr/>
          </p:nvSpPr>
          <p:spPr>
            <a:xfrm>
              <a:off x="1219044" y="322545"/>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 name="Google Shape;378;p25"/>
            <p:cNvSpPr/>
            <p:nvPr/>
          </p:nvSpPr>
          <p:spPr>
            <a:xfrm>
              <a:off x="4266922" y="86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 name="Google Shape;379;p25"/>
            <p:cNvSpPr/>
            <p:nvPr/>
          </p:nvSpPr>
          <p:spPr>
            <a:xfrm>
              <a:off x="900"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 name="Google Shape;380;p25"/>
            <p:cNvSpPr/>
            <p:nvPr/>
          </p:nvSpPr>
          <p:spPr>
            <a:xfrm>
              <a:off x="610793"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 name="Google Shape;381;p25"/>
            <p:cNvSpPr/>
            <p:nvPr/>
          </p:nvSpPr>
          <p:spPr>
            <a:xfrm>
              <a:off x="1219044" y="0"/>
              <a:ext cx="609929"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 name="Google Shape;382;p25"/>
            <p:cNvSpPr/>
            <p:nvPr/>
          </p:nvSpPr>
          <p:spPr>
            <a:xfrm>
              <a:off x="4266958" y="0"/>
              <a:ext cx="609899"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 name="Google Shape;383;p25"/>
            <p:cNvSpPr/>
            <p:nvPr/>
          </p:nvSpPr>
          <p:spPr>
            <a:xfrm>
              <a:off x="3657035"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 name="Google Shape;384;p25"/>
            <p:cNvSpPr/>
            <p:nvPr/>
          </p:nvSpPr>
          <p:spPr>
            <a:xfrm>
              <a:off x="3048784"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 name="Google Shape;385;p25"/>
            <p:cNvSpPr/>
            <p:nvPr/>
          </p:nvSpPr>
          <p:spPr>
            <a:xfrm>
              <a:off x="2438861" y="0"/>
              <a:ext cx="609929"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 name="Google Shape;386;p25"/>
            <p:cNvSpPr/>
            <p:nvPr/>
          </p:nvSpPr>
          <p:spPr>
            <a:xfrm>
              <a:off x="3047936" y="3216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 name="Google Shape;387;p25"/>
            <p:cNvSpPr/>
            <p:nvPr/>
          </p:nvSpPr>
          <p:spPr>
            <a:xfrm flipH="1">
              <a:off x="3658935" y="64333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 name="Google Shape;388;p25"/>
            <p:cNvSpPr/>
            <p:nvPr/>
          </p:nvSpPr>
          <p:spPr>
            <a:xfrm flipH="1">
              <a:off x="121931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89" name="Google Shape;389;p25"/>
          <p:cNvSpPr txBox="1">
            <a:spLocks noGrp="1"/>
          </p:cNvSpPr>
          <p:nvPr>
            <p:ph type="title"/>
          </p:nvPr>
        </p:nvSpPr>
        <p:spPr>
          <a:xfrm>
            <a:off x="0" y="0"/>
            <a:ext cx="9144000" cy="696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390" name="Google Shape;390;p2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26" Type="http://schemas.openxmlformats.org/officeDocument/2006/relationships/slideLayout" Target="../slideLayouts/slideLayout36.xml"/><Relationship Id="rId3" Type="http://schemas.openxmlformats.org/officeDocument/2006/relationships/slideLayout" Target="../slideLayouts/slideLayout13.xml"/><Relationship Id="rId21" Type="http://schemas.openxmlformats.org/officeDocument/2006/relationships/slideLayout" Target="../slideLayouts/slideLayout31.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5" Type="http://schemas.openxmlformats.org/officeDocument/2006/relationships/slideLayout" Target="../slideLayouts/slideLayout35.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slideLayout" Target="../slideLayouts/slideLayout30.xml"/><Relationship Id="rId29" Type="http://schemas.openxmlformats.org/officeDocument/2006/relationships/slideLayout" Target="../slideLayouts/slideLayout39.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24" Type="http://schemas.openxmlformats.org/officeDocument/2006/relationships/slideLayout" Target="../slideLayouts/slideLayout34.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23" Type="http://schemas.openxmlformats.org/officeDocument/2006/relationships/slideLayout" Target="../slideLayouts/slideLayout33.xml"/><Relationship Id="rId28" Type="http://schemas.openxmlformats.org/officeDocument/2006/relationships/slideLayout" Target="../slideLayouts/slideLayout38.xml"/><Relationship Id="rId10" Type="http://schemas.openxmlformats.org/officeDocument/2006/relationships/slideLayout" Target="../slideLayouts/slideLayout20.xml"/><Relationship Id="rId19" Type="http://schemas.openxmlformats.org/officeDocument/2006/relationships/slideLayout" Target="../slideLayouts/slideLayout29.xml"/><Relationship Id="rId31" Type="http://schemas.openxmlformats.org/officeDocument/2006/relationships/theme" Target="../theme/theme2.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 Id="rId22" Type="http://schemas.openxmlformats.org/officeDocument/2006/relationships/slideLayout" Target="../slideLayouts/slideLayout32.xml"/><Relationship Id="rId27" Type="http://schemas.openxmlformats.org/officeDocument/2006/relationships/slideLayout" Target="../slideLayouts/slideLayout37.xml"/><Relationship Id="rId30"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5"/>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222222"/>
              </a:buClr>
              <a:buSzPts val="2400"/>
              <a:buFont typeface="Montserrat"/>
              <a:buNone/>
              <a:defRPr sz="2400" b="1" i="0" u="none" strike="noStrike" cap="none">
                <a:solidFill>
                  <a:srgbClr val="222222"/>
                </a:solidFill>
                <a:latin typeface="Montserrat"/>
                <a:ea typeface="Montserrat"/>
                <a:cs typeface="Montserrat"/>
                <a:sym typeface="Montserrat"/>
              </a:defRPr>
            </a:lvl1pPr>
            <a:lvl2pPr marR="0" lvl="1"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2pPr>
            <a:lvl3pPr marR="0" lvl="2"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3pPr>
            <a:lvl4pPr marR="0" lvl="3"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4pPr>
            <a:lvl5pPr marR="0" lvl="4"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5pPr>
            <a:lvl6pPr marR="0" lvl="5"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6pPr>
            <a:lvl7pPr marR="0" lvl="6"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7pPr>
            <a:lvl8pPr marR="0" lvl="7"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8pPr>
            <a:lvl9pPr marR="0" lvl="8"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9pPr>
          </a:lstStyle>
          <a:p>
            <a:endParaRPr/>
          </a:p>
        </p:txBody>
      </p:sp>
      <p:sp>
        <p:nvSpPr>
          <p:cNvPr id="7" name="Google Shape;7;p15"/>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60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1pPr>
            <a:lvl2pPr marL="914400" marR="0" lvl="1"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2pPr>
            <a:lvl3pPr marL="1371600" marR="0" lvl="2"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3pPr>
            <a:lvl4pPr marL="1828800" marR="0" lvl="3"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4pPr>
            <a:lvl5pPr marL="2286000" marR="0" lvl="4"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5pPr>
            <a:lvl6pPr marL="2743200" marR="0" lvl="5"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6pPr>
            <a:lvl7pPr marL="3200400" marR="0" lvl="6"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7pPr>
            <a:lvl8pPr marL="3657600" marR="0" lvl="7"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8pPr>
            <a:lvl9pPr marL="4114800" marR="0" lvl="8"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9pPr>
          </a:lstStyle>
          <a:p>
            <a:endParaRPr/>
          </a:p>
        </p:txBody>
      </p:sp>
      <p:sp>
        <p:nvSpPr>
          <p:cNvPr id="8" name="Google Shape;8;p1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429"/>
        <p:cNvGrpSpPr/>
        <p:nvPr/>
      </p:nvGrpSpPr>
      <p:grpSpPr>
        <a:xfrm>
          <a:off x="0" y="0"/>
          <a:ext cx="0" cy="0"/>
          <a:chOff x="0" y="0"/>
          <a:chExt cx="0" cy="0"/>
        </a:xfrm>
      </p:grpSpPr>
      <p:sp>
        <p:nvSpPr>
          <p:cNvPr id="430" name="Google Shape;430;p28"/>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222222"/>
              </a:buClr>
              <a:buSzPts val="2400"/>
              <a:buFont typeface="Montserrat"/>
              <a:buNone/>
              <a:defRPr sz="2400" b="1" i="0" u="none" strike="noStrike" cap="none">
                <a:solidFill>
                  <a:srgbClr val="222222"/>
                </a:solidFill>
                <a:latin typeface="Montserrat"/>
                <a:ea typeface="Montserrat"/>
                <a:cs typeface="Montserrat"/>
                <a:sym typeface="Montserrat"/>
              </a:defRPr>
            </a:lvl1pPr>
            <a:lvl2pPr marR="0" lvl="1"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2pPr>
            <a:lvl3pPr marR="0" lvl="2"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3pPr>
            <a:lvl4pPr marR="0" lvl="3"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4pPr>
            <a:lvl5pPr marR="0" lvl="4"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5pPr>
            <a:lvl6pPr marR="0" lvl="5"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6pPr>
            <a:lvl7pPr marR="0" lvl="6"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7pPr>
            <a:lvl8pPr marR="0" lvl="7"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8pPr>
            <a:lvl9pPr marR="0" lvl="8"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9pPr>
          </a:lstStyle>
          <a:p>
            <a:endParaRPr/>
          </a:p>
        </p:txBody>
      </p:sp>
      <p:sp>
        <p:nvSpPr>
          <p:cNvPr id="431" name="Google Shape;431;p28"/>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60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1pPr>
            <a:lvl2pPr marL="914400" marR="0" lvl="1"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2pPr>
            <a:lvl3pPr marL="1371600" marR="0" lvl="2"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3pPr>
            <a:lvl4pPr marL="1828800" marR="0" lvl="3"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4pPr>
            <a:lvl5pPr marL="2286000" marR="0" lvl="4"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5pPr>
            <a:lvl6pPr marL="2743200" marR="0" lvl="5"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6pPr>
            <a:lvl7pPr marL="3200400" marR="0" lvl="6"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7pPr>
            <a:lvl8pPr marL="3657600" marR="0" lvl="7"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8pPr>
            <a:lvl9pPr marL="4114800" marR="0" lvl="8"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9pPr>
          </a:lstStyle>
          <a:p>
            <a:endParaRPr/>
          </a:p>
        </p:txBody>
      </p:sp>
      <p:sp>
        <p:nvSpPr>
          <p:cNvPr id="432" name="Google Shape;432;p2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3" r:id="rId3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jp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40.xml"/><Relationship Id="rId6" Type="http://schemas.openxmlformats.org/officeDocument/2006/relationships/image" Target="../media/image24.png"/><Relationship Id="rId5" Type="http://schemas.openxmlformats.org/officeDocument/2006/relationships/image" Target="../media/image23.jp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5.png"/><Relationship Id="rId7"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hyperlink" Target="http://creativecommons.org/licenses/by-sa/3.0/ie/" TargetMode="External"/><Relationship Id="rId4" Type="http://schemas.openxmlformats.org/officeDocument/2006/relationships/image" Target="../media/image26.png"/><Relationship Id="rId9"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hyperlink" Target="https://vimeo.com/313425824" TargetMode="External"/><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6.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image" Target="../media/image6.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13.jp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hyperlink" Target="https://vimeo.com/527704460" TargetMode="External"/><Relationship Id="rId5" Type="http://schemas.openxmlformats.org/officeDocument/2006/relationships/image" Target="../media/image17.jpg"/><Relationship Id="rId4" Type="http://schemas.openxmlformats.org/officeDocument/2006/relationships/hyperlink" Target="http://drive.google.com/file/d/1oghvEOuXphOLWohSus7rvdkF80V5HVx-/view"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052"/>
        <p:cNvGrpSpPr/>
        <p:nvPr/>
      </p:nvGrpSpPr>
      <p:grpSpPr>
        <a:xfrm>
          <a:off x="0" y="0"/>
          <a:ext cx="0" cy="0"/>
          <a:chOff x="0" y="0"/>
          <a:chExt cx="0" cy="0"/>
        </a:xfrm>
      </p:grpSpPr>
      <p:sp>
        <p:nvSpPr>
          <p:cNvPr id="1053" name="Google Shape;1053;gcc94ea2138_0_0"/>
          <p:cNvSpPr/>
          <p:nvPr/>
        </p:nvSpPr>
        <p:spPr>
          <a:xfrm>
            <a:off x="1176375" y="0"/>
            <a:ext cx="6168000" cy="51435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gcc94ea2138_0_0"/>
          <p:cNvSpPr/>
          <p:nvPr/>
        </p:nvSpPr>
        <p:spPr>
          <a:xfrm>
            <a:off x="1875251" y="4537500"/>
            <a:ext cx="5352000" cy="611100"/>
          </a:xfrm>
          <a:prstGeom prst="rect">
            <a:avLst/>
          </a:prstGeom>
          <a:solidFill>
            <a:srgbClr val="FFFFFF"/>
          </a:solidFill>
          <a:ln>
            <a:noFill/>
          </a:ln>
          <a:effectLst>
            <a:outerShdw blurRad="40000" dist="23000" dir="5400000" rotWithShape="0">
              <a:srgbClr val="000000">
                <a:alpha val="3451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pic>
        <p:nvPicPr>
          <p:cNvPr id="1055" name="Google Shape;1055;gcc94ea2138_0_0"/>
          <p:cNvPicPr preferRelativeResize="0"/>
          <p:nvPr/>
        </p:nvPicPr>
        <p:blipFill rotWithShape="1">
          <a:blip r:embed="rId3">
            <a:alphaModFix/>
          </a:blip>
          <a:srcRect/>
          <a:stretch/>
        </p:blipFill>
        <p:spPr>
          <a:xfrm>
            <a:off x="6016007" y="4316746"/>
            <a:ext cx="1479001" cy="1056761"/>
          </a:xfrm>
          <a:prstGeom prst="rect">
            <a:avLst/>
          </a:prstGeom>
          <a:noFill/>
          <a:ln>
            <a:noFill/>
          </a:ln>
        </p:spPr>
      </p:pic>
      <p:pic>
        <p:nvPicPr>
          <p:cNvPr id="1056" name="Google Shape;1056;gcc94ea2138_0_0"/>
          <p:cNvPicPr preferRelativeResize="0"/>
          <p:nvPr/>
        </p:nvPicPr>
        <p:blipFill rotWithShape="1">
          <a:blip r:embed="rId4">
            <a:alphaModFix/>
          </a:blip>
          <a:srcRect/>
          <a:stretch/>
        </p:blipFill>
        <p:spPr>
          <a:xfrm>
            <a:off x="4323564" y="4704767"/>
            <a:ext cx="1980352" cy="276544"/>
          </a:xfrm>
          <a:prstGeom prst="rect">
            <a:avLst/>
          </a:prstGeom>
          <a:noFill/>
          <a:ln>
            <a:noFill/>
          </a:ln>
        </p:spPr>
      </p:pic>
      <p:pic>
        <p:nvPicPr>
          <p:cNvPr id="1057" name="Google Shape;1057;gcc94ea2138_0_0"/>
          <p:cNvPicPr preferRelativeResize="0"/>
          <p:nvPr/>
        </p:nvPicPr>
        <p:blipFill rotWithShape="1">
          <a:blip r:embed="rId5">
            <a:alphaModFix/>
          </a:blip>
          <a:srcRect/>
          <a:stretch/>
        </p:blipFill>
        <p:spPr>
          <a:xfrm>
            <a:off x="3256654" y="4632376"/>
            <a:ext cx="967495" cy="421325"/>
          </a:xfrm>
          <a:prstGeom prst="rect">
            <a:avLst/>
          </a:prstGeom>
          <a:noFill/>
          <a:ln>
            <a:noFill/>
          </a:ln>
        </p:spPr>
      </p:pic>
      <p:pic>
        <p:nvPicPr>
          <p:cNvPr id="1058" name="Google Shape;1058;gcc94ea2138_0_0"/>
          <p:cNvPicPr preferRelativeResize="0"/>
          <p:nvPr/>
        </p:nvPicPr>
        <p:blipFill>
          <a:blip r:embed="rId6">
            <a:alphaModFix/>
          </a:blip>
          <a:stretch>
            <a:fillRect/>
          </a:stretch>
        </p:blipFill>
        <p:spPr>
          <a:xfrm>
            <a:off x="1875251" y="4577631"/>
            <a:ext cx="1381399" cy="541308"/>
          </a:xfrm>
          <a:prstGeom prst="rect">
            <a:avLst/>
          </a:prstGeom>
          <a:noFill/>
          <a:ln>
            <a:noFill/>
          </a:ln>
        </p:spPr>
      </p:pic>
      <p:pic>
        <p:nvPicPr>
          <p:cNvPr id="1059" name="Google Shape;1059;gcc94ea2138_0_0"/>
          <p:cNvPicPr preferRelativeResize="0"/>
          <p:nvPr/>
        </p:nvPicPr>
        <p:blipFill>
          <a:blip r:embed="rId7">
            <a:alphaModFix/>
          </a:blip>
          <a:stretch>
            <a:fillRect/>
          </a:stretch>
        </p:blipFill>
        <p:spPr>
          <a:xfrm>
            <a:off x="2093850" y="852659"/>
            <a:ext cx="4956299" cy="2813160"/>
          </a:xfrm>
          <a:prstGeom prst="rect">
            <a:avLst/>
          </a:prstGeom>
          <a:noFill/>
          <a:ln>
            <a:noFill/>
          </a:ln>
        </p:spPr>
      </p:pic>
      <p:pic>
        <p:nvPicPr>
          <p:cNvPr id="1060" name="Google Shape;1060;gcc94ea2138_0_0"/>
          <p:cNvPicPr preferRelativeResize="0"/>
          <p:nvPr/>
        </p:nvPicPr>
        <p:blipFill rotWithShape="1">
          <a:blip r:embed="rId8">
            <a:alphaModFix/>
          </a:blip>
          <a:srcRect/>
          <a:stretch/>
        </p:blipFill>
        <p:spPr>
          <a:xfrm>
            <a:off x="3368722" y="167279"/>
            <a:ext cx="2448154" cy="541300"/>
          </a:xfrm>
          <a:prstGeom prst="rect">
            <a:avLst/>
          </a:prstGeom>
          <a:noFill/>
          <a:ln>
            <a:noFill/>
          </a:ln>
        </p:spPr>
      </p:pic>
      <p:pic>
        <p:nvPicPr>
          <p:cNvPr id="3" name="Picture 2">
            <a:extLst>
              <a:ext uri="{FF2B5EF4-FFF2-40B4-BE49-F238E27FC236}">
                <a16:creationId xmlns:a16="http://schemas.microsoft.com/office/drawing/2014/main" id="{0358083A-BE3C-7144-B152-D96CB1FFA50E}"/>
              </a:ext>
            </a:extLst>
          </p:cNvPr>
          <p:cNvPicPr>
            <a:picLocks noChangeAspect="1"/>
          </p:cNvPicPr>
          <p:nvPr/>
        </p:nvPicPr>
        <p:blipFill>
          <a:blip r:embed="rId9"/>
          <a:stretch>
            <a:fillRect/>
          </a:stretch>
        </p:blipFill>
        <p:spPr>
          <a:xfrm>
            <a:off x="1946737" y="89799"/>
            <a:ext cx="5250524" cy="425885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68"/>
        <p:cNvGrpSpPr/>
        <p:nvPr/>
      </p:nvGrpSpPr>
      <p:grpSpPr>
        <a:xfrm>
          <a:off x="0" y="0"/>
          <a:ext cx="0" cy="0"/>
          <a:chOff x="0" y="0"/>
          <a:chExt cx="0" cy="0"/>
        </a:xfrm>
      </p:grpSpPr>
      <p:sp>
        <p:nvSpPr>
          <p:cNvPr id="1169" name="Google Shape;1169;g7fdba1de4f_0_33"/>
          <p:cNvSpPr txBox="1">
            <a:spLocks noGrp="1"/>
          </p:cNvSpPr>
          <p:nvPr>
            <p:ph type="title"/>
          </p:nvPr>
        </p:nvSpPr>
        <p:spPr>
          <a:xfrm>
            <a:off x="2422552" y="561645"/>
            <a:ext cx="6527700" cy="802500"/>
          </a:xfrm>
          <a:prstGeom prst="rect">
            <a:avLst/>
          </a:prstGeom>
          <a:noFill/>
          <a:ln>
            <a:noFill/>
          </a:ln>
        </p:spPr>
        <p:txBody>
          <a:bodyPr spcFirstLastPara="1" wrap="square" lIns="91425" tIns="91425" rIns="91425" bIns="91425" anchor="b" anchorCtr="0">
            <a:noAutofit/>
          </a:bodyPr>
          <a:lstStyle/>
          <a:p>
            <a:pPr marL="0" lvl="0" indent="0" algn="r" rtl="0">
              <a:lnSpc>
                <a:spcPct val="100000"/>
              </a:lnSpc>
              <a:spcBef>
                <a:spcPts val="0"/>
              </a:spcBef>
              <a:spcAft>
                <a:spcPts val="0"/>
              </a:spcAft>
              <a:buSzPts val="2400"/>
              <a:buNone/>
            </a:pPr>
            <a:r>
              <a:rPr lang="en" sz="2200" dirty="0">
                <a:solidFill>
                  <a:srgbClr val="31A2EF"/>
                </a:solidFill>
              </a:rPr>
              <a:t>Ruby and Archie’s Online Safety Tips  </a:t>
            </a:r>
            <a:endParaRPr sz="2200" dirty="0">
              <a:solidFill>
                <a:srgbClr val="31A2EF"/>
              </a:solidFill>
            </a:endParaRPr>
          </a:p>
          <a:p>
            <a:pPr algn="ctr"/>
            <a:r>
              <a:rPr lang="en" sz="2200" dirty="0">
                <a:solidFill>
                  <a:srgbClr val="FF0000"/>
                </a:solidFill>
              </a:rPr>
              <a:t>STAD </a:t>
            </a:r>
            <a:r>
              <a:rPr lang="en-GB" dirty="0">
                <a:solidFill>
                  <a:srgbClr val="FFC000"/>
                </a:solidFill>
              </a:rPr>
              <a:t>SMAOINIGH</a:t>
            </a:r>
            <a:r>
              <a:rPr lang="en-IE" dirty="0"/>
              <a:t> </a:t>
            </a:r>
            <a:r>
              <a:rPr lang="en-GB" dirty="0">
                <a:solidFill>
                  <a:srgbClr val="00B050"/>
                </a:solidFill>
              </a:rPr>
              <a:t>SEICEÁIL</a:t>
            </a:r>
            <a:br>
              <a:rPr lang="en-IE" dirty="0"/>
            </a:br>
            <a:endParaRPr sz="2200" dirty="0">
              <a:solidFill>
                <a:srgbClr val="6AA84F"/>
              </a:solidFill>
            </a:endParaRPr>
          </a:p>
        </p:txBody>
      </p:sp>
      <p:sp>
        <p:nvSpPr>
          <p:cNvPr id="1170" name="Google Shape;1170;g7fdba1de4f_0_3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
              <a:t>10</a:t>
            </a:fld>
            <a:endParaRPr/>
          </a:p>
        </p:txBody>
      </p:sp>
      <p:pic>
        <p:nvPicPr>
          <p:cNvPr id="1171" name="Google Shape;1171;g7fdba1de4f_0_33"/>
          <p:cNvPicPr preferRelativeResize="0"/>
          <p:nvPr/>
        </p:nvPicPr>
        <p:blipFill rotWithShape="1">
          <a:blip r:embed="rId3">
            <a:alphaModFix/>
          </a:blip>
          <a:srcRect/>
          <a:stretch/>
        </p:blipFill>
        <p:spPr>
          <a:xfrm>
            <a:off x="-271307" y="2571750"/>
            <a:ext cx="2578851" cy="2578851"/>
          </a:xfrm>
          <a:prstGeom prst="rect">
            <a:avLst/>
          </a:prstGeom>
          <a:noFill/>
          <a:ln>
            <a:noFill/>
          </a:ln>
        </p:spPr>
      </p:pic>
      <p:sp>
        <p:nvSpPr>
          <p:cNvPr id="1172" name="Google Shape;1172;g7fdba1de4f_0_33"/>
          <p:cNvSpPr txBox="1">
            <a:spLocks noGrp="1"/>
          </p:cNvSpPr>
          <p:nvPr>
            <p:ph type="body" idx="1"/>
          </p:nvPr>
        </p:nvSpPr>
        <p:spPr>
          <a:xfrm>
            <a:off x="1788508" y="767356"/>
            <a:ext cx="7316976" cy="3012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400" b="1" dirty="0">
              <a:solidFill>
                <a:schemeClr val="dk1"/>
              </a:solidFill>
              <a:latin typeface="Montserrat"/>
              <a:ea typeface="Montserrat"/>
              <a:cs typeface="Montserrat"/>
              <a:sym typeface="Montserrat"/>
            </a:endParaRPr>
          </a:p>
          <a:p>
            <a:r>
              <a:rPr lang="en-IE" sz="1600" dirty="0">
                <a:solidFill>
                  <a:srgbClr val="FF0000"/>
                </a:solidFill>
              </a:rPr>
              <a:t>STAD, </a:t>
            </a:r>
            <a:r>
              <a:rPr lang="en-IE" sz="1600" dirty="0">
                <a:solidFill>
                  <a:srgbClr val="FFC000"/>
                </a:solidFill>
              </a:rPr>
              <a:t>SMAOINIGH</a:t>
            </a:r>
            <a:r>
              <a:rPr lang="en-IE" sz="1600" dirty="0">
                <a:solidFill>
                  <a:schemeClr val="tx1"/>
                </a:solidFill>
              </a:rPr>
              <a:t> </a:t>
            </a:r>
            <a:r>
              <a:rPr lang="en-IE" sz="1600" dirty="0" err="1">
                <a:solidFill>
                  <a:schemeClr val="tx1"/>
                </a:solidFill>
              </a:rPr>
              <a:t>agus</a:t>
            </a:r>
            <a:r>
              <a:rPr lang="en-IE" sz="1600" dirty="0">
                <a:solidFill>
                  <a:schemeClr val="tx1"/>
                </a:solidFill>
              </a:rPr>
              <a:t> </a:t>
            </a:r>
            <a:r>
              <a:rPr lang="en-IE" sz="1600" dirty="0">
                <a:solidFill>
                  <a:srgbClr val="00B050"/>
                </a:solidFill>
              </a:rPr>
              <a:t>SEICEÁIL</a:t>
            </a:r>
            <a:r>
              <a:rPr lang="en-IE" sz="1600" dirty="0">
                <a:solidFill>
                  <a:schemeClr val="tx1"/>
                </a:solidFill>
              </a:rPr>
              <a:t> le </a:t>
            </a:r>
            <a:r>
              <a:rPr lang="en-IE" sz="1600" dirty="0" err="1">
                <a:solidFill>
                  <a:schemeClr val="tx1"/>
                </a:solidFill>
              </a:rPr>
              <a:t>tuismitheoir</a:t>
            </a:r>
            <a:r>
              <a:rPr lang="en-IE" sz="1600" dirty="0">
                <a:solidFill>
                  <a:schemeClr val="tx1"/>
                </a:solidFill>
              </a:rPr>
              <a:t> </a:t>
            </a:r>
            <a:r>
              <a:rPr lang="en-IE" sz="1600" dirty="0" err="1">
                <a:solidFill>
                  <a:schemeClr val="tx1"/>
                </a:solidFill>
              </a:rPr>
              <a:t>nó</a:t>
            </a:r>
            <a:r>
              <a:rPr lang="en-IE" sz="1600" dirty="0">
                <a:solidFill>
                  <a:schemeClr val="tx1"/>
                </a:solidFill>
              </a:rPr>
              <a:t> le </a:t>
            </a:r>
            <a:r>
              <a:rPr lang="en-IE" sz="1600" dirty="0" err="1">
                <a:solidFill>
                  <a:schemeClr val="tx1"/>
                </a:solidFill>
              </a:rPr>
              <a:t>duine</a:t>
            </a:r>
            <a:r>
              <a:rPr lang="en-IE" sz="1600" dirty="0">
                <a:solidFill>
                  <a:schemeClr val="tx1"/>
                </a:solidFill>
              </a:rPr>
              <a:t> </a:t>
            </a:r>
            <a:r>
              <a:rPr lang="en-IE" sz="1600" dirty="0" err="1">
                <a:solidFill>
                  <a:schemeClr val="tx1"/>
                </a:solidFill>
              </a:rPr>
              <a:t>fásta</a:t>
            </a:r>
            <a:r>
              <a:rPr lang="en-IE" sz="1600" dirty="0">
                <a:solidFill>
                  <a:schemeClr val="tx1"/>
                </a:solidFill>
              </a:rPr>
              <a:t> </a:t>
            </a:r>
            <a:r>
              <a:rPr lang="en-IE" sz="1600" dirty="0" err="1">
                <a:solidFill>
                  <a:schemeClr val="tx1"/>
                </a:solidFill>
              </a:rPr>
              <a:t>iontaofasula</a:t>
            </a:r>
            <a:r>
              <a:rPr lang="en-IE" sz="1600" dirty="0">
                <a:solidFill>
                  <a:schemeClr val="tx1"/>
                </a:solidFill>
              </a:rPr>
              <a:t> </a:t>
            </a:r>
            <a:r>
              <a:rPr lang="en-IE" sz="1600" dirty="0" err="1">
                <a:solidFill>
                  <a:schemeClr val="tx1"/>
                </a:solidFill>
              </a:rPr>
              <a:t>gcliceálann</a:t>
            </a:r>
            <a:r>
              <a:rPr lang="en-IE" sz="1600" dirty="0">
                <a:solidFill>
                  <a:schemeClr val="tx1"/>
                </a:solidFill>
              </a:rPr>
              <a:t> </a:t>
            </a:r>
            <a:r>
              <a:rPr lang="en-IE" sz="1600" dirty="0" err="1">
                <a:solidFill>
                  <a:schemeClr val="tx1"/>
                </a:solidFill>
              </a:rPr>
              <a:t>tú</a:t>
            </a:r>
            <a:r>
              <a:rPr lang="en-IE" sz="1600" dirty="0">
                <a:solidFill>
                  <a:schemeClr val="tx1"/>
                </a:solidFill>
              </a:rPr>
              <a:t> </a:t>
            </a:r>
            <a:r>
              <a:rPr lang="en-IE" sz="1600" dirty="0" err="1">
                <a:solidFill>
                  <a:schemeClr val="tx1"/>
                </a:solidFill>
              </a:rPr>
              <a:t>ar</a:t>
            </a:r>
            <a:r>
              <a:rPr lang="en-IE" sz="1600" dirty="0">
                <a:solidFill>
                  <a:schemeClr val="tx1"/>
                </a:solidFill>
              </a:rPr>
              <a:t> </a:t>
            </a:r>
            <a:r>
              <a:rPr lang="en-IE" sz="1600" dirty="0" err="1">
                <a:solidFill>
                  <a:schemeClr val="tx1"/>
                </a:solidFill>
              </a:rPr>
              <a:t>rud</a:t>
            </a:r>
            <a:r>
              <a:rPr lang="en-IE" sz="1600" dirty="0">
                <a:solidFill>
                  <a:schemeClr val="tx1"/>
                </a:solidFill>
              </a:rPr>
              <a:t> </a:t>
            </a:r>
            <a:r>
              <a:rPr lang="en-IE" sz="1600" dirty="0" err="1">
                <a:solidFill>
                  <a:schemeClr val="tx1"/>
                </a:solidFill>
              </a:rPr>
              <a:t>nua</a:t>
            </a:r>
            <a:r>
              <a:rPr lang="en-IE" sz="1600" dirty="0">
                <a:solidFill>
                  <a:schemeClr val="tx1"/>
                </a:solidFill>
              </a:rPr>
              <a:t> den </a:t>
            </a:r>
            <a:r>
              <a:rPr lang="en-IE" sz="1600" dirty="0" err="1">
                <a:solidFill>
                  <a:schemeClr val="tx1"/>
                </a:solidFill>
              </a:rPr>
              <a:t>chéad</a:t>
            </a:r>
            <a:r>
              <a:rPr lang="en-IE" sz="1600" dirty="0">
                <a:solidFill>
                  <a:schemeClr val="tx1"/>
                </a:solidFill>
              </a:rPr>
              <a:t> </a:t>
            </a:r>
            <a:r>
              <a:rPr lang="en-IE" sz="1600" dirty="0" err="1">
                <a:solidFill>
                  <a:schemeClr val="tx1"/>
                </a:solidFill>
              </a:rPr>
              <a:t>uair</a:t>
            </a:r>
            <a:r>
              <a:rPr lang="en-IE" sz="1600" dirty="0">
                <a:solidFill>
                  <a:schemeClr val="tx1"/>
                </a:solidFill>
              </a:rPr>
              <a:t>.</a:t>
            </a:r>
          </a:p>
          <a:p>
            <a:pPr marL="457200" lvl="0" indent="0" algn="l" rtl="0">
              <a:lnSpc>
                <a:spcPct val="115000"/>
              </a:lnSpc>
              <a:spcBef>
                <a:spcPts val="0"/>
              </a:spcBef>
              <a:spcAft>
                <a:spcPts val="0"/>
              </a:spcAft>
              <a:buNone/>
            </a:pPr>
            <a:endParaRPr sz="1600" b="1" dirty="0">
              <a:solidFill>
                <a:schemeClr val="tx1"/>
              </a:solidFill>
              <a:latin typeface="Montserrat"/>
              <a:ea typeface="Montserrat"/>
              <a:cs typeface="Montserrat"/>
              <a:sym typeface="Montserrat"/>
            </a:endParaRPr>
          </a:p>
          <a:p>
            <a:r>
              <a:rPr lang="en-IE" sz="1600" dirty="0">
                <a:solidFill>
                  <a:schemeClr val="tx1"/>
                </a:solidFill>
              </a:rPr>
              <a:t>Fan leis </a:t>
            </a:r>
            <a:r>
              <a:rPr lang="en-IE" sz="1600" dirty="0" err="1">
                <a:solidFill>
                  <a:schemeClr val="tx1"/>
                </a:solidFill>
              </a:rPr>
              <a:t>na</a:t>
            </a:r>
            <a:r>
              <a:rPr lang="en-IE" sz="1600" dirty="0">
                <a:solidFill>
                  <a:schemeClr val="tx1"/>
                </a:solidFill>
              </a:rPr>
              <a:t> </a:t>
            </a:r>
            <a:r>
              <a:rPr lang="en-IE" sz="1600" dirty="0" err="1">
                <a:solidFill>
                  <a:schemeClr val="tx1"/>
                </a:solidFill>
              </a:rPr>
              <a:t>suíomhanna</a:t>
            </a:r>
            <a:r>
              <a:rPr lang="en-IE" sz="1600" dirty="0">
                <a:solidFill>
                  <a:schemeClr val="tx1"/>
                </a:solidFill>
              </a:rPr>
              <a:t> </a:t>
            </a:r>
            <a:r>
              <a:rPr lang="en-IE" sz="1600" dirty="0" err="1">
                <a:solidFill>
                  <a:schemeClr val="tx1"/>
                </a:solidFill>
              </a:rPr>
              <a:t>atá</a:t>
            </a:r>
            <a:r>
              <a:rPr lang="en-IE" sz="1600" dirty="0">
                <a:solidFill>
                  <a:schemeClr val="tx1"/>
                </a:solidFill>
              </a:rPr>
              <a:t> </a:t>
            </a:r>
            <a:r>
              <a:rPr lang="en-IE" sz="1600" dirty="0" err="1">
                <a:solidFill>
                  <a:schemeClr val="tx1"/>
                </a:solidFill>
              </a:rPr>
              <a:t>slán</a:t>
            </a:r>
            <a:r>
              <a:rPr lang="en-IE" sz="1600" dirty="0">
                <a:solidFill>
                  <a:schemeClr val="tx1"/>
                </a:solidFill>
              </a:rPr>
              <a:t> - </a:t>
            </a:r>
            <a:r>
              <a:rPr lang="en-IE" sz="1600" dirty="0" err="1">
                <a:solidFill>
                  <a:schemeClr val="tx1"/>
                </a:solidFill>
              </a:rPr>
              <a:t>bí</a:t>
            </a:r>
            <a:r>
              <a:rPr lang="en-IE" sz="1600" dirty="0">
                <a:solidFill>
                  <a:schemeClr val="tx1"/>
                </a:solidFill>
              </a:rPr>
              <a:t> ag faire </a:t>
            </a:r>
            <a:r>
              <a:rPr lang="en-IE" sz="1600" dirty="0" err="1">
                <a:solidFill>
                  <a:schemeClr val="tx1"/>
                </a:solidFill>
              </a:rPr>
              <a:t>amach</a:t>
            </a:r>
            <a:r>
              <a:rPr lang="en-IE" sz="1600" dirty="0">
                <a:solidFill>
                  <a:schemeClr val="tx1"/>
                </a:solidFill>
              </a:rPr>
              <a:t> don </a:t>
            </a:r>
            <a:r>
              <a:rPr lang="en-IE" sz="1600" dirty="0" err="1">
                <a:solidFill>
                  <a:schemeClr val="tx1"/>
                </a:solidFill>
              </a:rPr>
              <a:t>ghlas</a:t>
            </a:r>
            <a:r>
              <a:rPr lang="en-IE" sz="1600" dirty="0">
                <a:solidFill>
                  <a:schemeClr val="tx1"/>
                </a:solidFill>
              </a:rPr>
              <a:t> </a:t>
            </a:r>
            <a:r>
              <a:rPr lang="en-IE" sz="1600" dirty="0" err="1">
                <a:solidFill>
                  <a:schemeClr val="tx1"/>
                </a:solidFill>
              </a:rPr>
              <a:t>francach</a:t>
            </a:r>
            <a:r>
              <a:rPr lang="en-IE" sz="1600" dirty="0">
                <a:solidFill>
                  <a:schemeClr val="tx1"/>
                </a:solidFill>
              </a:rPr>
              <a:t> </a:t>
            </a:r>
            <a:r>
              <a:rPr lang="en-IE" sz="1600" dirty="0" err="1">
                <a:solidFill>
                  <a:schemeClr val="tx1"/>
                </a:solidFill>
              </a:rPr>
              <a:t>agus</a:t>
            </a:r>
            <a:r>
              <a:rPr lang="en-IE" sz="1600" dirty="0">
                <a:solidFill>
                  <a:schemeClr val="tx1"/>
                </a:solidFill>
              </a:rPr>
              <a:t> </a:t>
            </a:r>
            <a:r>
              <a:rPr lang="en-IE" sz="1600" dirty="0">
                <a:solidFill>
                  <a:srgbClr val="00B050"/>
                </a:solidFill>
              </a:rPr>
              <a:t>https</a:t>
            </a:r>
            <a:r>
              <a:rPr lang="en-IE" sz="1600" dirty="0">
                <a:solidFill>
                  <a:schemeClr val="tx1"/>
                </a:solidFill>
              </a:rPr>
              <a:t> </a:t>
            </a:r>
            <a:r>
              <a:rPr lang="en-IE" sz="1600" dirty="0">
                <a:solidFill>
                  <a:srgbClr val="00B050"/>
                </a:solidFill>
              </a:rPr>
              <a:t>(</a:t>
            </a:r>
            <a:r>
              <a:rPr lang="en-IE" sz="1600" dirty="0" err="1">
                <a:solidFill>
                  <a:srgbClr val="00B050"/>
                </a:solidFill>
              </a:rPr>
              <a:t>seasann</a:t>
            </a:r>
            <a:r>
              <a:rPr lang="en-IE" sz="1600" dirty="0">
                <a:solidFill>
                  <a:srgbClr val="00B050"/>
                </a:solidFill>
              </a:rPr>
              <a:t> an ‘S’ le </a:t>
            </a:r>
            <a:r>
              <a:rPr lang="en-IE" sz="1600" dirty="0" err="1">
                <a:solidFill>
                  <a:srgbClr val="00B050"/>
                </a:solidFill>
              </a:rPr>
              <a:t>slán</a:t>
            </a:r>
            <a:r>
              <a:rPr lang="en-IE" sz="1600" dirty="0">
                <a:solidFill>
                  <a:srgbClr val="00B050"/>
                </a:solidFill>
              </a:rPr>
              <a:t>) </a:t>
            </a:r>
            <a:r>
              <a:rPr lang="en-IE" sz="1600" dirty="0">
                <a:solidFill>
                  <a:schemeClr val="tx1"/>
                </a:solidFill>
              </a:rPr>
              <a:t>ag </a:t>
            </a:r>
            <a:r>
              <a:rPr lang="en-IE" sz="1600" dirty="0" err="1">
                <a:solidFill>
                  <a:schemeClr val="tx1"/>
                </a:solidFill>
              </a:rPr>
              <a:t>tús</a:t>
            </a:r>
            <a:r>
              <a:rPr lang="en-IE" sz="1600" dirty="0">
                <a:solidFill>
                  <a:schemeClr val="tx1"/>
                </a:solidFill>
              </a:rPr>
              <a:t> </a:t>
            </a:r>
            <a:r>
              <a:rPr lang="en-IE" sz="1600" dirty="0" err="1">
                <a:solidFill>
                  <a:schemeClr val="tx1"/>
                </a:solidFill>
              </a:rPr>
              <a:t>sheoladh</a:t>
            </a:r>
            <a:r>
              <a:rPr lang="en-IE" sz="1600" dirty="0">
                <a:solidFill>
                  <a:schemeClr val="tx1"/>
                </a:solidFill>
              </a:rPr>
              <a:t> an </a:t>
            </a:r>
            <a:r>
              <a:rPr lang="en-IE" sz="1600" dirty="0" err="1">
                <a:solidFill>
                  <a:schemeClr val="tx1"/>
                </a:solidFill>
              </a:rPr>
              <a:t>láithreáin</a:t>
            </a:r>
            <a:r>
              <a:rPr lang="en-IE" sz="1600" dirty="0">
                <a:solidFill>
                  <a:schemeClr val="tx1"/>
                </a:solidFill>
              </a:rPr>
              <a:t> </a:t>
            </a:r>
            <a:r>
              <a:rPr lang="en-IE" sz="1600" dirty="0" err="1">
                <a:solidFill>
                  <a:schemeClr val="tx1"/>
                </a:solidFill>
              </a:rPr>
              <a:t>ghréasáin</a:t>
            </a:r>
            <a:r>
              <a:rPr lang="en-IE" sz="1600" dirty="0">
                <a:solidFill>
                  <a:schemeClr val="tx1"/>
                </a:solidFill>
              </a:rPr>
              <a:t>.</a:t>
            </a:r>
          </a:p>
          <a:p>
            <a:pPr marL="457200" lvl="0" indent="0" algn="l" rtl="0">
              <a:lnSpc>
                <a:spcPct val="115000"/>
              </a:lnSpc>
              <a:spcBef>
                <a:spcPts val="0"/>
              </a:spcBef>
              <a:spcAft>
                <a:spcPts val="0"/>
              </a:spcAft>
              <a:buNone/>
            </a:pPr>
            <a:endParaRPr sz="1600" b="1" dirty="0">
              <a:solidFill>
                <a:schemeClr val="dk1"/>
              </a:solidFill>
              <a:latin typeface="Montserrat"/>
              <a:ea typeface="Montserrat"/>
              <a:cs typeface="Montserrat"/>
              <a:sym typeface="Montserrat"/>
            </a:endParaRPr>
          </a:p>
          <a:p>
            <a:r>
              <a:rPr lang="en-IE" sz="1600" dirty="0" err="1">
                <a:solidFill>
                  <a:schemeClr val="tx1"/>
                </a:solidFill>
              </a:rPr>
              <a:t>Seiceáil</a:t>
            </a:r>
            <a:r>
              <a:rPr lang="en-IE" sz="1600" dirty="0">
                <a:solidFill>
                  <a:schemeClr val="tx1"/>
                </a:solidFill>
              </a:rPr>
              <a:t> an </a:t>
            </a:r>
            <a:r>
              <a:rPr lang="en-IE" sz="1600" dirty="0" err="1">
                <a:solidFill>
                  <a:schemeClr val="tx1"/>
                </a:solidFill>
              </a:rPr>
              <a:t>rátáil</a:t>
            </a:r>
            <a:r>
              <a:rPr lang="en-IE" sz="1600" dirty="0">
                <a:solidFill>
                  <a:schemeClr val="tx1"/>
                </a:solidFill>
              </a:rPr>
              <a:t> </a:t>
            </a:r>
            <a:r>
              <a:rPr lang="en-IE" sz="1600" dirty="0" err="1">
                <a:solidFill>
                  <a:schemeClr val="tx1"/>
                </a:solidFill>
              </a:rPr>
              <a:t>aoise</a:t>
            </a:r>
            <a:r>
              <a:rPr lang="en-IE" sz="1600" dirty="0">
                <a:solidFill>
                  <a:schemeClr val="tx1"/>
                </a:solidFill>
              </a:rPr>
              <a:t> - </a:t>
            </a:r>
            <a:r>
              <a:rPr lang="en-IE" sz="1600" dirty="0" err="1">
                <a:solidFill>
                  <a:schemeClr val="tx1"/>
                </a:solidFill>
              </a:rPr>
              <a:t>tá</a:t>
            </a:r>
            <a:r>
              <a:rPr lang="en-IE" sz="1600" dirty="0">
                <a:solidFill>
                  <a:schemeClr val="tx1"/>
                </a:solidFill>
              </a:rPr>
              <a:t> </a:t>
            </a:r>
            <a:r>
              <a:rPr lang="en-IE" sz="1600" dirty="0" err="1">
                <a:solidFill>
                  <a:schemeClr val="tx1"/>
                </a:solidFill>
              </a:rPr>
              <a:t>rátálacha</a:t>
            </a:r>
            <a:r>
              <a:rPr lang="en-IE" sz="1600" dirty="0">
                <a:solidFill>
                  <a:schemeClr val="tx1"/>
                </a:solidFill>
              </a:rPr>
              <a:t> </a:t>
            </a:r>
            <a:r>
              <a:rPr lang="en-IE" sz="1600" dirty="0" err="1">
                <a:solidFill>
                  <a:schemeClr val="tx1"/>
                </a:solidFill>
              </a:rPr>
              <a:t>aoise</a:t>
            </a:r>
            <a:r>
              <a:rPr lang="en-IE" sz="1600" dirty="0">
                <a:solidFill>
                  <a:schemeClr val="tx1"/>
                </a:solidFill>
              </a:rPr>
              <a:t> ag </a:t>
            </a:r>
            <a:r>
              <a:rPr lang="en-IE" sz="1600" dirty="0" err="1">
                <a:solidFill>
                  <a:schemeClr val="tx1"/>
                </a:solidFill>
              </a:rPr>
              <a:t>gabháil</a:t>
            </a:r>
            <a:r>
              <a:rPr lang="en-IE" sz="1600" dirty="0">
                <a:solidFill>
                  <a:schemeClr val="tx1"/>
                </a:solidFill>
              </a:rPr>
              <a:t> le </a:t>
            </a:r>
            <a:r>
              <a:rPr lang="en-IE" sz="1600" dirty="0" err="1">
                <a:solidFill>
                  <a:schemeClr val="tx1"/>
                </a:solidFill>
              </a:rPr>
              <a:t>haipeanna</a:t>
            </a:r>
            <a:r>
              <a:rPr lang="en-IE" sz="1600" dirty="0">
                <a:solidFill>
                  <a:schemeClr val="tx1"/>
                </a:solidFill>
              </a:rPr>
              <a:t> </a:t>
            </a:r>
            <a:r>
              <a:rPr lang="en-IE" sz="1600" dirty="0" err="1">
                <a:solidFill>
                  <a:schemeClr val="tx1"/>
                </a:solidFill>
              </a:rPr>
              <a:t>agus</a:t>
            </a:r>
            <a:r>
              <a:rPr lang="en-IE" sz="1600" dirty="0">
                <a:solidFill>
                  <a:schemeClr val="tx1"/>
                </a:solidFill>
              </a:rPr>
              <a:t> le </a:t>
            </a:r>
            <a:r>
              <a:rPr lang="en-IE" sz="1600" dirty="0" err="1">
                <a:solidFill>
                  <a:schemeClr val="tx1"/>
                </a:solidFill>
              </a:rPr>
              <a:t>cluichí</a:t>
            </a:r>
            <a:r>
              <a:rPr lang="en-IE" sz="1600" dirty="0">
                <a:solidFill>
                  <a:schemeClr val="tx1"/>
                </a:solidFill>
              </a:rPr>
              <a:t> </a:t>
            </a:r>
            <a:r>
              <a:rPr lang="en-IE" sz="1600" dirty="0" err="1">
                <a:solidFill>
                  <a:schemeClr val="tx1"/>
                </a:solidFill>
              </a:rPr>
              <a:t>ar</a:t>
            </a:r>
            <a:r>
              <a:rPr lang="en-IE" sz="1600" dirty="0">
                <a:solidFill>
                  <a:schemeClr val="tx1"/>
                </a:solidFill>
              </a:rPr>
              <a:t> </a:t>
            </a:r>
            <a:r>
              <a:rPr lang="en-IE" sz="1600" dirty="0" err="1">
                <a:solidFill>
                  <a:schemeClr val="tx1"/>
                </a:solidFill>
              </a:rPr>
              <a:t>líne</a:t>
            </a:r>
            <a:r>
              <a:rPr lang="en-IE" sz="1600" dirty="0">
                <a:solidFill>
                  <a:schemeClr val="tx1"/>
                </a:solidFill>
              </a:rPr>
              <a:t> </a:t>
            </a:r>
            <a:r>
              <a:rPr lang="en-IE" sz="1600" dirty="0" err="1">
                <a:solidFill>
                  <a:schemeClr val="tx1"/>
                </a:solidFill>
              </a:rPr>
              <a:t>ionas</a:t>
            </a:r>
            <a:r>
              <a:rPr lang="en-IE" sz="1600" dirty="0">
                <a:solidFill>
                  <a:schemeClr val="tx1"/>
                </a:solidFill>
              </a:rPr>
              <a:t> go </a:t>
            </a:r>
            <a:r>
              <a:rPr lang="en-IE" sz="1600" dirty="0" err="1">
                <a:solidFill>
                  <a:schemeClr val="tx1"/>
                </a:solidFill>
              </a:rPr>
              <a:t>mbeidh</a:t>
            </a:r>
            <a:r>
              <a:rPr lang="en-IE" sz="1600" dirty="0">
                <a:solidFill>
                  <a:schemeClr val="tx1"/>
                </a:solidFill>
              </a:rPr>
              <a:t> a </a:t>
            </a:r>
            <a:r>
              <a:rPr lang="en-IE" sz="1600" dirty="0" err="1">
                <a:solidFill>
                  <a:schemeClr val="tx1"/>
                </a:solidFill>
              </a:rPr>
              <a:t>fhios</a:t>
            </a:r>
            <a:r>
              <a:rPr lang="en-IE" sz="1600" dirty="0">
                <a:solidFill>
                  <a:schemeClr val="tx1"/>
                </a:solidFill>
              </a:rPr>
              <a:t> </a:t>
            </a:r>
            <a:r>
              <a:rPr lang="en-IE" sz="1600" dirty="0" err="1">
                <a:solidFill>
                  <a:schemeClr val="tx1"/>
                </a:solidFill>
              </a:rPr>
              <a:t>agat</a:t>
            </a:r>
            <a:r>
              <a:rPr lang="en-IE" sz="1600" dirty="0">
                <a:solidFill>
                  <a:schemeClr val="tx1"/>
                </a:solidFill>
              </a:rPr>
              <a:t> an </a:t>
            </a:r>
            <a:r>
              <a:rPr lang="en-IE" sz="1600" dirty="0" err="1">
                <a:solidFill>
                  <a:schemeClr val="tx1"/>
                </a:solidFill>
              </a:rPr>
              <a:t>bhfuil</a:t>
            </a:r>
            <a:r>
              <a:rPr lang="en-IE" sz="1600" dirty="0">
                <a:solidFill>
                  <a:schemeClr val="tx1"/>
                </a:solidFill>
              </a:rPr>
              <a:t> </a:t>
            </a:r>
            <a:r>
              <a:rPr lang="en-IE" sz="1600" dirty="0" err="1">
                <a:solidFill>
                  <a:schemeClr val="tx1"/>
                </a:solidFill>
              </a:rPr>
              <a:t>sé</a:t>
            </a:r>
            <a:r>
              <a:rPr lang="en-IE" sz="1600" dirty="0">
                <a:solidFill>
                  <a:schemeClr val="tx1"/>
                </a:solidFill>
              </a:rPr>
              <a:t> </a:t>
            </a:r>
            <a:r>
              <a:rPr lang="en-IE" sz="1600" dirty="0" err="1">
                <a:solidFill>
                  <a:schemeClr val="tx1"/>
                </a:solidFill>
              </a:rPr>
              <a:t>oiriúnach</a:t>
            </a:r>
            <a:r>
              <a:rPr lang="en-IE" sz="1600" dirty="0">
                <a:solidFill>
                  <a:schemeClr val="tx1"/>
                </a:solidFill>
              </a:rPr>
              <a:t> </a:t>
            </a:r>
            <a:r>
              <a:rPr lang="en-IE" sz="1600" dirty="0" err="1">
                <a:solidFill>
                  <a:schemeClr val="tx1"/>
                </a:solidFill>
              </a:rPr>
              <a:t>duit</a:t>
            </a:r>
            <a:r>
              <a:rPr lang="en-IE" sz="1600" dirty="0">
                <a:solidFill>
                  <a:schemeClr val="tx1"/>
                </a:solidFill>
              </a:rPr>
              <a:t> </a:t>
            </a:r>
            <a:r>
              <a:rPr lang="en-IE" sz="1600" dirty="0" err="1">
                <a:solidFill>
                  <a:schemeClr val="tx1"/>
                </a:solidFill>
              </a:rPr>
              <a:t>féin</a:t>
            </a:r>
            <a:r>
              <a:rPr lang="en-IE" sz="1600" dirty="0">
                <a:solidFill>
                  <a:schemeClr val="tx1"/>
                </a:solidFill>
              </a:rPr>
              <a:t> </a:t>
            </a:r>
            <a:r>
              <a:rPr lang="en-IE" sz="1600" dirty="0" err="1">
                <a:solidFill>
                  <a:schemeClr val="tx1"/>
                </a:solidFill>
              </a:rPr>
              <a:t>nó</a:t>
            </a:r>
            <a:r>
              <a:rPr lang="en-IE" sz="1600" dirty="0">
                <a:solidFill>
                  <a:schemeClr val="tx1"/>
                </a:solidFill>
              </a:rPr>
              <a:t> </a:t>
            </a:r>
            <a:r>
              <a:rPr lang="en-IE" sz="1600" dirty="0" err="1">
                <a:solidFill>
                  <a:schemeClr val="tx1"/>
                </a:solidFill>
              </a:rPr>
              <a:t>nach</a:t>
            </a:r>
            <a:r>
              <a:rPr lang="en-IE" sz="1600" dirty="0">
                <a:solidFill>
                  <a:schemeClr val="tx1"/>
                </a:solidFill>
              </a:rPr>
              <a:t> </a:t>
            </a:r>
            <a:r>
              <a:rPr lang="en-IE" sz="1600" dirty="0" err="1">
                <a:solidFill>
                  <a:schemeClr val="tx1"/>
                </a:solidFill>
              </a:rPr>
              <a:t>bhfuil</a:t>
            </a:r>
            <a:r>
              <a:rPr lang="en-IE" sz="1600" dirty="0">
                <a:solidFill>
                  <a:schemeClr val="tx1"/>
                </a:solidFill>
              </a:rPr>
              <a:t>.</a:t>
            </a:r>
          </a:p>
          <a:p>
            <a:r>
              <a:rPr lang="en-GB" sz="1600" dirty="0" err="1">
                <a:solidFill>
                  <a:schemeClr val="tx1"/>
                </a:solidFill>
              </a:rPr>
              <a:t>Tá</a:t>
            </a:r>
            <a:r>
              <a:rPr lang="en-GB" sz="1600" dirty="0">
                <a:solidFill>
                  <a:schemeClr val="tx1"/>
                </a:solidFill>
              </a:rPr>
              <a:t> </a:t>
            </a:r>
            <a:r>
              <a:rPr lang="en-GB" sz="1600" dirty="0" err="1">
                <a:solidFill>
                  <a:schemeClr val="tx1"/>
                </a:solidFill>
              </a:rPr>
              <a:t>sé</a:t>
            </a:r>
            <a:r>
              <a:rPr lang="en-GB" sz="1600" dirty="0">
                <a:solidFill>
                  <a:schemeClr val="tx1"/>
                </a:solidFill>
              </a:rPr>
              <a:t> </a:t>
            </a:r>
            <a:r>
              <a:rPr lang="en-GB" sz="1600" dirty="0" err="1">
                <a:solidFill>
                  <a:schemeClr val="tx1"/>
                </a:solidFill>
              </a:rPr>
              <a:t>tábhachtach</a:t>
            </a:r>
            <a:r>
              <a:rPr lang="en-GB" sz="1600" dirty="0">
                <a:solidFill>
                  <a:schemeClr val="tx1"/>
                </a:solidFill>
              </a:rPr>
              <a:t> </a:t>
            </a:r>
            <a:r>
              <a:rPr lang="en-GB" sz="1600" dirty="0" err="1">
                <a:solidFill>
                  <a:schemeClr val="tx1"/>
                </a:solidFill>
              </a:rPr>
              <a:t>gan</a:t>
            </a:r>
            <a:r>
              <a:rPr lang="en-GB" sz="1600" dirty="0">
                <a:solidFill>
                  <a:schemeClr val="tx1"/>
                </a:solidFill>
              </a:rPr>
              <a:t> </a:t>
            </a:r>
            <a:r>
              <a:rPr lang="en-GB" sz="1600" dirty="0" err="1">
                <a:solidFill>
                  <a:schemeClr val="tx1"/>
                </a:solidFill>
              </a:rPr>
              <a:t>rúin</a:t>
            </a:r>
            <a:r>
              <a:rPr lang="en-GB" sz="1600" dirty="0">
                <a:solidFill>
                  <a:schemeClr val="tx1"/>
                </a:solidFill>
              </a:rPr>
              <a:t> a </a:t>
            </a:r>
            <a:r>
              <a:rPr lang="en-GB" sz="1600" dirty="0" err="1">
                <a:solidFill>
                  <a:schemeClr val="tx1"/>
                </a:solidFill>
              </a:rPr>
              <a:t>choinneáil</a:t>
            </a:r>
            <a:r>
              <a:rPr lang="en-GB" sz="1600" dirty="0">
                <a:solidFill>
                  <a:schemeClr val="tx1"/>
                </a:solidFill>
              </a:rPr>
              <a:t> </a:t>
            </a:r>
            <a:r>
              <a:rPr lang="en-GB" sz="1600" dirty="0" err="1">
                <a:solidFill>
                  <a:schemeClr val="tx1"/>
                </a:solidFill>
              </a:rPr>
              <a:t>ar</a:t>
            </a:r>
            <a:r>
              <a:rPr lang="en-GB" sz="1600" dirty="0">
                <a:solidFill>
                  <a:schemeClr val="tx1"/>
                </a:solidFill>
              </a:rPr>
              <a:t> </a:t>
            </a:r>
            <a:r>
              <a:rPr lang="en-GB" sz="1600" dirty="0" err="1">
                <a:solidFill>
                  <a:schemeClr val="tx1"/>
                </a:solidFill>
              </a:rPr>
              <a:t>líne</a:t>
            </a:r>
            <a:r>
              <a:rPr lang="en-GB" sz="1600" dirty="0">
                <a:solidFill>
                  <a:schemeClr val="tx1"/>
                </a:solidFill>
              </a:rPr>
              <a:t> -</a:t>
            </a:r>
            <a:r>
              <a:rPr lang="en-IE" sz="1600" dirty="0">
                <a:solidFill>
                  <a:schemeClr val="tx1"/>
                </a:solidFill>
              </a:rPr>
              <a:t> </a:t>
            </a:r>
            <a:r>
              <a:rPr lang="en-GB" sz="1600" dirty="0" err="1">
                <a:solidFill>
                  <a:schemeClr val="tx1"/>
                </a:solidFill>
              </a:rPr>
              <a:t>Inis</a:t>
            </a:r>
            <a:r>
              <a:rPr lang="en-GB" sz="1600" dirty="0">
                <a:solidFill>
                  <a:schemeClr val="tx1"/>
                </a:solidFill>
              </a:rPr>
              <a:t> do </a:t>
            </a:r>
            <a:r>
              <a:rPr lang="en-GB" sz="1600" dirty="0" err="1">
                <a:solidFill>
                  <a:schemeClr val="tx1"/>
                </a:solidFill>
              </a:rPr>
              <a:t>thuismitheoir</a:t>
            </a:r>
            <a:r>
              <a:rPr lang="en-GB" sz="1600" dirty="0">
                <a:solidFill>
                  <a:schemeClr val="tx1"/>
                </a:solidFill>
              </a:rPr>
              <a:t> </a:t>
            </a:r>
            <a:r>
              <a:rPr lang="en-GB" sz="1600" dirty="0" err="1">
                <a:solidFill>
                  <a:schemeClr val="tx1"/>
                </a:solidFill>
              </a:rPr>
              <a:t>nó</a:t>
            </a:r>
            <a:r>
              <a:rPr lang="en-GB" sz="1600" dirty="0">
                <a:solidFill>
                  <a:schemeClr val="tx1"/>
                </a:solidFill>
              </a:rPr>
              <a:t> do </a:t>
            </a:r>
            <a:r>
              <a:rPr lang="en-GB" sz="1600" dirty="0" err="1">
                <a:solidFill>
                  <a:schemeClr val="tx1"/>
                </a:solidFill>
              </a:rPr>
              <a:t>chaomhnóir</a:t>
            </a:r>
            <a:r>
              <a:rPr lang="en-GB" sz="1600" dirty="0">
                <a:solidFill>
                  <a:schemeClr val="tx1"/>
                </a:solidFill>
              </a:rPr>
              <a:t> </a:t>
            </a:r>
            <a:r>
              <a:rPr lang="en-GB" sz="1600" dirty="0" err="1">
                <a:solidFill>
                  <a:schemeClr val="tx1"/>
                </a:solidFill>
              </a:rPr>
              <a:t>i</a:t>
            </a:r>
            <a:r>
              <a:rPr lang="en-GB" sz="1600" dirty="0">
                <a:solidFill>
                  <a:schemeClr val="tx1"/>
                </a:solidFill>
              </a:rPr>
              <a:t> </a:t>
            </a:r>
            <a:r>
              <a:rPr lang="en-GB" sz="1600" dirty="0" err="1">
                <a:solidFill>
                  <a:schemeClr val="tx1"/>
                </a:solidFill>
              </a:rPr>
              <a:t>gcónaí</a:t>
            </a:r>
            <a:r>
              <a:rPr lang="en-IE" sz="1600" dirty="0">
                <a:solidFill>
                  <a:schemeClr val="tx1"/>
                </a:solidFill>
              </a:rPr>
              <a:t> </a:t>
            </a:r>
            <a:r>
              <a:rPr lang="en-GB" sz="1600" dirty="0" err="1">
                <a:solidFill>
                  <a:schemeClr val="tx1"/>
                </a:solidFill>
              </a:rPr>
              <a:t>má</a:t>
            </a:r>
            <a:r>
              <a:rPr lang="en-GB" sz="1600" dirty="0">
                <a:solidFill>
                  <a:schemeClr val="tx1"/>
                </a:solidFill>
              </a:rPr>
              <a:t> </a:t>
            </a:r>
            <a:r>
              <a:rPr lang="en-GB" sz="1600" dirty="0" err="1">
                <a:solidFill>
                  <a:schemeClr val="tx1"/>
                </a:solidFill>
              </a:rPr>
              <a:t>fheiceann</a:t>
            </a:r>
            <a:r>
              <a:rPr lang="en-GB" sz="1600" dirty="0">
                <a:solidFill>
                  <a:schemeClr val="tx1"/>
                </a:solidFill>
              </a:rPr>
              <a:t> </a:t>
            </a:r>
            <a:r>
              <a:rPr lang="en-GB" sz="1600" dirty="0" err="1">
                <a:solidFill>
                  <a:schemeClr val="tx1"/>
                </a:solidFill>
              </a:rPr>
              <a:t>tú</a:t>
            </a:r>
            <a:r>
              <a:rPr lang="en-GB" sz="1600" dirty="0">
                <a:solidFill>
                  <a:schemeClr val="tx1"/>
                </a:solidFill>
              </a:rPr>
              <a:t> </a:t>
            </a:r>
            <a:r>
              <a:rPr lang="en-GB" sz="1600" dirty="0" err="1">
                <a:solidFill>
                  <a:schemeClr val="tx1"/>
                </a:solidFill>
              </a:rPr>
              <a:t>rud</a:t>
            </a:r>
            <a:r>
              <a:rPr lang="en-GB" sz="1600" dirty="0">
                <a:solidFill>
                  <a:schemeClr val="tx1"/>
                </a:solidFill>
              </a:rPr>
              <a:t> </a:t>
            </a:r>
            <a:r>
              <a:rPr lang="en-GB" sz="1600" dirty="0" err="1">
                <a:solidFill>
                  <a:schemeClr val="tx1"/>
                </a:solidFill>
              </a:rPr>
              <a:t>éigin</a:t>
            </a:r>
            <a:r>
              <a:rPr lang="en-GB" sz="1600" dirty="0">
                <a:solidFill>
                  <a:schemeClr val="tx1"/>
                </a:solidFill>
              </a:rPr>
              <a:t> </a:t>
            </a:r>
            <a:r>
              <a:rPr lang="en-GB" sz="1600" dirty="0" err="1">
                <a:solidFill>
                  <a:schemeClr val="tx1"/>
                </a:solidFill>
              </a:rPr>
              <a:t>gránna</a:t>
            </a:r>
            <a:r>
              <a:rPr lang="en-GB" sz="1600" dirty="0">
                <a:solidFill>
                  <a:schemeClr val="tx1"/>
                </a:solidFill>
              </a:rPr>
              <a:t> </a:t>
            </a:r>
            <a:r>
              <a:rPr lang="en-GB" sz="1600" dirty="0" err="1">
                <a:solidFill>
                  <a:schemeClr val="tx1"/>
                </a:solidFill>
              </a:rPr>
              <a:t>ar</a:t>
            </a:r>
            <a:r>
              <a:rPr lang="en-GB" sz="1600" dirty="0">
                <a:solidFill>
                  <a:schemeClr val="tx1"/>
                </a:solidFill>
              </a:rPr>
              <a:t> </a:t>
            </a:r>
            <a:r>
              <a:rPr lang="en-GB" sz="1600" dirty="0" err="1">
                <a:solidFill>
                  <a:schemeClr val="tx1"/>
                </a:solidFill>
              </a:rPr>
              <a:t>líne</a:t>
            </a:r>
            <a:r>
              <a:rPr lang="en-GB" sz="1600" dirty="0">
                <a:solidFill>
                  <a:schemeClr val="tx1"/>
                </a:solidFill>
              </a:rPr>
              <a:t>.</a:t>
            </a:r>
            <a:endParaRPr lang="en-IE" sz="1600" dirty="0">
              <a:solidFill>
                <a:schemeClr val="tx1"/>
              </a:solidFill>
            </a:endParaRPr>
          </a:p>
          <a:p>
            <a:pPr marL="457200" lvl="0" indent="-330200" algn="l" rtl="0">
              <a:lnSpc>
                <a:spcPct val="115000"/>
              </a:lnSpc>
              <a:spcBef>
                <a:spcPts val="0"/>
              </a:spcBef>
              <a:spcAft>
                <a:spcPts val="0"/>
              </a:spcAft>
              <a:buClr>
                <a:schemeClr val="dk1"/>
              </a:buClr>
              <a:buSzPts val="1600"/>
              <a:buFont typeface="Montserrat"/>
              <a:buChar char="◂"/>
            </a:pPr>
            <a:endParaRPr sz="1600" b="1" dirty="0">
              <a:solidFill>
                <a:schemeClr val="dk1"/>
              </a:solidFill>
              <a:latin typeface="Montserrat"/>
              <a:ea typeface="Montserrat"/>
              <a:cs typeface="Montserrat"/>
              <a:sym typeface="Montserrat"/>
            </a:endParaRPr>
          </a:p>
        </p:txBody>
      </p:sp>
      <p:pic>
        <p:nvPicPr>
          <p:cNvPr id="1173" name="Google Shape;1173;g7fdba1de4f_0_33"/>
          <p:cNvPicPr preferRelativeResize="0"/>
          <p:nvPr/>
        </p:nvPicPr>
        <p:blipFill rotWithShape="1">
          <a:blip r:embed="rId4">
            <a:alphaModFix/>
          </a:blip>
          <a:srcRect/>
          <a:stretch/>
        </p:blipFill>
        <p:spPr>
          <a:xfrm>
            <a:off x="109456" y="98914"/>
            <a:ext cx="1984393" cy="43873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31"/>
        <p:cNvGrpSpPr/>
        <p:nvPr/>
      </p:nvGrpSpPr>
      <p:grpSpPr>
        <a:xfrm>
          <a:off x="0" y="0"/>
          <a:ext cx="0" cy="0"/>
          <a:chOff x="0" y="0"/>
          <a:chExt cx="0" cy="0"/>
        </a:xfrm>
      </p:grpSpPr>
      <p:sp>
        <p:nvSpPr>
          <p:cNvPr id="1032" name="Google Shape;1032;p1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300"/>
              <a:buNone/>
            </a:pPr>
            <a:fld id="{00000000-1234-1234-1234-123412341234}" type="slidenum">
              <a:rPr/>
              <a:t>11</a:t>
            </a:fld>
            <a:endParaRPr/>
          </a:p>
        </p:txBody>
      </p:sp>
      <p:sp>
        <p:nvSpPr>
          <p:cNvPr id="1033" name="Google Shape;1033;p10"/>
          <p:cNvSpPr txBox="1"/>
          <p:nvPr/>
        </p:nvSpPr>
        <p:spPr>
          <a:xfrm>
            <a:off x="705660" y="1904833"/>
            <a:ext cx="3535464" cy="1838400"/>
          </a:xfrm>
          <a:prstGeom prst="rect">
            <a:avLst/>
          </a:prstGeom>
          <a:noFill/>
          <a:ln>
            <a:noFill/>
          </a:ln>
        </p:spPr>
        <p:txBody>
          <a:bodyPr spcFirstLastPara="1" wrap="square" lIns="91425" tIns="91425" rIns="91425" bIns="91425" anchor="b" anchorCtr="0">
            <a:noAutofit/>
          </a:bodyPr>
          <a:lstStyle/>
          <a:p>
            <a:pPr marL="0" marR="0" lvl="0" indent="0" algn="ctr" rtl="0">
              <a:lnSpc>
                <a:spcPct val="115000"/>
              </a:lnSpc>
              <a:spcBef>
                <a:spcPts val="0"/>
              </a:spcBef>
              <a:spcAft>
                <a:spcPts val="0"/>
              </a:spcAft>
              <a:buClr>
                <a:schemeClr val="dk1"/>
              </a:buClr>
              <a:buSzPts val="1100"/>
              <a:buFont typeface="Arial"/>
              <a:buNone/>
            </a:pPr>
            <a:r>
              <a:rPr lang="ga" sz="3000" b="1" i="0" u="none" strike="noStrike" cap="none" baseline="0">
                <a:solidFill>
                  <a:srgbClr val="FFA400"/>
                </a:solidFill>
                <a:latin typeface="Montserrat"/>
                <a:ea typeface="Montserrat"/>
                <a:cs typeface="Montserrat"/>
                <a:sym typeface="Montserrat"/>
              </a:rPr>
              <a:t>Cé leis a labhrófá dá bhfeicfeá rud éigin ar an idirlíon nár thaitin leat?</a:t>
            </a:r>
            <a:endParaRPr sz="3000" b="1" i="0" u="none" strike="noStrike" cap="none">
              <a:solidFill>
                <a:srgbClr val="FFA400"/>
              </a:solidFill>
              <a:latin typeface="Montserrat"/>
              <a:ea typeface="Montserrat"/>
              <a:cs typeface="Montserrat"/>
              <a:sym typeface="Montserrat"/>
            </a:endParaRPr>
          </a:p>
        </p:txBody>
      </p:sp>
      <p:pic>
        <p:nvPicPr>
          <p:cNvPr id="1034" name="Google Shape;1034;p10"/>
          <p:cNvPicPr preferRelativeResize="0"/>
          <p:nvPr/>
        </p:nvPicPr>
        <p:blipFill rotWithShape="1">
          <a:blip r:embed="rId3">
            <a:alphaModFix/>
          </a:blip>
          <a:srcRect/>
          <a:stretch/>
        </p:blipFill>
        <p:spPr>
          <a:xfrm>
            <a:off x="4579652" y="1081299"/>
            <a:ext cx="4525832" cy="2776075"/>
          </a:xfrm>
          <a:prstGeom prst="rect">
            <a:avLst/>
          </a:prstGeom>
          <a:noFill/>
          <a:ln>
            <a:noFill/>
          </a:ln>
        </p:spPr>
      </p:pic>
      <p:pic>
        <p:nvPicPr>
          <p:cNvPr id="1035" name="Google Shape;1035;p10"/>
          <p:cNvPicPr preferRelativeResize="0"/>
          <p:nvPr/>
        </p:nvPicPr>
        <p:blipFill rotWithShape="1">
          <a:blip r:embed="rId4">
            <a:alphaModFix/>
          </a:blip>
          <a:srcRect/>
          <a:stretch/>
        </p:blipFill>
        <p:spPr>
          <a:xfrm>
            <a:off x="6969448" y="223391"/>
            <a:ext cx="1992599" cy="44056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sp>
        <p:nvSpPr>
          <p:cNvPr id="1040" name="Google Shape;1040;p11"/>
          <p:cNvSpPr txBox="1"/>
          <p:nvPr/>
        </p:nvSpPr>
        <p:spPr>
          <a:xfrm>
            <a:off x="250094" y="332608"/>
            <a:ext cx="9144000" cy="717501"/>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chemeClr val="dk1"/>
              </a:buClr>
              <a:buSzPts val="1100"/>
              <a:buFont typeface="Arial"/>
              <a:buNone/>
            </a:pPr>
            <a:r>
              <a:rPr lang="ga" sz="2200" b="1" i="0" u="none" strike="noStrike" cap="none" baseline="0" dirty="0">
                <a:solidFill>
                  <a:srgbClr val="5DC1FF"/>
                </a:solidFill>
                <a:latin typeface="Montserrat"/>
                <a:ea typeface="Montserrat"/>
                <a:cs typeface="Montserrat"/>
                <a:sym typeface="Montserrat"/>
              </a:rPr>
              <a:t>Na Buntáistí agus na Míbhuntáistí a bhaineann</a:t>
            </a:r>
          </a:p>
          <a:p>
            <a:pPr marL="0" marR="0" lvl="0" indent="0" algn="l" rtl="0">
              <a:lnSpc>
                <a:spcPct val="115000"/>
              </a:lnSpc>
              <a:spcBef>
                <a:spcPts val="0"/>
              </a:spcBef>
              <a:spcAft>
                <a:spcPts val="0"/>
              </a:spcAft>
              <a:buClr>
                <a:schemeClr val="dk1"/>
              </a:buClr>
              <a:buSzPts val="1100"/>
              <a:buFont typeface="Arial"/>
              <a:buNone/>
            </a:pPr>
            <a:r>
              <a:rPr lang="ga" sz="2200" b="1" i="0" u="none" strike="noStrike" cap="none" baseline="0" dirty="0">
                <a:solidFill>
                  <a:srgbClr val="5DC1FF"/>
                </a:solidFill>
                <a:latin typeface="Montserrat"/>
                <a:ea typeface="Montserrat"/>
                <a:cs typeface="Montserrat"/>
                <a:sym typeface="Montserrat"/>
              </a:rPr>
              <a:t> leis an Idirlíon</a:t>
            </a:r>
            <a:endParaRPr sz="2200" b="1" i="0" u="none" strike="noStrike" cap="none" dirty="0">
              <a:solidFill>
                <a:srgbClr val="5DC1FF"/>
              </a:solidFill>
              <a:latin typeface="Montserrat"/>
              <a:ea typeface="Montserrat"/>
              <a:cs typeface="Montserrat"/>
              <a:sym typeface="Montserrat"/>
            </a:endParaRPr>
          </a:p>
        </p:txBody>
      </p:sp>
      <p:sp>
        <p:nvSpPr>
          <p:cNvPr id="1041" name="Google Shape;1041;p11"/>
          <p:cNvSpPr txBox="1"/>
          <p:nvPr/>
        </p:nvSpPr>
        <p:spPr>
          <a:xfrm>
            <a:off x="167500" y="834070"/>
            <a:ext cx="6611120" cy="3087000"/>
          </a:xfrm>
          <a:prstGeom prst="rect">
            <a:avLst/>
          </a:prstGeom>
          <a:noFill/>
          <a:ln>
            <a:noFill/>
          </a:ln>
        </p:spPr>
        <p:txBody>
          <a:bodyPr spcFirstLastPara="1" wrap="square" lIns="91425" tIns="91425" rIns="91425" bIns="91425" anchor="t" anchorCtr="0">
            <a:noAutofit/>
          </a:bodyPr>
          <a:lstStyle/>
          <a:p>
            <a:pPr marL="457200" marR="0" lvl="0" indent="-330200" algn="l" rtl="0">
              <a:lnSpc>
                <a:spcPct val="115000"/>
              </a:lnSpc>
              <a:spcBef>
                <a:spcPts val="0"/>
              </a:spcBef>
              <a:spcAft>
                <a:spcPts val="0"/>
              </a:spcAft>
              <a:buClr>
                <a:srgbClr val="FFFFFF"/>
              </a:buClr>
              <a:buSzPts val="1600"/>
              <a:buFont typeface="Montserrat"/>
              <a:buChar char="●"/>
            </a:pPr>
            <a:r>
              <a:rPr lang="ga" sz="1600" b="1" i="0" u="none" strike="noStrike" cap="none" baseline="0" dirty="0">
                <a:solidFill>
                  <a:srgbClr val="333333"/>
                </a:solidFill>
                <a:latin typeface="Montserrat"/>
                <a:ea typeface="Montserrat"/>
                <a:cs typeface="Montserrat"/>
                <a:sym typeface="Montserrat"/>
              </a:rPr>
              <a:t>Is áis iontach é an t-idirlíon is féidir leat a úsáid chun go leor rudaí difriúla a dhéanamh. Níl an locht ortsa i gcónaí má thagann tú ar ábhar gránna ar an idirlíon.</a:t>
            </a:r>
            <a:endParaRPr sz="1400" b="0" i="0" u="none" strike="noStrike" cap="none" dirty="0">
              <a:solidFill>
                <a:srgbClr val="000000"/>
              </a:solidFill>
              <a:latin typeface="Arial"/>
              <a:ea typeface="Arial"/>
              <a:cs typeface="Arial"/>
              <a:sym typeface="Arial"/>
            </a:endParaRPr>
          </a:p>
          <a:p>
            <a:pPr marL="457200" marR="0" lvl="0" indent="-228600" algn="l" rtl="0">
              <a:lnSpc>
                <a:spcPct val="115000"/>
              </a:lnSpc>
              <a:spcBef>
                <a:spcPts val="0"/>
              </a:spcBef>
              <a:spcAft>
                <a:spcPts val="0"/>
              </a:spcAft>
              <a:buClr>
                <a:srgbClr val="FFFFFF"/>
              </a:buClr>
              <a:buSzPts val="1600"/>
              <a:buFont typeface="Montserrat"/>
              <a:buNone/>
            </a:pPr>
            <a:endParaRPr sz="1600" b="1" i="0" u="none" strike="noStrike" cap="none" dirty="0">
              <a:solidFill>
                <a:srgbClr val="333333"/>
              </a:solidFill>
              <a:latin typeface="Montserrat"/>
              <a:ea typeface="Montserrat"/>
              <a:cs typeface="Montserrat"/>
              <a:sym typeface="Montserrat"/>
            </a:endParaRPr>
          </a:p>
          <a:p>
            <a:pPr marL="457200" marR="0" lvl="0" indent="-330200" algn="l" rtl="0">
              <a:lnSpc>
                <a:spcPct val="115000"/>
              </a:lnSpc>
              <a:spcBef>
                <a:spcPts val="0"/>
              </a:spcBef>
              <a:spcAft>
                <a:spcPts val="0"/>
              </a:spcAft>
              <a:buClr>
                <a:srgbClr val="FFFFFF"/>
              </a:buClr>
              <a:buSzPts val="1600"/>
              <a:buFont typeface="Montserrat"/>
              <a:buChar char="●"/>
            </a:pPr>
            <a:r>
              <a:rPr lang="ga" sz="1600" b="1" i="0" u="none" strike="noStrike" cap="none" baseline="0" dirty="0">
                <a:solidFill>
                  <a:srgbClr val="333333"/>
                </a:solidFill>
                <a:latin typeface="Montserrat"/>
                <a:ea typeface="Montserrat"/>
                <a:cs typeface="Montserrat"/>
                <a:sym typeface="Montserrat"/>
              </a:rPr>
              <a:t>Is é an rud is fearr ba cheart duit a dhéanamh má fheiceann tú rud éigin ar líne a chuireann imní ort nó a chuireann as duit ná: </a:t>
            </a:r>
            <a:endParaRPr sz="1400" b="0" i="0" u="none" strike="noStrike" cap="none" dirty="0">
              <a:solidFill>
                <a:srgbClr val="000000"/>
              </a:solidFill>
              <a:latin typeface="Arial"/>
              <a:ea typeface="Arial"/>
              <a:cs typeface="Arial"/>
              <a:sym typeface="Arial"/>
            </a:endParaRPr>
          </a:p>
          <a:p>
            <a:pPr marL="457200" marR="0" lvl="0" indent="-228600" algn="l" rtl="0">
              <a:lnSpc>
                <a:spcPct val="115000"/>
              </a:lnSpc>
              <a:spcBef>
                <a:spcPts val="0"/>
              </a:spcBef>
              <a:spcAft>
                <a:spcPts val="0"/>
              </a:spcAft>
              <a:buClr>
                <a:srgbClr val="FFFFFF"/>
              </a:buClr>
              <a:buSzPts val="1600"/>
              <a:buFont typeface="Montserrat"/>
              <a:buNone/>
            </a:pPr>
            <a:endParaRPr sz="1600" b="1" i="0" u="none" strike="noStrike" cap="none" dirty="0">
              <a:solidFill>
                <a:srgbClr val="5DC1FF"/>
              </a:solidFill>
              <a:latin typeface="Montserrat"/>
              <a:ea typeface="Montserrat"/>
              <a:cs typeface="Montserrat"/>
              <a:sym typeface="Montserrat"/>
            </a:endParaRPr>
          </a:p>
        </p:txBody>
      </p:sp>
      <p:sp>
        <p:nvSpPr>
          <p:cNvPr id="1042" name="Google Shape;1042;p11"/>
          <p:cNvSpPr/>
          <p:nvPr/>
        </p:nvSpPr>
        <p:spPr>
          <a:xfrm>
            <a:off x="1715319" y="3911247"/>
            <a:ext cx="4207054" cy="817660"/>
          </a:xfrm>
          <a:prstGeom prst="rect">
            <a:avLst/>
          </a:prstGeom>
          <a:noFill/>
          <a:ln>
            <a:noFill/>
          </a:ln>
        </p:spPr>
        <p:txBody>
          <a:bodyPr spcFirstLastPara="1" wrap="square" lIns="91425" tIns="45700" rIns="91425" bIns="45700" anchor="t" anchorCtr="0">
            <a:spAutoFit/>
          </a:bodyPr>
          <a:lstStyle/>
          <a:p>
            <a:pPr marL="101600" marR="0" lvl="0" indent="0" algn="l" rtl="0">
              <a:lnSpc>
                <a:spcPct val="90000"/>
              </a:lnSpc>
              <a:spcBef>
                <a:spcPts val="0"/>
              </a:spcBef>
              <a:spcAft>
                <a:spcPts val="0"/>
              </a:spcAft>
              <a:buClr>
                <a:srgbClr val="000000"/>
              </a:buClr>
              <a:buSzPts val="1600"/>
              <a:buFont typeface="Arial"/>
              <a:buNone/>
            </a:pPr>
            <a:r>
              <a:rPr lang="ga" sz="1600" b="1" i="0" u="none" strike="noStrike" cap="none" baseline="0" dirty="0">
                <a:solidFill>
                  <a:srgbClr val="333333"/>
                </a:solidFill>
                <a:latin typeface="Montserrat"/>
                <a:ea typeface="Montserrat"/>
                <a:cs typeface="Montserrat"/>
                <a:sym typeface="Montserrat"/>
              </a:rPr>
              <a:t>é a rá le do thuismitheoirí/chaomhnóirí nó do mhúinteoirí a luaithe is féidir</a:t>
            </a:r>
            <a:endParaRPr sz="1400" b="0" i="0" u="none" strike="noStrike" cap="none" dirty="0">
              <a:solidFill>
                <a:srgbClr val="000000"/>
              </a:solidFill>
              <a:latin typeface="Arial"/>
              <a:ea typeface="Arial"/>
              <a:cs typeface="Arial"/>
              <a:sym typeface="Arial"/>
            </a:endParaRPr>
          </a:p>
          <a:p>
            <a:pPr marL="101600" marR="0" lvl="0" indent="0" algn="l" rtl="0">
              <a:lnSpc>
                <a:spcPct val="90000"/>
              </a:lnSpc>
              <a:spcBef>
                <a:spcPts val="0"/>
              </a:spcBef>
              <a:spcAft>
                <a:spcPts val="0"/>
              </a:spcAft>
              <a:buClr>
                <a:srgbClr val="000000"/>
              </a:buClr>
              <a:buSzPts val="2000"/>
              <a:buFont typeface="Arial"/>
              <a:buNone/>
            </a:pPr>
            <a:endParaRPr sz="2000" b="1" i="0" u="none" strike="noStrike" cap="none" dirty="0">
              <a:solidFill>
                <a:srgbClr val="141414"/>
              </a:solidFill>
              <a:latin typeface="Montserrat"/>
              <a:ea typeface="Montserrat"/>
              <a:cs typeface="Montserrat"/>
              <a:sym typeface="Montserrat"/>
            </a:endParaRPr>
          </a:p>
        </p:txBody>
      </p:sp>
      <p:sp>
        <p:nvSpPr>
          <p:cNvPr id="1043" name="Google Shape;1043;p11"/>
          <p:cNvSpPr/>
          <p:nvPr/>
        </p:nvSpPr>
        <p:spPr>
          <a:xfrm>
            <a:off x="1715318" y="2937731"/>
            <a:ext cx="4064346" cy="652486"/>
          </a:xfrm>
          <a:prstGeom prst="rect">
            <a:avLst/>
          </a:prstGeom>
          <a:noFill/>
          <a:ln>
            <a:noFill/>
          </a:ln>
        </p:spPr>
        <p:txBody>
          <a:bodyPr spcFirstLastPara="1" wrap="square" lIns="91425" tIns="45700" rIns="91425" bIns="45700" anchor="t" anchorCtr="0">
            <a:spAutoFit/>
          </a:bodyPr>
          <a:lstStyle/>
          <a:p>
            <a:pPr marL="127000" marR="0" lvl="0" indent="0" algn="l" rtl="0">
              <a:lnSpc>
                <a:spcPct val="115000"/>
              </a:lnSpc>
              <a:spcBef>
                <a:spcPts val="0"/>
              </a:spcBef>
              <a:spcAft>
                <a:spcPts val="0"/>
              </a:spcAft>
              <a:buClr>
                <a:srgbClr val="000000"/>
              </a:buClr>
              <a:buSzPts val="1600"/>
              <a:buFont typeface="Arial"/>
              <a:buNone/>
            </a:pPr>
            <a:r>
              <a:rPr lang="ga" sz="1600" b="1" i="0" u="none" strike="noStrike" cap="none" baseline="0">
                <a:solidFill>
                  <a:srgbClr val="333333"/>
                </a:solidFill>
                <a:latin typeface="Montserrat"/>
                <a:ea typeface="Montserrat"/>
                <a:cs typeface="Montserrat"/>
                <a:sym typeface="Montserrat"/>
              </a:rPr>
              <a:t>é a dhúnadh ach cliceáil ar an gcnaipe X ar chlé ag barr an scáileáin</a:t>
            </a:r>
            <a:endParaRPr sz="1600" b="1" i="0" u="none" strike="noStrike" cap="none">
              <a:solidFill>
                <a:srgbClr val="333333"/>
              </a:solidFill>
              <a:latin typeface="Montserrat"/>
              <a:ea typeface="Montserrat"/>
              <a:cs typeface="Montserrat"/>
              <a:sym typeface="Montserrat"/>
            </a:endParaRPr>
          </a:p>
        </p:txBody>
      </p:sp>
      <p:sp>
        <p:nvSpPr>
          <p:cNvPr id="1044" name="Google Shape;1044;p11"/>
          <p:cNvSpPr/>
          <p:nvPr/>
        </p:nvSpPr>
        <p:spPr>
          <a:xfrm>
            <a:off x="927751" y="3921070"/>
            <a:ext cx="502515" cy="502515"/>
          </a:xfrm>
          <a:prstGeom prst="ellipse">
            <a:avLst/>
          </a:prstGeom>
          <a:solidFill>
            <a:srgbClr val="FEC50A"/>
          </a:solidFill>
          <a:ln>
            <a:noFill/>
          </a:ln>
          <a:effectLst>
            <a:outerShdw blurRad="50800" dist="25400" dir="5400000" algn="ctr"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Roboto Light"/>
              <a:ea typeface="Roboto Light"/>
              <a:cs typeface="Roboto Light"/>
              <a:sym typeface="Roboto Light"/>
            </a:endParaRPr>
          </a:p>
        </p:txBody>
      </p:sp>
      <p:sp>
        <p:nvSpPr>
          <p:cNvPr id="1045" name="Google Shape;1045;p11"/>
          <p:cNvSpPr/>
          <p:nvPr/>
        </p:nvSpPr>
        <p:spPr>
          <a:xfrm>
            <a:off x="927751" y="2937731"/>
            <a:ext cx="502515" cy="502515"/>
          </a:xfrm>
          <a:prstGeom prst="ellipse">
            <a:avLst/>
          </a:prstGeom>
          <a:solidFill>
            <a:srgbClr val="FF0000"/>
          </a:solidFill>
          <a:ln>
            <a:noFill/>
          </a:ln>
          <a:effectLst>
            <a:outerShdw blurRad="50800" dist="25400" dir="5400000" algn="ctr"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0000"/>
              </a:solidFill>
              <a:latin typeface="Roboto Light"/>
              <a:ea typeface="Roboto Light"/>
              <a:cs typeface="Roboto Light"/>
              <a:sym typeface="Roboto Light"/>
            </a:endParaRPr>
          </a:p>
        </p:txBody>
      </p:sp>
      <p:pic>
        <p:nvPicPr>
          <p:cNvPr id="1046" name="Google Shape;1046;p11"/>
          <p:cNvPicPr preferRelativeResize="0"/>
          <p:nvPr/>
        </p:nvPicPr>
        <p:blipFill rotWithShape="1">
          <a:blip r:embed="rId3">
            <a:alphaModFix/>
          </a:blip>
          <a:srcRect/>
          <a:stretch/>
        </p:blipFill>
        <p:spPr>
          <a:xfrm>
            <a:off x="6778550" y="2101940"/>
            <a:ext cx="2264626" cy="2676611"/>
          </a:xfrm>
          <a:prstGeom prst="rect">
            <a:avLst/>
          </a:prstGeom>
          <a:noFill/>
          <a:ln>
            <a:noFill/>
          </a:ln>
        </p:spPr>
      </p:pic>
      <p:pic>
        <p:nvPicPr>
          <p:cNvPr id="1047" name="Google Shape;1047;p11"/>
          <p:cNvPicPr preferRelativeResize="0"/>
          <p:nvPr/>
        </p:nvPicPr>
        <p:blipFill rotWithShape="1">
          <a:blip r:embed="rId4">
            <a:alphaModFix/>
          </a:blip>
          <a:srcRect/>
          <a:stretch/>
        </p:blipFill>
        <p:spPr>
          <a:xfrm>
            <a:off x="3989791" y="4594527"/>
            <a:ext cx="1664607" cy="36804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05"/>
        <p:cNvGrpSpPr/>
        <p:nvPr/>
      </p:nvGrpSpPr>
      <p:grpSpPr>
        <a:xfrm>
          <a:off x="0" y="0"/>
          <a:ext cx="0" cy="0"/>
          <a:chOff x="0" y="0"/>
          <a:chExt cx="0" cy="0"/>
        </a:xfrm>
      </p:grpSpPr>
      <p:pic>
        <p:nvPicPr>
          <p:cNvPr id="1206" name="Google Shape;1206;g7f98d56b6c_1_0"/>
          <p:cNvPicPr preferRelativeResize="0"/>
          <p:nvPr/>
        </p:nvPicPr>
        <p:blipFill>
          <a:blip r:embed="rId3">
            <a:alphaModFix/>
          </a:blip>
          <a:stretch>
            <a:fillRect/>
          </a:stretch>
        </p:blipFill>
        <p:spPr>
          <a:xfrm>
            <a:off x="67275" y="128900"/>
            <a:ext cx="1246525" cy="1246525"/>
          </a:xfrm>
          <a:prstGeom prst="rect">
            <a:avLst/>
          </a:prstGeom>
          <a:noFill/>
          <a:ln>
            <a:noFill/>
          </a:ln>
        </p:spPr>
      </p:pic>
      <p:sp>
        <p:nvSpPr>
          <p:cNvPr id="1207" name="Google Shape;1207;g7f98d56b6c_1_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
              <a:t>13</a:t>
            </a:fld>
            <a:endParaRPr/>
          </a:p>
        </p:txBody>
      </p:sp>
      <p:sp>
        <p:nvSpPr>
          <p:cNvPr id="1208" name="Google Shape;1208;g7f98d56b6c_1_0"/>
          <p:cNvSpPr txBox="1"/>
          <p:nvPr/>
        </p:nvSpPr>
        <p:spPr>
          <a:xfrm>
            <a:off x="1096229" y="229383"/>
            <a:ext cx="4194018" cy="3093900"/>
          </a:xfrm>
          <a:prstGeom prst="rect">
            <a:avLst/>
          </a:prstGeom>
          <a:noFill/>
          <a:ln>
            <a:noFill/>
          </a:ln>
        </p:spPr>
        <p:txBody>
          <a:bodyPr spcFirstLastPara="1" wrap="square" lIns="91425" tIns="91425" rIns="91425" bIns="91425" anchor="t" anchorCtr="0">
            <a:noAutofit/>
          </a:bodyPr>
          <a:lstStyle/>
          <a:p>
            <a:pPr lvl="0" indent="457200" algn="ctr">
              <a:lnSpc>
                <a:spcPct val="115000"/>
              </a:lnSpc>
              <a:buSzPts val="3000"/>
            </a:pPr>
            <a:r>
              <a:rPr lang="en-IE" sz="2200" b="1" dirty="0">
                <a:solidFill>
                  <a:srgbClr val="FF0000"/>
                </a:solidFill>
                <a:latin typeface="Montserrat"/>
                <a:ea typeface="Montserrat"/>
                <a:cs typeface="Montserrat"/>
                <a:sym typeface="Montserrat"/>
              </a:rPr>
              <a:t>TRÁTH NA GCEIST FAOIN GCÓD SÁBHÁILTEACHTA AR LÍNE</a:t>
            </a:r>
          </a:p>
          <a:p>
            <a:pPr marL="0" marR="0" lvl="0" indent="457200" algn="ctr" rtl="0">
              <a:lnSpc>
                <a:spcPct val="115000"/>
              </a:lnSpc>
              <a:spcBef>
                <a:spcPts val="0"/>
              </a:spcBef>
              <a:spcAft>
                <a:spcPts val="0"/>
              </a:spcAft>
              <a:buClr>
                <a:srgbClr val="000000"/>
              </a:buClr>
              <a:buSzPts val="3000"/>
              <a:buFont typeface="Arial"/>
              <a:buNone/>
            </a:pPr>
            <a:endParaRPr sz="1200" b="1" dirty="0">
              <a:solidFill>
                <a:srgbClr val="FF0000"/>
              </a:solidFill>
              <a:latin typeface="Montserrat"/>
              <a:ea typeface="Montserrat"/>
              <a:cs typeface="Montserrat"/>
              <a:sym typeface="Montserrat"/>
            </a:endParaRPr>
          </a:p>
        </p:txBody>
      </p:sp>
      <p:pic>
        <p:nvPicPr>
          <p:cNvPr id="1209" name="Google Shape;1209;g7f98d56b6c_1_0"/>
          <p:cNvPicPr preferRelativeResize="0"/>
          <p:nvPr/>
        </p:nvPicPr>
        <p:blipFill rotWithShape="1">
          <a:blip r:embed="rId4">
            <a:alphaModFix/>
          </a:blip>
          <a:srcRect/>
          <a:stretch/>
        </p:blipFill>
        <p:spPr>
          <a:xfrm>
            <a:off x="335232" y="4504374"/>
            <a:ext cx="2220572" cy="490953"/>
          </a:xfrm>
          <a:prstGeom prst="rect">
            <a:avLst/>
          </a:prstGeom>
          <a:noFill/>
          <a:ln>
            <a:noFill/>
          </a:ln>
        </p:spPr>
      </p:pic>
      <p:pic>
        <p:nvPicPr>
          <p:cNvPr id="1210" name="Google Shape;1210;g7f98d56b6c_1_0"/>
          <p:cNvPicPr preferRelativeResize="0"/>
          <p:nvPr/>
        </p:nvPicPr>
        <p:blipFill>
          <a:blip r:embed="rId5">
            <a:alphaModFix/>
          </a:blip>
          <a:stretch>
            <a:fillRect/>
          </a:stretch>
        </p:blipFill>
        <p:spPr>
          <a:xfrm>
            <a:off x="2379782" y="1780981"/>
            <a:ext cx="2360613" cy="2360613"/>
          </a:xfrm>
          <a:prstGeom prst="rect">
            <a:avLst/>
          </a:prstGeom>
          <a:noFill/>
          <a:ln>
            <a:noFill/>
          </a:ln>
        </p:spPr>
      </p:pic>
      <p:pic>
        <p:nvPicPr>
          <p:cNvPr id="3" name="Picture 2">
            <a:extLst>
              <a:ext uri="{FF2B5EF4-FFF2-40B4-BE49-F238E27FC236}">
                <a16:creationId xmlns:a16="http://schemas.microsoft.com/office/drawing/2014/main" id="{150BD9ED-5A56-7748-85E0-A30321B2229D}"/>
              </a:ext>
            </a:extLst>
          </p:cNvPr>
          <p:cNvPicPr>
            <a:picLocks noChangeAspect="1"/>
          </p:cNvPicPr>
          <p:nvPr/>
        </p:nvPicPr>
        <p:blipFill>
          <a:blip r:embed="rId6"/>
          <a:stretch>
            <a:fillRect/>
          </a:stretch>
        </p:blipFill>
        <p:spPr>
          <a:xfrm>
            <a:off x="5446922" y="0"/>
            <a:ext cx="3697078" cy="51435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36"/>
        <p:cNvGrpSpPr/>
        <p:nvPr/>
      </p:nvGrpSpPr>
      <p:grpSpPr>
        <a:xfrm>
          <a:off x="0" y="0"/>
          <a:ext cx="0" cy="0"/>
          <a:chOff x="0" y="0"/>
          <a:chExt cx="0" cy="0"/>
        </a:xfrm>
      </p:grpSpPr>
      <p:sp>
        <p:nvSpPr>
          <p:cNvPr id="1137" name="Google Shape;1137;p1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a:t>14</a:t>
            </a:fld>
            <a:endParaRPr/>
          </a:p>
        </p:txBody>
      </p:sp>
      <p:sp>
        <p:nvSpPr>
          <p:cNvPr id="1138" name="Google Shape;1138;p13"/>
          <p:cNvSpPr txBox="1"/>
          <p:nvPr/>
        </p:nvSpPr>
        <p:spPr>
          <a:xfrm>
            <a:off x="1795745" y="144148"/>
            <a:ext cx="6722700" cy="708900"/>
          </a:xfrm>
          <a:prstGeom prst="rect">
            <a:avLst/>
          </a:prstGeom>
          <a:noFill/>
          <a:ln>
            <a:noFill/>
          </a:ln>
        </p:spPr>
        <p:txBody>
          <a:bodyPr spcFirstLastPara="1" wrap="square" lIns="91425" tIns="91425" rIns="91425" bIns="91425" anchor="t" anchorCtr="0">
            <a:noAutofit/>
          </a:bodyPr>
          <a:lstStyle/>
          <a:p>
            <a:pPr marL="0" marR="0" lvl="0" indent="0" algn="r" rtl="0">
              <a:lnSpc>
                <a:spcPct val="90000"/>
              </a:lnSpc>
              <a:spcBef>
                <a:spcPts val="0"/>
              </a:spcBef>
              <a:spcAft>
                <a:spcPts val="0"/>
              </a:spcAft>
              <a:buClr>
                <a:schemeClr val="dk1"/>
              </a:buClr>
              <a:buSzPts val="1100"/>
              <a:buFont typeface="Arial"/>
              <a:buNone/>
            </a:pPr>
            <a:r>
              <a:rPr lang="ga" sz="3000" b="1" i="0" u="none" strike="noStrike" cap="none" baseline="0" dirty="0">
                <a:solidFill>
                  <a:srgbClr val="FFA400"/>
                </a:solidFill>
                <a:latin typeface="Montserrat"/>
                <a:ea typeface="Montserrat"/>
                <a:cs typeface="Montserrat"/>
                <a:sym typeface="Montserrat"/>
              </a:rPr>
              <a:t>Féinphic Lá na S</a:t>
            </a:r>
          </a:p>
          <a:p>
            <a:pPr marL="0" marR="0" lvl="0" indent="0" algn="r" rtl="0">
              <a:lnSpc>
                <a:spcPct val="90000"/>
              </a:lnSpc>
              <a:spcBef>
                <a:spcPts val="0"/>
              </a:spcBef>
              <a:spcAft>
                <a:spcPts val="0"/>
              </a:spcAft>
              <a:buClr>
                <a:schemeClr val="dk1"/>
              </a:buClr>
              <a:buSzPts val="1100"/>
              <a:buFont typeface="Arial"/>
              <a:buNone/>
            </a:pPr>
            <a:r>
              <a:rPr lang="ga" sz="3000" b="1" i="0" u="none" strike="noStrike" cap="none" baseline="0" dirty="0">
                <a:solidFill>
                  <a:srgbClr val="FFA400"/>
                </a:solidFill>
                <a:latin typeface="Montserrat"/>
                <a:ea typeface="Montserrat"/>
                <a:cs typeface="Montserrat"/>
                <a:sym typeface="Montserrat"/>
              </a:rPr>
              <a:t>ábháilteachta Idirlín</a:t>
            </a:r>
            <a:endParaRPr sz="3000" b="0" i="0" u="none" strike="noStrike" cap="none" dirty="0">
              <a:solidFill>
                <a:srgbClr val="FFA400"/>
              </a:solidFill>
              <a:latin typeface="Montserrat Light"/>
              <a:ea typeface="Montserrat Light"/>
              <a:cs typeface="Montserrat Light"/>
              <a:sym typeface="Montserrat Light"/>
            </a:endParaRPr>
          </a:p>
        </p:txBody>
      </p:sp>
      <p:pic>
        <p:nvPicPr>
          <p:cNvPr id="1139" name="Google Shape;1139;p13"/>
          <p:cNvPicPr preferRelativeResize="0"/>
          <p:nvPr/>
        </p:nvPicPr>
        <p:blipFill rotWithShape="1">
          <a:blip r:embed="rId3">
            <a:alphaModFix/>
          </a:blip>
          <a:srcRect/>
          <a:stretch/>
        </p:blipFill>
        <p:spPr>
          <a:xfrm>
            <a:off x="1369834" y="-337054"/>
            <a:ext cx="2617073" cy="1869912"/>
          </a:xfrm>
          <a:prstGeom prst="rect">
            <a:avLst/>
          </a:prstGeom>
          <a:noFill/>
          <a:ln>
            <a:noFill/>
          </a:ln>
        </p:spPr>
      </p:pic>
      <p:pic>
        <p:nvPicPr>
          <p:cNvPr id="1140" name="Google Shape;1140;p13"/>
          <p:cNvPicPr preferRelativeResize="0"/>
          <p:nvPr/>
        </p:nvPicPr>
        <p:blipFill rotWithShape="1">
          <a:blip r:embed="rId4">
            <a:alphaModFix/>
          </a:blip>
          <a:srcRect/>
          <a:stretch/>
        </p:blipFill>
        <p:spPr>
          <a:xfrm>
            <a:off x="5023417" y="4489514"/>
            <a:ext cx="2355000" cy="520674"/>
          </a:xfrm>
          <a:prstGeom prst="rect">
            <a:avLst/>
          </a:prstGeom>
          <a:noFill/>
          <a:ln>
            <a:noFill/>
          </a:ln>
        </p:spPr>
      </p:pic>
      <p:pic>
        <p:nvPicPr>
          <p:cNvPr id="1141" name="Google Shape;1141;p13"/>
          <p:cNvPicPr preferRelativeResize="0"/>
          <p:nvPr/>
        </p:nvPicPr>
        <p:blipFill rotWithShape="1">
          <a:blip r:embed="rId5">
            <a:alphaModFix/>
          </a:blip>
          <a:srcRect t="13410"/>
          <a:stretch/>
        </p:blipFill>
        <p:spPr>
          <a:xfrm>
            <a:off x="111125" y="0"/>
            <a:ext cx="1778838" cy="1540294"/>
          </a:xfrm>
          <a:prstGeom prst="rect">
            <a:avLst/>
          </a:prstGeom>
          <a:noFill/>
          <a:ln>
            <a:noFill/>
          </a:ln>
        </p:spPr>
      </p:pic>
      <p:pic>
        <p:nvPicPr>
          <p:cNvPr id="1142" name="Google Shape;1142;p13"/>
          <p:cNvPicPr preferRelativeResize="0"/>
          <p:nvPr/>
        </p:nvPicPr>
        <p:blipFill rotWithShape="1">
          <a:blip r:embed="rId6">
            <a:alphaModFix/>
          </a:blip>
          <a:srcRect/>
          <a:stretch/>
        </p:blipFill>
        <p:spPr>
          <a:xfrm>
            <a:off x="5023417" y="1141925"/>
            <a:ext cx="3096700" cy="3403450"/>
          </a:xfrm>
          <a:prstGeom prst="rect">
            <a:avLst/>
          </a:prstGeom>
          <a:noFill/>
          <a:ln>
            <a:noFill/>
          </a:ln>
        </p:spPr>
      </p:pic>
      <p:sp>
        <p:nvSpPr>
          <p:cNvPr id="1143" name="Google Shape;1143;p13"/>
          <p:cNvSpPr txBox="1"/>
          <p:nvPr/>
        </p:nvSpPr>
        <p:spPr>
          <a:xfrm>
            <a:off x="407775" y="1334250"/>
            <a:ext cx="4004700" cy="12375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600"/>
              <a:buFont typeface="Arial"/>
              <a:buNone/>
            </a:pPr>
            <a:r>
              <a:rPr lang="ga" sz="1600" b="1" i="0" u="none" strike="noStrike" cap="none" baseline="0">
                <a:solidFill>
                  <a:schemeClr val="dk1"/>
                </a:solidFill>
                <a:latin typeface="Montserrat"/>
                <a:ea typeface="Montserrat"/>
                <a:cs typeface="Montserrat"/>
                <a:sym typeface="Montserrat"/>
              </a:rPr>
              <a:t>Is breá le Webwise bhur ngrianghraif ar fad ó bhur bhfeachtais maidir le sábháilteacht ar líne agus bhur ngníomhaíochtaí do Lá na Sábháilteachta Idirlín a fheiceáil. </a:t>
            </a:r>
            <a:endParaRPr sz="1600" b="1" i="0" u="none" strike="noStrike" cap="none">
              <a:solidFill>
                <a:schemeClr val="dk1"/>
              </a:solidFill>
              <a:latin typeface="Montserrat"/>
              <a:ea typeface="Montserrat"/>
              <a:cs typeface="Montserrat"/>
              <a:sym typeface="Montserrat"/>
            </a:endParaRPr>
          </a:p>
          <a:p>
            <a:pPr marL="0" marR="0" lvl="0" indent="0" algn="ctr" rtl="0">
              <a:lnSpc>
                <a:spcPct val="115000"/>
              </a:lnSpc>
              <a:spcBef>
                <a:spcPts val="0"/>
              </a:spcBef>
              <a:spcAft>
                <a:spcPts val="0"/>
              </a:spcAft>
              <a:buClr>
                <a:srgbClr val="000000"/>
              </a:buClr>
              <a:buSzPts val="1600"/>
              <a:buFont typeface="Arial"/>
              <a:buNone/>
            </a:pPr>
            <a:endParaRPr sz="1600" b="1">
              <a:solidFill>
                <a:schemeClr val="dk1"/>
              </a:solidFill>
              <a:latin typeface="Montserrat"/>
              <a:ea typeface="Montserrat"/>
              <a:cs typeface="Montserrat"/>
              <a:sym typeface="Montserrat"/>
            </a:endParaRPr>
          </a:p>
          <a:p>
            <a:pPr marL="0" marR="0" lvl="0" indent="0" algn="ctr" rtl="0">
              <a:lnSpc>
                <a:spcPct val="115000"/>
              </a:lnSpc>
              <a:spcBef>
                <a:spcPts val="0"/>
              </a:spcBef>
              <a:spcAft>
                <a:spcPts val="0"/>
              </a:spcAft>
              <a:buClr>
                <a:srgbClr val="000000"/>
              </a:buClr>
              <a:buSzPts val="1600"/>
              <a:buFont typeface="Arial"/>
              <a:buNone/>
            </a:pPr>
            <a:r>
              <a:rPr lang="ga" sz="1600" b="1" i="0" u="none" strike="noStrike" cap="none" baseline="0">
                <a:solidFill>
                  <a:schemeClr val="dk1"/>
                </a:solidFill>
                <a:latin typeface="Montserrat"/>
                <a:ea typeface="Montserrat"/>
                <a:cs typeface="Montserrat"/>
                <a:sym typeface="Montserrat"/>
              </a:rPr>
              <a:t>Seolaigí isteach bhur ngrianghraif, bhfíseáin agus bpóstaeir chuig Webwise agus d’fhéadfadh sibh duaiseanna iontacha a bhuachan. </a:t>
            </a:r>
            <a:endParaRPr sz="1600" b="1" i="0" u="none" strike="noStrike" cap="none">
              <a:solidFill>
                <a:srgbClr val="000000"/>
              </a:solidFill>
              <a:latin typeface="Montserrat"/>
              <a:ea typeface="Montserrat"/>
              <a:cs typeface="Montserrat"/>
              <a:sym typeface="Montserra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27"/>
        <p:cNvGrpSpPr/>
        <p:nvPr/>
      </p:nvGrpSpPr>
      <p:grpSpPr>
        <a:xfrm>
          <a:off x="0" y="0"/>
          <a:ext cx="0" cy="0"/>
          <a:chOff x="0" y="0"/>
          <a:chExt cx="0" cy="0"/>
        </a:xfrm>
      </p:grpSpPr>
      <p:sp>
        <p:nvSpPr>
          <p:cNvPr id="3328" name="Google Shape;3328;p104"/>
          <p:cNvSpPr txBox="1"/>
          <p:nvPr/>
        </p:nvSpPr>
        <p:spPr>
          <a:xfrm>
            <a:off x="2661303" y="1420652"/>
            <a:ext cx="8589900" cy="473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250"/>
              <a:buFont typeface="Arial"/>
              <a:buNone/>
            </a:pPr>
            <a:r>
              <a:rPr lang="ga" sz="2250" b="1" i="0" u="none" strike="noStrike" cap="none" baseline="0">
                <a:solidFill>
                  <a:srgbClr val="00B0F0"/>
                </a:solidFill>
                <a:latin typeface="Montserrat"/>
                <a:ea typeface="Montserrat"/>
                <a:cs typeface="Montserrat"/>
                <a:sym typeface="Montserrat"/>
              </a:rPr>
              <a:t>GO RAIBH MAITH AGAIBH!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900"/>
              </a:spcBef>
              <a:spcAft>
                <a:spcPts val="0"/>
              </a:spcAft>
              <a:buClr>
                <a:srgbClr val="000000"/>
              </a:buClr>
              <a:buSzPts val="2250"/>
              <a:buFont typeface="Arial"/>
              <a:buNone/>
            </a:pPr>
            <a:r>
              <a:rPr lang="ga" sz="2250" b="1" i="0" u="none" strike="noStrike" cap="none" baseline="0">
                <a:solidFill>
                  <a:schemeClr val="dk1"/>
                </a:solidFill>
                <a:latin typeface="Montserrat"/>
                <a:ea typeface="Montserrat"/>
                <a:cs typeface="Montserrat"/>
                <a:sym typeface="Montserrat"/>
              </a:rPr>
              <a:t>CEISTEANNA? </a:t>
            </a:r>
            <a:endParaRPr sz="2250" b="1" i="0" u="none" strike="noStrike" cap="none" dirty="0">
              <a:solidFill>
                <a:srgbClr val="00B0F0"/>
              </a:solidFill>
              <a:latin typeface="Montserrat"/>
              <a:ea typeface="Montserrat"/>
              <a:cs typeface="Montserrat"/>
              <a:sym typeface="Montserrat"/>
            </a:endParaRPr>
          </a:p>
        </p:txBody>
      </p:sp>
      <p:pic>
        <p:nvPicPr>
          <p:cNvPr id="3329" name="Google Shape;3329;p104"/>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5345495" y="2488576"/>
            <a:ext cx="3221516" cy="712284"/>
          </a:xfrm>
          <a:prstGeom prst="rect">
            <a:avLst/>
          </a:prstGeom>
          <a:noFill/>
          <a:ln>
            <a:noFill/>
          </a:ln>
        </p:spPr>
      </p:pic>
      <p:pic>
        <p:nvPicPr>
          <p:cNvPr id="3330" name="Google Shape;3330;p104"/>
          <p:cNvPicPr preferRelativeResize="0"/>
          <p:nvPr/>
        </p:nvPicPr>
        <p:blipFill rotWithShape="1">
          <a:blip r:embed="rId4">
            <a:alphaModFix/>
          </a:blip>
          <a:srcRect/>
          <a:stretch/>
        </p:blipFill>
        <p:spPr>
          <a:xfrm>
            <a:off x="1574032" y="3906575"/>
            <a:ext cx="1228199" cy="429899"/>
          </a:xfrm>
          <a:prstGeom prst="rect">
            <a:avLst/>
          </a:prstGeom>
          <a:noFill/>
          <a:ln>
            <a:noFill/>
          </a:ln>
        </p:spPr>
      </p:pic>
      <p:sp>
        <p:nvSpPr>
          <p:cNvPr id="3331" name="Google Shape;3331;p104"/>
          <p:cNvSpPr txBox="1"/>
          <p:nvPr/>
        </p:nvSpPr>
        <p:spPr>
          <a:xfrm>
            <a:off x="3473712" y="4000997"/>
            <a:ext cx="5112600" cy="369300"/>
          </a:xfrm>
          <a:prstGeom prst="rect">
            <a:avLst/>
          </a:prstGeom>
          <a:noFill/>
          <a:ln>
            <a:noFill/>
          </a:ln>
        </p:spPr>
        <p:txBody>
          <a:bodyPr spcFirstLastPara="1" wrap="square" lIns="91400" tIns="45675" rIns="91400" bIns="456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ga" sz="1400" b="1" i="0" u="none" strike="noStrike" cap="none" baseline="0">
                <a:solidFill>
                  <a:srgbClr val="000000"/>
                </a:solidFill>
                <a:latin typeface="Arial"/>
                <a:ea typeface="Arial"/>
                <a:cs typeface="Arial"/>
                <a:sym typeface="Arial"/>
              </a:rPr>
              <a:t>© Webwise_Ireland</a:t>
            </a:r>
            <a:endParaRPr sz="1400" b="1" i="0" u="none" strike="noStrike" cap="none">
              <a:solidFill>
                <a:srgbClr val="000000"/>
              </a:solidFill>
              <a:latin typeface="Arial"/>
              <a:ea typeface="Arial"/>
              <a:cs typeface="Arial"/>
              <a:sym typeface="Arial"/>
            </a:endParaRPr>
          </a:p>
        </p:txBody>
      </p:sp>
      <p:sp>
        <p:nvSpPr>
          <p:cNvPr id="3332" name="Google Shape;3332;p104"/>
          <p:cNvSpPr txBox="1"/>
          <p:nvPr/>
        </p:nvSpPr>
        <p:spPr>
          <a:xfrm>
            <a:off x="122856" y="4353666"/>
            <a:ext cx="8898287" cy="504000"/>
          </a:xfrm>
          <a:prstGeom prst="rect">
            <a:avLst/>
          </a:prstGeom>
          <a:noFill/>
          <a:ln>
            <a:noFill/>
          </a:ln>
        </p:spPr>
        <p:txBody>
          <a:bodyPr spcFirstLastPara="1" wrap="square" lIns="91400" tIns="45675" rIns="91400" bIns="4567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ga" sz="1200" b="0" i="0" u="none" strike="noStrike" cap="none" baseline="0" dirty="0">
                <a:solidFill>
                  <a:srgbClr val="000000"/>
                </a:solidFill>
                <a:latin typeface="Arial"/>
                <a:ea typeface="Arial"/>
                <a:cs typeface="Arial"/>
                <a:sym typeface="Arial"/>
              </a:rPr>
              <a:t>Cuirtear an saothar seo ar fáil faoi théarmaí Cheadúnas Aitreabúideachta-Comhroinnte 3.0 Creative Commons </a:t>
            </a:r>
            <a:r>
              <a:rPr lang="ga" sz="1200" b="0" i="0" u="none" strike="noStrike" cap="none" baseline="0" dirty="0">
                <a:solidFill>
                  <a:srgbClr val="0000FF"/>
                </a:solidFill>
                <a:latin typeface="Arial"/>
                <a:ea typeface="Arial"/>
                <a:cs typeface="Arial"/>
                <a:sym typeface="Arial"/>
                <a:hlinkClick r:id="rId5">
                  <a:extLst>
                    <a:ext uri="{A12FA001-AC4F-418D-AE19-62706E023703}">
                      <ahyp:hlinkClr xmlns:ahyp="http://schemas.microsoft.com/office/drawing/2018/hyperlinkcolor" val="tx"/>
                    </a:ext>
                  </a:extLst>
                </a:hlinkClick>
              </a:rPr>
              <a:t>http://creativecommons.org/licenses/by-sa/3.0/ie/</a:t>
            </a:r>
            <a:r>
              <a:rPr lang="ga" sz="1200" b="0" i="0" u="none" strike="noStrike" cap="none" baseline="0" dirty="0">
                <a:solidFill>
                  <a:srgbClr val="000000"/>
                </a:solidFill>
                <a:latin typeface="Arial"/>
                <a:ea typeface="Arial"/>
                <a:cs typeface="Arial"/>
                <a:sym typeface="Arial"/>
              </a:rPr>
              <a:t>. Féadfaidh tú an t-ábhar seo a úsáid agus a athúsáid (ní áirítear íomhánna agus lógónna) saor in aisce in aon fhormáid nó meán is mian leat, faoi théarmaí Cheadúnas Aitreabúideachta-Comhroinnte Creative Commons.</a:t>
            </a:r>
            <a:endParaRPr sz="1400" b="0" i="0" u="none" strike="noStrike" cap="none" dirty="0">
              <a:solidFill>
                <a:srgbClr val="000000"/>
              </a:solidFill>
              <a:latin typeface="Arial"/>
              <a:ea typeface="Arial"/>
              <a:cs typeface="Arial"/>
              <a:sym typeface="Arial"/>
            </a:endParaRPr>
          </a:p>
        </p:txBody>
      </p:sp>
      <p:pic>
        <p:nvPicPr>
          <p:cNvPr id="3334" name="Google Shape;3334;p104"/>
          <p:cNvPicPr preferRelativeResize="0"/>
          <p:nvPr/>
        </p:nvPicPr>
        <p:blipFill rotWithShape="1">
          <a:blip r:embed="rId6" cstate="hqprint">
            <a:alphaModFix/>
            <a:extLst>
              <a:ext uri="{28A0092B-C50C-407E-A947-70E740481C1C}">
                <a14:useLocalDpi xmlns:a14="http://schemas.microsoft.com/office/drawing/2010/main"/>
              </a:ext>
            </a:extLst>
          </a:blip>
          <a:srcRect/>
          <a:stretch/>
        </p:blipFill>
        <p:spPr>
          <a:xfrm>
            <a:off x="6171242" y="285834"/>
            <a:ext cx="1570021" cy="219244"/>
          </a:xfrm>
          <a:prstGeom prst="rect">
            <a:avLst/>
          </a:prstGeom>
          <a:noFill/>
          <a:ln>
            <a:noFill/>
          </a:ln>
        </p:spPr>
      </p:pic>
      <p:pic>
        <p:nvPicPr>
          <p:cNvPr id="3335" name="Google Shape;3335;p104"/>
          <p:cNvPicPr preferRelativeResize="0"/>
          <p:nvPr/>
        </p:nvPicPr>
        <p:blipFill rotWithShape="1">
          <a:blip r:embed="rId7">
            <a:alphaModFix/>
          </a:blip>
          <a:srcRect/>
          <a:stretch/>
        </p:blipFill>
        <p:spPr>
          <a:xfrm>
            <a:off x="5243278" y="234445"/>
            <a:ext cx="755178" cy="328865"/>
          </a:xfrm>
          <a:prstGeom prst="rect">
            <a:avLst/>
          </a:prstGeom>
          <a:noFill/>
          <a:ln>
            <a:noFill/>
          </a:ln>
        </p:spPr>
      </p:pic>
      <p:pic>
        <p:nvPicPr>
          <p:cNvPr id="3336" name="Google Shape;3336;p104"/>
          <p:cNvPicPr preferRelativeResize="0"/>
          <p:nvPr/>
        </p:nvPicPr>
        <p:blipFill rotWithShape="1">
          <a:blip r:embed="rId8" cstate="hqprint">
            <a:alphaModFix/>
            <a:extLst>
              <a:ext uri="{28A0092B-C50C-407E-A947-70E740481C1C}">
                <a14:useLocalDpi xmlns:a14="http://schemas.microsoft.com/office/drawing/2010/main"/>
              </a:ext>
            </a:extLst>
          </a:blip>
          <a:srcRect/>
          <a:stretch/>
        </p:blipFill>
        <p:spPr>
          <a:xfrm>
            <a:off x="7741263" y="182232"/>
            <a:ext cx="1183949" cy="432466"/>
          </a:xfrm>
          <a:prstGeom prst="rect">
            <a:avLst/>
          </a:prstGeom>
          <a:noFill/>
          <a:ln>
            <a:noFill/>
          </a:ln>
        </p:spPr>
      </p:pic>
      <p:pic>
        <p:nvPicPr>
          <p:cNvPr id="3" name="Picture 2">
            <a:extLst>
              <a:ext uri="{FF2B5EF4-FFF2-40B4-BE49-F238E27FC236}">
                <a16:creationId xmlns:a16="http://schemas.microsoft.com/office/drawing/2014/main" id="{0B74AE88-9064-6346-93C4-53341FD6FB4E}"/>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473932" y="830135"/>
            <a:ext cx="4007353" cy="26678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239"/>
        <p:cNvGrpSpPr/>
        <p:nvPr/>
      </p:nvGrpSpPr>
      <p:grpSpPr>
        <a:xfrm>
          <a:off x="0" y="0"/>
          <a:ext cx="0" cy="0"/>
          <a:chOff x="0" y="0"/>
          <a:chExt cx="0" cy="0"/>
        </a:xfrm>
      </p:grpSpPr>
      <p:sp>
        <p:nvSpPr>
          <p:cNvPr id="1240" name="Google Shape;1240;gddae2d60bc_0_1332"/>
          <p:cNvSpPr/>
          <p:nvPr/>
        </p:nvSpPr>
        <p:spPr>
          <a:xfrm>
            <a:off x="1176375" y="0"/>
            <a:ext cx="6168000" cy="51435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46" name="Google Shape;1246;gddae2d60bc_0_1332"/>
          <p:cNvPicPr preferRelativeResize="0"/>
          <p:nvPr/>
        </p:nvPicPr>
        <p:blipFill>
          <a:blip r:embed="rId3">
            <a:alphaModFix/>
          </a:blip>
          <a:stretch>
            <a:fillRect/>
          </a:stretch>
        </p:blipFill>
        <p:spPr>
          <a:xfrm>
            <a:off x="1799625" y="970736"/>
            <a:ext cx="5136856" cy="2996500"/>
          </a:xfrm>
          <a:prstGeom prst="rect">
            <a:avLst/>
          </a:prstGeom>
          <a:noFill/>
          <a:ln>
            <a:noFill/>
          </a:ln>
        </p:spPr>
      </p:pic>
      <p:pic>
        <p:nvPicPr>
          <p:cNvPr id="1247" name="Google Shape;1247;gddae2d60bc_0_1332"/>
          <p:cNvPicPr preferRelativeResize="0"/>
          <p:nvPr/>
        </p:nvPicPr>
        <p:blipFill rotWithShape="1">
          <a:blip r:embed="rId4">
            <a:alphaModFix/>
          </a:blip>
          <a:srcRect/>
          <a:stretch/>
        </p:blipFill>
        <p:spPr>
          <a:xfrm>
            <a:off x="3347923" y="155282"/>
            <a:ext cx="2448154" cy="541300"/>
          </a:xfrm>
          <a:prstGeom prst="rect">
            <a:avLst/>
          </a:prstGeom>
          <a:noFill/>
          <a:ln>
            <a:noFill/>
          </a:ln>
        </p:spPr>
      </p:pic>
      <p:sp>
        <p:nvSpPr>
          <p:cNvPr id="6" name="Google Shape;1092;p14">
            <a:extLst>
              <a:ext uri="{FF2B5EF4-FFF2-40B4-BE49-F238E27FC236}">
                <a16:creationId xmlns:a16="http://schemas.microsoft.com/office/drawing/2014/main" id="{A86D6205-0303-5A43-8A93-4C32E2F19F17}"/>
              </a:ext>
            </a:extLst>
          </p:cNvPr>
          <p:cNvSpPr txBox="1">
            <a:spLocks noGrp="1"/>
          </p:cNvSpPr>
          <p:nvPr>
            <p:ph type="ctrTitle"/>
          </p:nvPr>
        </p:nvSpPr>
        <p:spPr>
          <a:xfrm>
            <a:off x="1714500" y="3540877"/>
            <a:ext cx="5715000" cy="1159800"/>
          </a:xfrm>
          <a:prstGeom prst="rect">
            <a:avLst/>
          </a:prstGeom>
          <a:solidFill>
            <a:srgbClr val="FF6600">
              <a:alpha val="80000"/>
            </a:srgbClr>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4000"/>
              <a:buNone/>
            </a:pPr>
            <a:r>
              <a:rPr lang="ga" sz="2200" b="1" i="0" u="none" baseline="0" dirty="0">
                <a:solidFill>
                  <a:schemeClr val="lt1"/>
                </a:solidFill>
                <a:latin typeface="Arial"/>
                <a:ea typeface="Arial"/>
                <a:cs typeface="Arial"/>
                <a:sym typeface="Arial"/>
              </a:rPr>
              <a:t>GNÍOMHAÍOCHTAÍ BREISITHE LE hAGHAIDH LÁ NA SÁBHÁILTEACHTA IDIRLÍN </a:t>
            </a:r>
            <a:endParaRPr sz="2200" dirty="0">
              <a:solidFill>
                <a:schemeClr val="lt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52"/>
        <p:cNvGrpSpPr/>
        <p:nvPr/>
      </p:nvGrpSpPr>
      <p:grpSpPr>
        <a:xfrm>
          <a:off x="0" y="0"/>
          <a:ext cx="0" cy="0"/>
          <a:chOff x="0" y="0"/>
          <a:chExt cx="0" cy="0"/>
        </a:xfrm>
      </p:grpSpPr>
      <p:pic>
        <p:nvPicPr>
          <p:cNvPr id="3" name="Picture 2">
            <a:extLst>
              <a:ext uri="{FF2B5EF4-FFF2-40B4-BE49-F238E27FC236}">
                <a16:creationId xmlns:a16="http://schemas.microsoft.com/office/drawing/2014/main" id="{14B60E9C-770A-A04E-B704-428ECD1B5238}"/>
              </a:ext>
            </a:extLst>
          </p:cNvPr>
          <p:cNvPicPr>
            <a:picLocks noChangeAspect="1"/>
          </p:cNvPicPr>
          <p:nvPr/>
        </p:nvPicPr>
        <p:blipFill>
          <a:blip r:embed="rId3"/>
          <a:stretch>
            <a:fillRect/>
          </a:stretch>
        </p:blipFill>
        <p:spPr>
          <a:xfrm>
            <a:off x="940095" y="0"/>
            <a:ext cx="7263810" cy="51435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60"/>
        <p:cNvGrpSpPr/>
        <p:nvPr/>
      </p:nvGrpSpPr>
      <p:grpSpPr>
        <a:xfrm>
          <a:off x="0" y="0"/>
          <a:ext cx="0" cy="0"/>
          <a:chOff x="0" y="0"/>
          <a:chExt cx="0" cy="0"/>
        </a:xfrm>
      </p:grpSpPr>
      <p:pic>
        <p:nvPicPr>
          <p:cNvPr id="3" name="Picture 2">
            <a:extLst>
              <a:ext uri="{FF2B5EF4-FFF2-40B4-BE49-F238E27FC236}">
                <a16:creationId xmlns:a16="http://schemas.microsoft.com/office/drawing/2014/main" id="{187348DD-68DB-244F-A904-773104B4C232}"/>
              </a:ext>
            </a:extLst>
          </p:cNvPr>
          <p:cNvPicPr>
            <a:picLocks noChangeAspect="1"/>
          </p:cNvPicPr>
          <p:nvPr/>
        </p:nvPicPr>
        <p:blipFill>
          <a:blip r:embed="rId3"/>
          <a:stretch>
            <a:fillRect/>
          </a:stretch>
        </p:blipFill>
        <p:spPr>
          <a:xfrm>
            <a:off x="928445" y="0"/>
            <a:ext cx="7287110" cy="51435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68"/>
        <p:cNvGrpSpPr/>
        <p:nvPr/>
      </p:nvGrpSpPr>
      <p:grpSpPr>
        <a:xfrm>
          <a:off x="0" y="0"/>
          <a:ext cx="0" cy="0"/>
          <a:chOff x="0" y="0"/>
          <a:chExt cx="0" cy="0"/>
        </a:xfrm>
      </p:grpSpPr>
      <p:pic>
        <p:nvPicPr>
          <p:cNvPr id="3" name="Picture 2">
            <a:extLst>
              <a:ext uri="{FF2B5EF4-FFF2-40B4-BE49-F238E27FC236}">
                <a16:creationId xmlns:a16="http://schemas.microsoft.com/office/drawing/2014/main" id="{2FC63730-B16B-5148-9ACB-46B8EA8B5010}"/>
              </a:ext>
            </a:extLst>
          </p:cNvPr>
          <p:cNvPicPr>
            <a:picLocks noChangeAspect="1"/>
          </p:cNvPicPr>
          <p:nvPr/>
        </p:nvPicPr>
        <p:blipFill>
          <a:blip r:embed="rId3"/>
          <a:stretch>
            <a:fillRect/>
          </a:stretch>
        </p:blipFill>
        <p:spPr>
          <a:xfrm>
            <a:off x="921398" y="0"/>
            <a:ext cx="7301204" cy="51435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5"/>
        <p:cNvGrpSpPr/>
        <p:nvPr/>
      </p:nvGrpSpPr>
      <p:grpSpPr>
        <a:xfrm>
          <a:off x="0" y="0"/>
          <a:ext cx="0" cy="0"/>
          <a:chOff x="0" y="0"/>
          <a:chExt cx="0" cy="0"/>
        </a:xfrm>
      </p:grpSpPr>
      <p:sp>
        <p:nvSpPr>
          <p:cNvPr id="986" name="Google Shape;986;p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300"/>
              <a:buNone/>
            </a:pPr>
            <a:fld id="{00000000-1234-1234-1234-123412341234}" type="slidenum">
              <a:rPr/>
              <a:t>2</a:t>
            </a:fld>
            <a:endParaRPr/>
          </a:p>
        </p:txBody>
      </p:sp>
      <p:pic>
        <p:nvPicPr>
          <p:cNvPr id="987" name="Google Shape;987;p3" descr="SID2.png"/>
          <p:cNvPicPr preferRelativeResize="0"/>
          <p:nvPr/>
        </p:nvPicPr>
        <p:blipFill rotWithShape="1">
          <a:blip r:embed="rId3">
            <a:alphaModFix/>
          </a:blip>
          <a:srcRect/>
          <a:stretch/>
        </p:blipFill>
        <p:spPr>
          <a:xfrm>
            <a:off x="-1" y="0"/>
            <a:ext cx="9247463" cy="5201698"/>
          </a:xfrm>
          <a:prstGeom prst="rect">
            <a:avLst/>
          </a:prstGeom>
          <a:noFill/>
          <a:ln>
            <a:noFill/>
          </a:ln>
        </p:spPr>
      </p:pic>
      <p:sp>
        <p:nvSpPr>
          <p:cNvPr id="988" name="Google Shape;988;p3"/>
          <p:cNvSpPr/>
          <p:nvPr/>
        </p:nvSpPr>
        <p:spPr>
          <a:xfrm>
            <a:off x="2536672" y="1541612"/>
            <a:ext cx="6336132" cy="3499379"/>
          </a:xfrm>
          <a:prstGeom prst="rect">
            <a:avLst/>
          </a:prstGeom>
          <a:noFill/>
          <a:ln>
            <a:noFill/>
          </a:ln>
        </p:spPr>
        <p:txBody>
          <a:bodyPr spcFirstLastPara="1" wrap="square" lIns="91425" tIns="45700" rIns="91425" bIns="45700" anchor="t" anchorCtr="0">
            <a:spAutoFit/>
          </a:bodyPr>
          <a:lstStyle/>
          <a:p>
            <a:pPr marL="0" marR="0" lvl="0" indent="457200" algn="l" rtl="0">
              <a:lnSpc>
                <a:spcPct val="115000"/>
              </a:lnSpc>
              <a:spcBef>
                <a:spcPts val="0"/>
              </a:spcBef>
              <a:spcAft>
                <a:spcPts val="0"/>
              </a:spcAft>
              <a:buClr>
                <a:srgbClr val="000000"/>
              </a:buClr>
              <a:buSzPts val="1800"/>
              <a:buFont typeface="Arial"/>
              <a:buNone/>
            </a:pPr>
            <a:r>
              <a:rPr lang="ga" sz="1800" b="1" i="0" u="none" strike="noStrike" cap="none" baseline="0" dirty="0">
                <a:solidFill>
                  <a:srgbClr val="FFFFFF"/>
                </a:solidFill>
                <a:latin typeface="Montserrat"/>
                <a:ea typeface="Montserrat"/>
                <a:cs typeface="Montserrat"/>
                <a:sym typeface="Montserrat"/>
              </a:rPr>
              <a:t>       Cad é Lá na Sábháilteachta Idirlín?</a:t>
            </a:r>
            <a:endParaRPr sz="1400" b="0" i="0" u="none" strike="noStrike" cap="none" dirty="0">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800"/>
              <a:buFont typeface="Arial"/>
              <a:buNone/>
            </a:pPr>
            <a:endParaRPr sz="1800" b="1" i="0" u="none" strike="noStrike" cap="none" dirty="0">
              <a:solidFill>
                <a:srgbClr val="FFFFFF"/>
              </a:solidFill>
              <a:latin typeface="Montserrat"/>
              <a:ea typeface="Montserrat"/>
              <a:cs typeface="Montserrat"/>
              <a:sym typeface="Montserrat"/>
            </a:endParaRPr>
          </a:p>
          <a:p>
            <a:pPr marL="914400" marR="0" lvl="0" indent="-342900" algn="l" rtl="0">
              <a:lnSpc>
                <a:spcPct val="100000"/>
              </a:lnSpc>
              <a:spcBef>
                <a:spcPts val="0"/>
              </a:spcBef>
              <a:spcAft>
                <a:spcPts val="0"/>
              </a:spcAft>
              <a:buClr>
                <a:srgbClr val="FFFFFF"/>
              </a:buClr>
              <a:buSzPts val="1800"/>
              <a:buFont typeface="Montserrat"/>
              <a:buChar char="●"/>
            </a:pPr>
            <a:r>
              <a:rPr lang="ga" sz="1800" b="0" i="0" u="none" strike="noStrike" cap="none" baseline="0" dirty="0">
                <a:solidFill>
                  <a:srgbClr val="FFFFFF"/>
                </a:solidFill>
                <a:latin typeface="Montserrat"/>
                <a:ea typeface="Montserrat"/>
                <a:cs typeface="Montserrat"/>
                <a:sym typeface="Montserrat"/>
              </a:rPr>
              <a:t>Lá chun feasacht a mhúscailt ar idirlíon níos fearr do </a:t>
            </a:r>
            <a:r>
              <a:rPr lang="ga" sz="1800" b="1" i="0" u="none" strike="noStrike" cap="none" baseline="0" dirty="0">
                <a:solidFill>
                  <a:srgbClr val="FFFFFF"/>
                </a:solidFill>
                <a:latin typeface="Montserrat"/>
                <a:ea typeface="Montserrat"/>
                <a:cs typeface="Montserrat"/>
                <a:sym typeface="Montserrat"/>
              </a:rPr>
              <a:t>GACH AON</a:t>
            </a:r>
            <a:r>
              <a:rPr lang="ga" sz="1800" b="0" i="0" u="none" strike="noStrike" cap="none" baseline="0" dirty="0">
                <a:solidFill>
                  <a:srgbClr val="FFFFFF"/>
                </a:solidFill>
                <a:latin typeface="Montserrat"/>
                <a:ea typeface="Montserrat"/>
                <a:cs typeface="Montserrat"/>
                <a:sym typeface="Montserrat"/>
              </a:rPr>
              <a:t> úsáideoir</a:t>
            </a:r>
            <a:endParaRPr sz="1400" b="0" i="0" u="none" strike="noStrike" cap="none" dirty="0">
              <a:solidFill>
                <a:srgbClr val="000000"/>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FFFFFF"/>
              </a:solidFill>
              <a:latin typeface="Montserrat"/>
              <a:ea typeface="Montserrat"/>
              <a:cs typeface="Montserrat"/>
              <a:sym typeface="Montserrat"/>
            </a:endParaRPr>
          </a:p>
          <a:p>
            <a:pPr marL="914400" marR="0" lvl="0" indent="-342900" algn="l" rtl="0">
              <a:lnSpc>
                <a:spcPct val="100000"/>
              </a:lnSpc>
              <a:spcBef>
                <a:spcPts val="0"/>
              </a:spcBef>
              <a:spcAft>
                <a:spcPts val="0"/>
              </a:spcAft>
              <a:buClr>
                <a:srgbClr val="FFFFFF"/>
              </a:buClr>
              <a:buSzPts val="1800"/>
              <a:buFont typeface="Montserrat"/>
              <a:buChar char="●"/>
            </a:pPr>
            <a:r>
              <a:rPr lang="ga" sz="1800" b="0" i="0" u="none" strike="noStrike" cap="none" baseline="0" dirty="0">
                <a:solidFill>
                  <a:srgbClr val="FFFFFF"/>
                </a:solidFill>
                <a:latin typeface="Montserrat"/>
                <a:ea typeface="Montserrat"/>
                <a:cs typeface="Montserrat"/>
                <a:sym typeface="Montserrat"/>
              </a:rPr>
              <a:t>Is é téama Lá na Sábháilteachta Idirlín </a:t>
            </a:r>
            <a:r>
              <a:rPr lang="ga" sz="1800" b="0" i="0" u="none" baseline="0" dirty="0">
                <a:solidFill>
                  <a:srgbClr val="FFFFFF"/>
                </a:solidFill>
                <a:latin typeface="Montserrat"/>
                <a:ea typeface="Montserrat"/>
                <a:cs typeface="Montserrat"/>
                <a:sym typeface="Montserrat"/>
              </a:rPr>
              <a:t>ná</a:t>
            </a:r>
            <a:r>
              <a:rPr lang="ga" sz="1800" b="1" i="1" u="none" strike="noStrike" cap="none" baseline="0" dirty="0">
                <a:solidFill>
                  <a:srgbClr val="FFFFFF"/>
                </a:solidFill>
                <a:latin typeface="Montserrat"/>
                <a:ea typeface="Montserrat"/>
                <a:cs typeface="Montserrat"/>
                <a:sym typeface="Montserrat"/>
              </a:rPr>
              <a:t>“Ag obair le chéile le haghaidh Idirlíon Níos Fearr” </a:t>
            </a:r>
            <a:endParaRPr sz="1800" b="0" i="0" u="none" strike="noStrike" cap="none" dirty="0">
              <a:solidFill>
                <a:srgbClr val="FFFFFF"/>
              </a:solidFill>
              <a:latin typeface="Montserrat"/>
              <a:ea typeface="Montserrat"/>
              <a:cs typeface="Montserrat"/>
              <a:sym typeface="Montserrat"/>
            </a:endParaRPr>
          </a:p>
          <a:p>
            <a:pPr marL="45720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FFFFFF"/>
              </a:solidFill>
              <a:latin typeface="Montserrat"/>
              <a:ea typeface="Montserrat"/>
              <a:cs typeface="Montserrat"/>
              <a:sym typeface="Montserrat"/>
            </a:endParaRPr>
          </a:p>
          <a:p>
            <a:pPr marL="914400" marR="0" lvl="0" indent="-342900" algn="l" rtl="0">
              <a:lnSpc>
                <a:spcPct val="100000"/>
              </a:lnSpc>
              <a:spcBef>
                <a:spcPts val="0"/>
              </a:spcBef>
              <a:spcAft>
                <a:spcPts val="0"/>
              </a:spcAft>
              <a:buClr>
                <a:srgbClr val="FFFFFF"/>
              </a:buClr>
              <a:buSzPts val="1800"/>
              <a:buFont typeface="Montserrat"/>
              <a:buChar char="●"/>
            </a:pPr>
            <a:r>
              <a:rPr lang="ga" sz="1800" b="0" i="0" u="none" strike="noStrike" cap="none" baseline="0" dirty="0">
                <a:solidFill>
                  <a:srgbClr val="FFFFFF"/>
                </a:solidFill>
                <a:latin typeface="Montserrat"/>
                <a:ea typeface="Montserrat"/>
                <a:cs typeface="Montserrat"/>
                <a:sym typeface="Montserrat"/>
              </a:rPr>
              <a:t>Déantar ceiliúradh ar Lá na Sábháilteachta Idirlín ar fud na hEorpa ar an dara Máirt, den dara mí, gach bliain.</a:t>
            </a:r>
            <a:endParaRPr sz="1800" b="0" i="0" u="none" strike="noStrike" cap="none" dirty="0">
              <a:solidFill>
                <a:srgbClr val="FFFFFF"/>
              </a:solidFill>
              <a:latin typeface="Montserrat Light"/>
              <a:ea typeface="Montserrat Light"/>
              <a:cs typeface="Montserrat Light"/>
              <a:sym typeface="Montserrat Light"/>
            </a:endParaRPr>
          </a:p>
        </p:txBody>
      </p:sp>
      <p:pic>
        <p:nvPicPr>
          <p:cNvPr id="989" name="Google Shape;989;p3" descr="50051923_2178198305577176_3469331361729347584_o.jpg"/>
          <p:cNvPicPr preferRelativeResize="0"/>
          <p:nvPr/>
        </p:nvPicPr>
        <p:blipFill rotWithShape="1">
          <a:blip r:embed="rId4">
            <a:alphaModFix/>
          </a:blip>
          <a:srcRect l="21037" r="9240"/>
          <a:stretch/>
        </p:blipFill>
        <p:spPr>
          <a:xfrm rot="-472466">
            <a:off x="420249" y="2133853"/>
            <a:ext cx="2452118" cy="2344673"/>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76"/>
        <p:cNvGrpSpPr/>
        <p:nvPr/>
      </p:nvGrpSpPr>
      <p:grpSpPr>
        <a:xfrm>
          <a:off x="0" y="0"/>
          <a:ext cx="0" cy="0"/>
          <a:chOff x="0" y="0"/>
          <a:chExt cx="0" cy="0"/>
        </a:xfrm>
      </p:grpSpPr>
      <p:pic>
        <p:nvPicPr>
          <p:cNvPr id="3" name="Picture 2">
            <a:extLst>
              <a:ext uri="{FF2B5EF4-FFF2-40B4-BE49-F238E27FC236}">
                <a16:creationId xmlns:a16="http://schemas.microsoft.com/office/drawing/2014/main" id="{636283CF-954C-4A40-9E83-E26C8AB2C5F3}"/>
              </a:ext>
            </a:extLst>
          </p:cNvPr>
          <p:cNvPicPr>
            <a:picLocks noChangeAspect="1"/>
          </p:cNvPicPr>
          <p:nvPr/>
        </p:nvPicPr>
        <p:blipFill>
          <a:blip r:embed="rId3"/>
          <a:stretch>
            <a:fillRect/>
          </a:stretch>
        </p:blipFill>
        <p:spPr>
          <a:xfrm>
            <a:off x="927229" y="0"/>
            <a:ext cx="7289541" cy="51435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08"/>
        <p:cNvGrpSpPr/>
        <p:nvPr/>
      </p:nvGrpSpPr>
      <p:grpSpPr>
        <a:xfrm>
          <a:off x="0" y="0"/>
          <a:ext cx="0" cy="0"/>
          <a:chOff x="0" y="0"/>
          <a:chExt cx="0" cy="0"/>
        </a:xfrm>
      </p:grpSpPr>
      <p:sp>
        <p:nvSpPr>
          <p:cNvPr id="1309" name="Google Shape;1309;gddae2d60bc_0_1353"/>
          <p:cNvSpPr txBox="1">
            <a:spLocks noGrp="1"/>
          </p:cNvSpPr>
          <p:nvPr>
            <p:ph type="title"/>
          </p:nvPr>
        </p:nvSpPr>
        <p:spPr>
          <a:xfrm>
            <a:off x="2395050" y="98925"/>
            <a:ext cx="6527700" cy="802500"/>
          </a:xfrm>
          <a:prstGeom prst="rect">
            <a:avLst/>
          </a:prstGeom>
          <a:noFill/>
          <a:ln>
            <a:noFill/>
          </a:ln>
        </p:spPr>
        <p:txBody>
          <a:bodyPr spcFirstLastPara="1" wrap="square" lIns="91425" tIns="91425" rIns="91425" bIns="91425" anchor="b" anchorCtr="0">
            <a:noAutofit/>
          </a:bodyPr>
          <a:lstStyle/>
          <a:p>
            <a:pPr algn="r"/>
            <a:r>
              <a:rPr lang="en-GB" sz="2000" dirty="0">
                <a:solidFill>
                  <a:srgbClr val="00B0F0"/>
                </a:solidFill>
              </a:rPr>
              <a:t>CEISTEANNA LE PLÉ:</a:t>
            </a:r>
            <a:endParaRPr lang="en-IE" sz="2000" dirty="0">
              <a:solidFill>
                <a:srgbClr val="00B0F0"/>
              </a:solidFill>
            </a:endParaRPr>
          </a:p>
        </p:txBody>
      </p:sp>
      <p:sp>
        <p:nvSpPr>
          <p:cNvPr id="1310" name="Google Shape;1310;gddae2d60bc_0_135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
              <a:t>21</a:t>
            </a:fld>
            <a:endParaRPr/>
          </a:p>
        </p:txBody>
      </p:sp>
      <p:pic>
        <p:nvPicPr>
          <p:cNvPr id="1311" name="Google Shape;1311;gddae2d60bc_0_1353"/>
          <p:cNvPicPr preferRelativeResize="0"/>
          <p:nvPr/>
        </p:nvPicPr>
        <p:blipFill rotWithShape="1">
          <a:blip r:embed="rId3">
            <a:alphaModFix/>
          </a:blip>
          <a:srcRect/>
          <a:stretch/>
        </p:blipFill>
        <p:spPr>
          <a:xfrm>
            <a:off x="-51138" y="1672850"/>
            <a:ext cx="2305576" cy="2305576"/>
          </a:xfrm>
          <a:prstGeom prst="rect">
            <a:avLst/>
          </a:prstGeom>
          <a:noFill/>
          <a:ln>
            <a:noFill/>
          </a:ln>
        </p:spPr>
      </p:pic>
      <p:sp>
        <p:nvSpPr>
          <p:cNvPr id="1312" name="Google Shape;1312;gddae2d60bc_0_1353"/>
          <p:cNvSpPr txBox="1">
            <a:spLocks noGrp="1"/>
          </p:cNvSpPr>
          <p:nvPr>
            <p:ph type="body" idx="1"/>
          </p:nvPr>
        </p:nvSpPr>
        <p:spPr>
          <a:xfrm>
            <a:off x="2572379" y="1092388"/>
            <a:ext cx="5878285" cy="3466500"/>
          </a:xfrm>
          <a:prstGeom prst="rect">
            <a:avLst/>
          </a:prstGeom>
          <a:noFill/>
          <a:ln>
            <a:noFill/>
          </a:ln>
        </p:spPr>
        <p:txBody>
          <a:bodyPr spcFirstLastPara="1" wrap="square" lIns="91425" tIns="91425" rIns="91425" bIns="91425" anchor="t" anchorCtr="0">
            <a:noAutofit/>
          </a:bodyPr>
          <a:lstStyle/>
          <a:p>
            <a:pPr marL="546100" indent="-457200">
              <a:buAutoNum type="arabicPeriod"/>
            </a:pPr>
            <a:r>
              <a:rPr lang="en-GB" sz="1400" dirty="0"/>
              <a:t>CONAS A BHÍ IOMPAR ARCHIE AG TOSACH AN SCÉIL?</a:t>
            </a:r>
            <a:endParaRPr lang="en-IE" sz="1400" dirty="0"/>
          </a:p>
          <a:p>
            <a:pPr marL="546100" indent="-457200">
              <a:buAutoNum type="arabicPeriod"/>
            </a:pPr>
            <a:r>
              <a:rPr lang="en-GB" sz="1400" dirty="0"/>
              <a:t>CONAS A MHOTHAIGH CAIRDEARCHIE SA SCÉAL? CONAS ATÁ A FHIOS AGAT?</a:t>
            </a:r>
            <a:endParaRPr lang="en-IE" sz="1400" dirty="0"/>
          </a:p>
          <a:p>
            <a:pPr marL="546100" indent="-457200">
              <a:buAutoNum type="arabicPeriod"/>
            </a:pPr>
            <a:r>
              <a:rPr lang="en-GB" sz="1400" dirty="0"/>
              <a:t>CÉN TSLÍ AR CHABHRAIGH RUBY LENA CARA?</a:t>
            </a:r>
            <a:endParaRPr lang="en-IE" sz="1400" dirty="0"/>
          </a:p>
          <a:p>
            <a:pPr marL="546100" indent="-457200">
              <a:buAutoNum type="arabicPeriod"/>
            </a:pPr>
            <a:r>
              <a:rPr lang="en-GB" sz="1400" dirty="0"/>
              <a:t>CONAS A D’AIRIGH ARCHIE ANN FÉIN AG DEIREADH AN SCÉIL?</a:t>
            </a:r>
            <a:endParaRPr lang="en-IE" sz="1400" dirty="0"/>
          </a:p>
          <a:p>
            <a:pPr marL="546100" indent="-457200">
              <a:buAutoNum type="arabicPeriod"/>
            </a:pPr>
            <a:r>
              <a:rPr lang="en-GB" sz="1400" dirty="0"/>
              <a:t>MOL ROINNT BEALAÍ AR FÉIDIR CABHRÚ LE COTHROMAÍOCHT A AIMSIÚ MAIDIR LEIS AN MÉID AMA A CHAITHEANN TÚ AR LÍNE AGUS AS LÍNE, MAR SHAMPLA, AG DÉANAMH</a:t>
            </a:r>
            <a:r>
              <a:rPr lang="en-IE" sz="1400" dirty="0"/>
              <a:t> </a:t>
            </a:r>
            <a:r>
              <a:rPr lang="en-GB" sz="1400" dirty="0"/>
              <a:t>DO CHUID OBAIR BHAILE, AG SPAOI TAOBH AMUIGH AGUS AG CUIDIÚ SA TEACH?</a:t>
            </a:r>
            <a:endParaRPr lang="en-IE" sz="1400" dirty="0"/>
          </a:p>
          <a:p>
            <a:pPr marL="546100" indent="-457200">
              <a:buAutoNum type="arabicPeriod"/>
            </a:pPr>
            <a:r>
              <a:rPr lang="en-GB" sz="1400" dirty="0"/>
              <a:t>SAMHLAIGH GO RAIBH GEARRADH LEICTREACHAIS SA BHAILE NO SA SCOIL. CONAS IS A D’FHÉADFADH SÉ SIN DUL I BHFEIDHM AR AN LÁ DUIT?</a:t>
            </a:r>
            <a:endParaRPr lang="en-IE" sz="1400" dirty="0"/>
          </a:p>
          <a:p>
            <a:pPr marL="457200" lvl="0" indent="0" algn="l" rtl="0">
              <a:lnSpc>
                <a:spcPct val="115000"/>
              </a:lnSpc>
              <a:spcBef>
                <a:spcPts val="0"/>
              </a:spcBef>
              <a:spcAft>
                <a:spcPts val="0"/>
              </a:spcAft>
              <a:buNone/>
            </a:pPr>
            <a:endParaRPr sz="1400" b="1" dirty="0">
              <a:solidFill>
                <a:schemeClr val="dk1"/>
              </a:solidFill>
              <a:latin typeface="Montserrat"/>
              <a:ea typeface="Montserrat"/>
              <a:cs typeface="Montserrat"/>
              <a:sym typeface="Montserrat"/>
            </a:endParaRPr>
          </a:p>
          <a:p>
            <a:pPr marL="114300" lvl="0" indent="0" algn="l" rtl="0">
              <a:lnSpc>
                <a:spcPct val="100000"/>
              </a:lnSpc>
              <a:spcBef>
                <a:spcPts val="600"/>
              </a:spcBef>
              <a:spcAft>
                <a:spcPts val="0"/>
              </a:spcAft>
              <a:buClr>
                <a:srgbClr val="274E13"/>
              </a:buClr>
              <a:buSzPts val="1800"/>
              <a:buNone/>
            </a:pPr>
            <a:endParaRPr sz="1800" b="1" dirty="0">
              <a:solidFill>
                <a:srgbClr val="141414"/>
              </a:solidFill>
              <a:latin typeface="Montserrat"/>
              <a:ea typeface="Montserrat"/>
              <a:cs typeface="Montserrat"/>
              <a:sym typeface="Montserrat"/>
            </a:endParaRPr>
          </a:p>
        </p:txBody>
      </p:sp>
      <p:pic>
        <p:nvPicPr>
          <p:cNvPr id="1313" name="Google Shape;1313;gddae2d60bc_0_1353"/>
          <p:cNvPicPr preferRelativeResize="0"/>
          <p:nvPr/>
        </p:nvPicPr>
        <p:blipFill rotWithShape="1">
          <a:blip r:embed="rId4">
            <a:alphaModFix/>
          </a:blip>
          <a:srcRect/>
          <a:stretch/>
        </p:blipFill>
        <p:spPr>
          <a:xfrm>
            <a:off x="109456" y="98914"/>
            <a:ext cx="1984393" cy="43873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93"/>
        <p:cNvGrpSpPr/>
        <p:nvPr/>
      </p:nvGrpSpPr>
      <p:grpSpPr>
        <a:xfrm>
          <a:off x="0" y="0"/>
          <a:ext cx="0" cy="0"/>
          <a:chOff x="0" y="0"/>
          <a:chExt cx="0" cy="0"/>
        </a:xfrm>
      </p:grpSpPr>
      <p:sp>
        <p:nvSpPr>
          <p:cNvPr id="994" name="Google Shape;994;p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300"/>
              <a:buNone/>
            </a:pPr>
            <a:fld id="{00000000-1234-1234-1234-123412341234}" type="slidenum">
              <a:rPr/>
              <a:t>3</a:t>
            </a:fld>
            <a:endParaRPr/>
          </a:p>
        </p:txBody>
      </p:sp>
      <p:sp>
        <p:nvSpPr>
          <p:cNvPr id="995" name="Google Shape;995;p4"/>
          <p:cNvSpPr txBox="1"/>
          <p:nvPr/>
        </p:nvSpPr>
        <p:spPr>
          <a:xfrm>
            <a:off x="249692" y="174415"/>
            <a:ext cx="11453216" cy="47331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ga" sz="2400" b="1" i="0" u="none" strike="noStrike" cap="none" baseline="0">
                <a:solidFill>
                  <a:srgbClr val="00B0F0"/>
                </a:solidFill>
                <a:latin typeface="Montserrat"/>
                <a:ea typeface="Montserrat"/>
                <a:cs typeface="Montserrat"/>
                <a:sym typeface="Montserrat"/>
              </a:rPr>
              <a:t>CÉARD É AN tIDIRLÍON? </a:t>
            </a:r>
            <a:endParaRPr sz="2400" b="1" i="0" u="none" strike="noStrike" cap="none">
              <a:solidFill>
                <a:srgbClr val="00B0F0"/>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00B0F0"/>
              </a:solidFill>
              <a:latin typeface="Montserrat"/>
              <a:ea typeface="Montserrat"/>
              <a:cs typeface="Montserrat"/>
              <a:sym typeface="Montserrat"/>
            </a:endParaRPr>
          </a:p>
        </p:txBody>
      </p:sp>
      <p:sp>
        <p:nvSpPr>
          <p:cNvPr id="996" name="Google Shape;996;p4"/>
          <p:cNvSpPr/>
          <p:nvPr/>
        </p:nvSpPr>
        <p:spPr>
          <a:xfrm>
            <a:off x="249692" y="2179795"/>
            <a:ext cx="7114839" cy="149883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800"/>
              <a:buFont typeface="Arial"/>
              <a:buNone/>
            </a:pPr>
            <a:r>
              <a:rPr lang="ga" sz="1800" b="1" i="0" u="none" strike="noStrike" cap="none" baseline="0" dirty="0">
                <a:solidFill>
                  <a:srgbClr val="000000"/>
                </a:solidFill>
                <a:latin typeface="Montserrat"/>
                <a:ea typeface="Montserrat"/>
                <a:cs typeface="Montserrat"/>
                <a:sym typeface="Montserrat"/>
              </a:rPr>
              <a:t>Cliceáil ar an nasc chun </a:t>
            </a:r>
          </a:p>
          <a:p>
            <a:pPr marL="0" marR="0" lvl="0" indent="0" algn="l" rtl="0">
              <a:lnSpc>
                <a:spcPct val="90000"/>
              </a:lnSpc>
              <a:spcBef>
                <a:spcPts val="0"/>
              </a:spcBef>
              <a:spcAft>
                <a:spcPts val="0"/>
              </a:spcAft>
              <a:buClr>
                <a:srgbClr val="000000"/>
              </a:buClr>
              <a:buSzPts val="1800"/>
              <a:buFont typeface="Arial"/>
              <a:buNone/>
            </a:pPr>
            <a:r>
              <a:rPr lang="ga" sz="1800" b="1" i="0" u="none" strike="noStrike" cap="none" baseline="0" dirty="0">
                <a:solidFill>
                  <a:srgbClr val="000000"/>
                </a:solidFill>
                <a:latin typeface="Montserrat"/>
                <a:ea typeface="Montserrat"/>
                <a:cs typeface="Montserrat"/>
                <a:sym typeface="Montserrat"/>
              </a:rPr>
              <a:t>an físeán a sheinm:</a:t>
            </a: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1800"/>
              <a:buFont typeface="Arial"/>
              <a:buNone/>
            </a:pPr>
            <a:r>
              <a:rPr lang="ga" sz="1800" b="0" i="0" u="sng" strike="noStrike" cap="none" baseline="0" dirty="0">
                <a:solidFill>
                  <a:schemeClr val="hlink"/>
                </a:solidFill>
                <a:latin typeface="Montserrat"/>
                <a:ea typeface="Montserrat"/>
                <a:cs typeface="Montserrat"/>
                <a:sym typeface="Montserrat"/>
                <a:hlinkClick r:id="rId3"/>
              </a:rPr>
              <a:t>https://vimeo.com/313425824</a:t>
            </a:r>
            <a:endParaRPr sz="1800" b="0" i="0" u="none" strike="noStrike" cap="none" dirty="0">
              <a:solidFill>
                <a:schemeClr val="dk1"/>
              </a:solidFill>
              <a:latin typeface="Montserrat"/>
              <a:ea typeface="Montserrat"/>
              <a:cs typeface="Montserrat"/>
              <a:sym typeface="Montserrat"/>
            </a:endParaRPr>
          </a:p>
          <a:p>
            <a:pPr marL="0" marR="0" lvl="0" indent="0" algn="l" rtl="0">
              <a:lnSpc>
                <a:spcPct val="90000"/>
              </a:lnSpc>
              <a:spcBef>
                <a:spcPts val="0"/>
              </a:spcBef>
              <a:spcAft>
                <a:spcPts val="0"/>
              </a:spcAft>
              <a:buClr>
                <a:srgbClr val="000000"/>
              </a:buClr>
              <a:buSzPts val="1800"/>
              <a:buFont typeface="Arial"/>
              <a:buNone/>
            </a:pPr>
            <a:r>
              <a:rPr lang="ga" sz="1800" b="0" i="0" u="none" strike="noStrike" cap="none" baseline="0" dirty="0">
                <a:solidFill>
                  <a:srgbClr val="000000"/>
                </a:solidFill>
                <a:latin typeface="Montserrat"/>
                <a:ea typeface="Montserrat"/>
                <a:cs typeface="Montserrat"/>
                <a:sym typeface="Montserrat"/>
              </a:rPr>
              <a:t> </a:t>
            </a:r>
            <a:endParaRPr sz="1800" b="1" i="0" u="none" strike="noStrike" cap="none" dirty="0">
              <a:solidFill>
                <a:srgbClr val="000000"/>
              </a:solidFill>
              <a:latin typeface="Montserrat"/>
              <a:ea typeface="Montserrat"/>
              <a:cs typeface="Montserrat"/>
              <a:sym typeface="Montserrat"/>
            </a:endParaRPr>
          </a:p>
          <a:p>
            <a:pPr marL="0" marR="0" lvl="0" indent="0" algn="l" rtl="0">
              <a:lnSpc>
                <a:spcPct val="90000"/>
              </a:lnSpc>
              <a:spcBef>
                <a:spcPts val="0"/>
              </a:spcBef>
              <a:spcAft>
                <a:spcPts val="0"/>
              </a:spcAft>
              <a:buClr>
                <a:srgbClr val="000000"/>
              </a:buClr>
              <a:buSzPts val="1400"/>
              <a:buFont typeface="Arial"/>
              <a:buNone/>
            </a:pPr>
            <a:endParaRPr sz="1400" b="0" i="0" u="none" strike="noStrike" cap="none" dirty="0">
              <a:solidFill>
                <a:schemeClr val="dk1"/>
              </a:solidFill>
              <a:highlight>
                <a:srgbClr val="FFFFFF"/>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dirty="0">
              <a:solidFill>
                <a:srgbClr val="000000"/>
              </a:solidFill>
              <a:latin typeface="Montserrat"/>
              <a:ea typeface="Montserrat"/>
              <a:cs typeface="Montserrat"/>
              <a:sym typeface="Montserrat"/>
            </a:endParaRPr>
          </a:p>
        </p:txBody>
      </p:sp>
      <p:pic>
        <p:nvPicPr>
          <p:cNvPr id="997" name="Google Shape;997;p4"/>
          <p:cNvPicPr preferRelativeResize="0"/>
          <p:nvPr/>
        </p:nvPicPr>
        <p:blipFill rotWithShape="1">
          <a:blip r:embed="rId4">
            <a:alphaModFix/>
          </a:blip>
          <a:srcRect/>
          <a:stretch/>
        </p:blipFill>
        <p:spPr>
          <a:xfrm>
            <a:off x="4153647" y="815171"/>
            <a:ext cx="4707405" cy="4104268"/>
          </a:xfrm>
          <a:prstGeom prst="rect">
            <a:avLst/>
          </a:prstGeom>
          <a:noFill/>
          <a:ln>
            <a:noFill/>
          </a:ln>
        </p:spPr>
      </p:pic>
      <p:pic>
        <p:nvPicPr>
          <p:cNvPr id="998" name="Google Shape;998;p4"/>
          <p:cNvPicPr preferRelativeResize="0"/>
          <p:nvPr/>
        </p:nvPicPr>
        <p:blipFill rotWithShape="1">
          <a:blip r:embed="rId5">
            <a:alphaModFix/>
          </a:blip>
          <a:srcRect/>
          <a:stretch/>
        </p:blipFill>
        <p:spPr>
          <a:xfrm>
            <a:off x="249692" y="4384171"/>
            <a:ext cx="2420910" cy="535268"/>
          </a:xfrm>
          <a:prstGeom prst="rect">
            <a:avLst/>
          </a:prstGeom>
          <a:noFill/>
          <a:ln>
            <a:noFill/>
          </a:ln>
        </p:spPr>
      </p:pic>
      <p:pic>
        <p:nvPicPr>
          <p:cNvPr id="999" name="Google Shape;999;p4"/>
          <p:cNvPicPr preferRelativeResize="0"/>
          <p:nvPr/>
        </p:nvPicPr>
        <p:blipFill rotWithShape="1">
          <a:blip r:embed="rId6">
            <a:alphaModFix/>
          </a:blip>
          <a:srcRect/>
          <a:stretch/>
        </p:blipFill>
        <p:spPr>
          <a:xfrm>
            <a:off x="2540264" y="4049958"/>
            <a:ext cx="1968324" cy="1399785"/>
          </a:xfrm>
          <a:prstGeom prst="rect">
            <a:avLst/>
          </a:prstGeom>
          <a:noFill/>
          <a:ln>
            <a:noFill/>
          </a:ln>
        </p:spPr>
      </p:pic>
      <p:pic>
        <p:nvPicPr>
          <p:cNvPr id="1000" name="Google Shape;1000;p4" descr="Copy of Presentation (16_9) – Untitled Design.png"/>
          <p:cNvPicPr preferRelativeResize="0"/>
          <p:nvPr/>
        </p:nvPicPr>
        <p:blipFill rotWithShape="1">
          <a:blip r:embed="rId7">
            <a:alphaModFix/>
          </a:blip>
          <a:srcRect/>
          <a:stretch/>
        </p:blipFill>
        <p:spPr>
          <a:xfrm>
            <a:off x="4222759" y="987896"/>
            <a:ext cx="4593470" cy="258382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90"/>
        <p:cNvGrpSpPr/>
        <p:nvPr/>
      </p:nvGrpSpPr>
      <p:grpSpPr>
        <a:xfrm>
          <a:off x="0" y="0"/>
          <a:ext cx="0" cy="0"/>
          <a:chOff x="0" y="0"/>
          <a:chExt cx="0" cy="0"/>
        </a:xfrm>
      </p:grpSpPr>
      <p:sp>
        <p:nvSpPr>
          <p:cNvPr id="1091" name="Google Shape;1091;gddae2d60bc_0_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
              <a:t>4</a:t>
            </a:fld>
            <a:endParaRPr/>
          </a:p>
        </p:txBody>
      </p:sp>
      <p:sp>
        <p:nvSpPr>
          <p:cNvPr id="1092" name="Google Shape;1092;gddae2d60bc_0_0"/>
          <p:cNvSpPr txBox="1"/>
          <p:nvPr/>
        </p:nvSpPr>
        <p:spPr>
          <a:xfrm>
            <a:off x="2053609" y="113275"/>
            <a:ext cx="6864000" cy="473400"/>
          </a:xfrm>
          <a:prstGeom prst="rect">
            <a:avLst/>
          </a:prstGeom>
          <a:noFill/>
          <a:ln>
            <a:noFill/>
          </a:ln>
        </p:spPr>
        <p:txBody>
          <a:bodyPr spcFirstLastPara="1" wrap="square" lIns="91425" tIns="45700" rIns="91425" bIns="45700" anchor="t" anchorCtr="0">
            <a:noAutofit/>
          </a:bodyPr>
          <a:lstStyle/>
          <a:p>
            <a:pPr algn="r">
              <a:buSzPts val="2400"/>
            </a:pPr>
            <a:r>
              <a:rPr lang="en-IE" sz="2400" b="1" dirty="0">
                <a:solidFill>
                  <a:srgbClr val="00B0F0"/>
                </a:solidFill>
                <a:latin typeface="Montserrat"/>
                <a:ea typeface="Montserrat"/>
                <a:cs typeface="Montserrat"/>
                <a:sym typeface="Montserrat"/>
              </a:rPr>
              <a:t> Cad </a:t>
            </a:r>
            <a:r>
              <a:rPr lang="en-IE" sz="2400" b="1" dirty="0" err="1">
                <a:solidFill>
                  <a:srgbClr val="00B0F0"/>
                </a:solidFill>
                <a:latin typeface="Montserrat"/>
                <a:ea typeface="Montserrat"/>
                <a:cs typeface="Montserrat"/>
                <a:sym typeface="Montserrat"/>
              </a:rPr>
              <a:t>é</a:t>
            </a:r>
            <a:r>
              <a:rPr lang="en-IE" sz="2400" b="1" dirty="0">
                <a:solidFill>
                  <a:srgbClr val="00B0F0"/>
                </a:solidFill>
                <a:latin typeface="Montserrat"/>
                <a:ea typeface="Montserrat"/>
                <a:cs typeface="Montserrat"/>
                <a:sym typeface="Montserrat"/>
              </a:rPr>
              <a:t> an t-</a:t>
            </a:r>
            <a:r>
              <a:rPr lang="en-IE" sz="2400" b="1" dirty="0" err="1">
                <a:solidFill>
                  <a:srgbClr val="00B0F0"/>
                </a:solidFill>
                <a:latin typeface="Montserrat"/>
                <a:ea typeface="Montserrat"/>
                <a:cs typeface="Montserrat"/>
                <a:sym typeface="Montserrat"/>
              </a:rPr>
              <a:t>idirlíon</a:t>
            </a:r>
            <a:r>
              <a:rPr lang="en-IE" sz="2400" b="1" dirty="0">
                <a:solidFill>
                  <a:srgbClr val="00B0F0"/>
                </a:solidFill>
                <a:latin typeface="Montserrat"/>
                <a:ea typeface="Montserrat"/>
                <a:cs typeface="Montserrat"/>
                <a:sym typeface="Montserrat"/>
              </a:rPr>
              <a:t>?</a:t>
            </a:r>
          </a:p>
          <a:p>
            <a:pPr marL="0" marR="0" lvl="0" indent="0" algn="l" rtl="0">
              <a:lnSpc>
                <a:spcPct val="100000"/>
              </a:lnSpc>
              <a:spcBef>
                <a:spcPts val="0"/>
              </a:spcBef>
              <a:spcAft>
                <a:spcPts val="0"/>
              </a:spcAft>
              <a:buClr>
                <a:srgbClr val="000000"/>
              </a:buClr>
              <a:buSzPts val="2400"/>
              <a:buFont typeface="Arial"/>
              <a:buNone/>
            </a:pPr>
            <a:endParaRPr sz="2400" b="1" i="0" u="none" strike="noStrike" cap="none" dirty="0">
              <a:solidFill>
                <a:srgbClr val="00B0F0"/>
              </a:solidFill>
              <a:latin typeface="Montserrat"/>
              <a:ea typeface="Montserrat"/>
              <a:cs typeface="Montserrat"/>
              <a:sym typeface="Montserrat"/>
            </a:endParaRPr>
          </a:p>
        </p:txBody>
      </p:sp>
      <p:pic>
        <p:nvPicPr>
          <p:cNvPr id="1093" name="Google Shape;1093;gddae2d60bc_0_0"/>
          <p:cNvPicPr preferRelativeResize="0"/>
          <p:nvPr/>
        </p:nvPicPr>
        <p:blipFill rotWithShape="1">
          <a:blip r:embed="rId3">
            <a:alphaModFix/>
          </a:blip>
          <a:srcRect/>
          <a:stretch/>
        </p:blipFill>
        <p:spPr>
          <a:xfrm>
            <a:off x="418099" y="172876"/>
            <a:ext cx="2141057" cy="473400"/>
          </a:xfrm>
          <a:prstGeom prst="rect">
            <a:avLst/>
          </a:prstGeom>
          <a:noFill/>
          <a:ln>
            <a:noFill/>
          </a:ln>
        </p:spPr>
      </p:pic>
      <p:grpSp>
        <p:nvGrpSpPr>
          <p:cNvPr id="1094" name="Google Shape;1094;gddae2d60bc_0_0"/>
          <p:cNvGrpSpPr/>
          <p:nvPr/>
        </p:nvGrpSpPr>
        <p:grpSpPr>
          <a:xfrm>
            <a:off x="-390568" y="1302292"/>
            <a:ext cx="5665953" cy="3246761"/>
            <a:chOff x="-5715543" y="207647"/>
            <a:chExt cx="6625200" cy="3762906"/>
          </a:xfrm>
        </p:grpSpPr>
        <p:sp>
          <p:nvSpPr>
            <p:cNvPr id="1095" name="Google Shape;1095;gddae2d60bc_0_0"/>
            <p:cNvSpPr/>
            <p:nvPr/>
          </p:nvSpPr>
          <p:spPr>
            <a:xfrm>
              <a:off x="-2427524" y="282449"/>
              <a:ext cx="45000" cy="43800"/>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sp>
          <p:nvSpPr>
            <p:cNvPr id="1096" name="Google Shape;1096;gddae2d60bc_0_0"/>
            <p:cNvSpPr/>
            <p:nvPr/>
          </p:nvSpPr>
          <p:spPr>
            <a:xfrm>
              <a:off x="-5081178" y="207647"/>
              <a:ext cx="5372700" cy="3681600"/>
            </a:xfrm>
            <a:prstGeom prst="roundRect">
              <a:avLst>
                <a:gd name="adj" fmla="val 5106"/>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sp>
          <p:nvSpPr>
            <p:cNvPr id="1097" name="Google Shape;1097;gddae2d60bc_0_0"/>
            <p:cNvSpPr/>
            <p:nvPr/>
          </p:nvSpPr>
          <p:spPr>
            <a:xfrm>
              <a:off x="-2441390" y="280974"/>
              <a:ext cx="36000" cy="360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grpSp>
          <p:nvGrpSpPr>
            <p:cNvPr id="1098" name="Google Shape;1098;gddae2d60bc_0_0"/>
            <p:cNvGrpSpPr/>
            <p:nvPr/>
          </p:nvGrpSpPr>
          <p:grpSpPr>
            <a:xfrm>
              <a:off x="-5715543" y="3770615"/>
              <a:ext cx="6625200" cy="199939"/>
              <a:chOff x="-5715543" y="3770615"/>
              <a:chExt cx="6625200" cy="199939"/>
            </a:xfrm>
          </p:grpSpPr>
          <p:sp>
            <p:nvSpPr>
              <p:cNvPr id="1099" name="Google Shape;1099;gddae2d60bc_0_0"/>
              <p:cNvSpPr/>
              <p:nvPr/>
            </p:nvSpPr>
            <p:spPr>
              <a:xfrm>
                <a:off x="-5706018" y="3849586"/>
                <a:ext cx="6603820" cy="120968"/>
              </a:xfrm>
              <a:custGeom>
                <a:avLst/>
                <a:gdLst/>
                <a:ahLst/>
                <a:cxnLst/>
                <a:rect l="l" t="t" r="r" b="b"/>
                <a:pathLst>
                  <a:path w="6570965" h="76200" extrusionOk="0">
                    <a:moveTo>
                      <a:pt x="202643" y="76200"/>
                    </a:moveTo>
                    <a:cubicBezTo>
                      <a:pt x="121814" y="61516"/>
                      <a:pt x="-46461" y="17462"/>
                      <a:pt x="12143" y="0"/>
                    </a:cubicBezTo>
                    <a:lnTo>
                      <a:pt x="6569312" y="0"/>
                    </a:lnTo>
                    <a:cubicBezTo>
                      <a:pt x="6583467" y="17065"/>
                      <a:pt x="6506472" y="53975"/>
                      <a:pt x="6347855" y="73819"/>
                    </a:cubicBezTo>
                    <a:lnTo>
                      <a:pt x="202643" y="76200"/>
                    </a:lnTo>
                    <a:close/>
                  </a:path>
                </a:pathLst>
              </a:custGeom>
              <a:gradFill>
                <a:gsLst>
                  <a:gs pos="0">
                    <a:srgbClr val="868B90"/>
                  </a:gs>
                  <a:gs pos="8000">
                    <a:srgbClr val="868B90"/>
                  </a:gs>
                  <a:gs pos="50000">
                    <a:srgbClr val="868B90"/>
                  </a:gs>
                  <a:gs pos="95000">
                    <a:srgbClr val="A5A9AD"/>
                  </a:gs>
                  <a:gs pos="100000">
                    <a:srgbClr val="A5A9AD"/>
                  </a:gs>
                </a:gsLst>
                <a:lin ang="16200038" scaled="0"/>
              </a:gradFill>
              <a:ln>
                <a:noFill/>
              </a:ln>
              <a:effectLst>
                <a:outerShdw blurRad="12700" dist="25400" dir="5400000" algn="t" rotWithShape="0">
                  <a:srgbClr val="262626"/>
                </a:outerShdw>
                <a:reflection stA="50000" endA="300" endPos="90000" dist="50800" dir="5400000" fadeDir="5400012" sy="-100000" algn="bl" rotWithShape="0"/>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sp>
            <p:nvSpPr>
              <p:cNvPr id="1100" name="Google Shape;1100;gddae2d60bc_0_0"/>
              <p:cNvSpPr/>
              <p:nvPr/>
            </p:nvSpPr>
            <p:spPr>
              <a:xfrm>
                <a:off x="-5715543" y="3770615"/>
                <a:ext cx="6625200" cy="129600"/>
              </a:xfrm>
              <a:prstGeom prst="roundRect">
                <a:avLst>
                  <a:gd name="adj" fmla="val 23977"/>
                </a:avLst>
              </a:prstGeom>
              <a:gradFill>
                <a:gsLst>
                  <a:gs pos="0">
                    <a:srgbClr val="868B90"/>
                  </a:gs>
                  <a:gs pos="2000">
                    <a:srgbClr val="FBF9FA"/>
                  </a:gs>
                  <a:gs pos="5000">
                    <a:srgbClr val="868B90"/>
                  </a:gs>
                  <a:gs pos="10000">
                    <a:srgbClr val="FBF9FA"/>
                  </a:gs>
                  <a:gs pos="39000">
                    <a:srgbClr val="FBF9FA"/>
                  </a:gs>
                  <a:gs pos="63000">
                    <a:srgbClr val="FBF9FA"/>
                  </a:gs>
                  <a:gs pos="90000">
                    <a:srgbClr val="FAF9FB"/>
                  </a:gs>
                  <a:gs pos="95000">
                    <a:srgbClr val="868B90"/>
                  </a:gs>
                  <a:gs pos="98000">
                    <a:srgbClr val="FFFFFF"/>
                  </a:gs>
                  <a:gs pos="100000">
                    <a:srgbClr val="868B90"/>
                  </a:gs>
                </a:gsLst>
                <a:lin ang="21593863" scaled="0"/>
              </a:gradFill>
              <a:ln>
                <a:noFill/>
              </a:ln>
              <a:effectLst>
                <a:reflection stA="50000" endA="300" endPos="90000" dist="50800" dir="5400000" fadeDir="5400012" sy="-100000" algn="bl" rotWithShape="0"/>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grpSp>
        <p:sp>
          <p:nvSpPr>
            <p:cNvPr id="1101" name="Google Shape;1101;gddae2d60bc_0_0"/>
            <p:cNvSpPr/>
            <p:nvPr/>
          </p:nvSpPr>
          <p:spPr>
            <a:xfrm>
              <a:off x="-2857566" y="3771797"/>
              <a:ext cx="923491" cy="82550"/>
            </a:xfrm>
            <a:custGeom>
              <a:avLst/>
              <a:gdLst/>
              <a:ahLst/>
              <a:cxnLst/>
              <a:rect l="l" t="t" r="r" b="b"/>
              <a:pathLst>
                <a:path w="923491" h="82550" extrusionOk="0">
                  <a:moveTo>
                    <a:pt x="0" y="0"/>
                  </a:moveTo>
                  <a:lnTo>
                    <a:pt x="923491" y="0"/>
                  </a:lnTo>
                  <a:cubicBezTo>
                    <a:pt x="920296" y="46402"/>
                    <a:pt x="881273" y="82550"/>
                    <a:pt x="833807" y="82550"/>
                  </a:cubicBezTo>
                  <a:lnTo>
                    <a:pt x="89683" y="82550"/>
                  </a:lnTo>
                  <a:cubicBezTo>
                    <a:pt x="42218" y="82550"/>
                    <a:pt x="3194" y="46402"/>
                    <a:pt x="0" y="0"/>
                  </a:cubicBezTo>
                  <a:close/>
                </a:path>
              </a:pathLst>
            </a:custGeom>
            <a:solidFill>
              <a:srgbClr val="F7F5F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sp>
          <p:nvSpPr>
            <p:cNvPr id="1102" name="Google Shape;1102;gddae2d60bc_0_0"/>
            <p:cNvSpPr/>
            <p:nvPr/>
          </p:nvSpPr>
          <p:spPr>
            <a:xfrm>
              <a:off x="-5080279" y="207647"/>
              <a:ext cx="2070313" cy="3020732"/>
            </a:xfrm>
            <a:custGeom>
              <a:avLst/>
              <a:gdLst/>
              <a:ahLst/>
              <a:cxnLst/>
              <a:rect l="l" t="t" r="r" b="b"/>
              <a:pathLst>
                <a:path w="2070313" h="3020732" extrusionOk="0">
                  <a:moveTo>
                    <a:pt x="187976" y="0"/>
                  </a:moveTo>
                  <a:lnTo>
                    <a:pt x="2070313" y="0"/>
                  </a:lnTo>
                  <a:lnTo>
                    <a:pt x="1928420" y="207031"/>
                  </a:lnTo>
                  <a:lnTo>
                    <a:pt x="183453" y="207031"/>
                  </a:lnTo>
                  <a:lnTo>
                    <a:pt x="183453" y="2753062"/>
                  </a:lnTo>
                  <a:lnTo>
                    <a:pt x="0" y="3020732"/>
                  </a:lnTo>
                  <a:lnTo>
                    <a:pt x="0" y="187976"/>
                  </a:lnTo>
                  <a:cubicBezTo>
                    <a:pt x="0" y="84160"/>
                    <a:pt x="84160" y="0"/>
                    <a:pt x="187976" y="0"/>
                  </a:cubicBezTo>
                  <a:close/>
                </a:path>
              </a:pathLst>
            </a:custGeom>
            <a:gradFill>
              <a:gsLst>
                <a:gs pos="0">
                  <a:srgbClr val="FFFFFF">
                    <a:alpha val="0"/>
                  </a:srgbClr>
                </a:gs>
                <a:gs pos="86000">
                  <a:srgbClr val="FFFFFF">
                    <a:alpha val="40000"/>
                  </a:srgbClr>
                </a:gs>
                <a:gs pos="100000">
                  <a:srgbClr val="FFFFFF">
                    <a:alpha val="40000"/>
                  </a:srgbClr>
                </a:gs>
              </a:gsLst>
              <a:lin ang="16200038"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grpSp>
      <p:pic>
        <p:nvPicPr>
          <p:cNvPr id="1103" name="Google Shape;1103;gddae2d60bc_0_0" descr="Screen Shot 2019-01-30 at 12.50.55 (1).png"/>
          <p:cNvPicPr preferRelativeResize="0"/>
          <p:nvPr/>
        </p:nvPicPr>
        <p:blipFill rotWithShape="1">
          <a:blip r:embed="rId4">
            <a:alphaModFix/>
          </a:blip>
          <a:srcRect l="6188" r="3729"/>
          <a:stretch/>
        </p:blipFill>
        <p:spPr>
          <a:xfrm>
            <a:off x="419638" y="1523461"/>
            <a:ext cx="3996349" cy="2518712"/>
          </a:xfrm>
          <a:prstGeom prst="rect">
            <a:avLst/>
          </a:prstGeom>
          <a:noFill/>
          <a:ln>
            <a:noFill/>
          </a:ln>
        </p:spPr>
      </p:pic>
      <p:sp>
        <p:nvSpPr>
          <p:cNvPr id="1104" name="Google Shape;1104;gddae2d60bc_0_0"/>
          <p:cNvSpPr txBox="1"/>
          <p:nvPr/>
        </p:nvSpPr>
        <p:spPr>
          <a:xfrm>
            <a:off x="4902240" y="628576"/>
            <a:ext cx="4286837" cy="4318075"/>
          </a:xfrm>
          <a:prstGeom prst="rect">
            <a:avLst/>
          </a:prstGeom>
          <a:noFill/>
          <a:ln>
            <a:noFill/>
          </a:ln>
        </p:spPr>
        <p:txBody>
          <a:bodyPr spcFirstLastPara="1" wrap="square" lIns="91425" tIns="91425" rIns="91425" bIns="91425" anchor="t" anchorCtr="0">
            <a:spAutoFit/>
          </a:bodyPr>
          <a:lstStyle/>
          <a:p>
            <a:pPr lvl="0" algn="ctr">
              <a:lnSpc>
                <a:spcPct val="115000"/>
              </a:lnSpc>
            </a:pPr>
            <a:r>
              <a:rPr lang="en-IE" b="1" dirty="0" err="1">
                <a:solidFill>
                  <a:schemeClr val="dk1"/>
                </a:solidFill>
                <a:latin typeface="Montserrat"/>
                <a:ea typeface="Montserrat"/>
                <a:cs typeface="Montserrat"/>
                <a:sym typeface="Montserrat"/>
              </a:rPr>
              <a:t>Mínigh</a:t>
            </a:r>
            <a:r>
              <a:rPr lang="en-IE" b="1" dirty="0">
                <a:solidFill>
                  <a:schemeClr val="dk1"/>
                </a:solidFill>
                <a:latin typeface="Montserrat"/>
                <a:ea typeface="Montserrat"/>
                <a:cs typeface="Montserrat"/>
                <a:sym typeface="Montserrat"/>
              </a:rPr>
              <a:t> do </a:t>
            </a:r>
            <a:r>
              <a:rPr lang="en-IE" b="1" dirty="0" err="1">
                <a:solidFill>
                  <a:schemeClr val="dk1"/>
                </a:solidFill>
                <a:latin typeface="Montserrat"/>
                <a:ea typeface="Montserrat"/>
                <a:cs typeface="Montserrat"/>
                <a:sym typeface="Montserrat"/>
              </a:rPr>
              <a:t>na</a:t>
            </a:r>
            <a:r>
              <a:rPr lang="en-IE" b="1" dirty="0">
                <a:solidFill>
                  <a:schemeClr val="dk1"/>
                </a:solidFill>
                <a:latin typeface="Montserrat"/>
                <a:ea typeface="Montserrat"/>
                <a:cs typeface="Montserrat"/>
                <a:sym typeface="Montserrat"/>
              </a:rPr>
              <a:t> </a:t>
            </a:r>
            <a:r>
              <a:rPr lang="en-IE" b="1" dirty="0" err="1">
                <a:solidFill>
                  <a:schemeClr val="dk1"/>
                </a:solidFill>
                <a:latin typeface="Montserrat"/>
                <a:ea typeface="Montserrat"/>
                <a:cs typeface="Montserrat"/>
                <a:sym typeface="Montserrat"/>
              </a:rPr>
              <a:t>daltaí</a:t>
            </a:r>
            <a:r>
              <a:rPr lang="en-IE" b="1" dirty="0">
                <a:solidFill>
                  <a:schemeClr val="dk1"/>
                </a:solidFill>
                <a:latin typeface="Montserrat"/>
                <a:ea typeface="Montserrat"/>
                <a:cs typeface="Montserrat"/>
                <a:sym typeface="Montserrat"/>
              </a:rPr>
              <a:t> </a:t>
            </a:r>
            <a:r>
              <a:rPr lang="en-IE" b="1" dirty="0" err="1">
                <a:solidFill>
                  <a:schemeClr val="dk1"/>
                </a:solidFill>
                <a:latin typeface="Montserrat"/>
                <a:ea typeface="Montserrat"/>
                <a:cs typeface="Montserrat"/>
                <a:sym typeface="Montserrat"/>
              </a:rPr>
              <a:t>gur</a:t>
            </a:r>
            <a:r>
              <a:rPr lang="en-IE" b="1" dirty="0">
                <a:solidFill>
                  <a:schemeClr val="dk1"/>
                </a:solidFill>
                <a:latin typeface="Montserrat"/>
                <a:ea typeface="Montserrat"/>
                <a:cs typeface="Montserrat"/>
                <a:sym typeface="Montserrat"/>
              </a:rPr>
              <a:t> </a:t>
            </a:r>
            <a:r>
              <a:rPr lang="en-IE" b="1" dirty="0" err="1">
                <a:solidFill>
                  <a:schemeClr val="dk1"/>
                </a:solidFill>
                <a:latin typeface="Montserrat"/>
                <a:ea typeface="Montserrat"/>
                <a:cs typeface="Montserrat"/>
                <a:sym typeface="Montserrat"/>
              </a:rPr>
              <a:t>líonra</a:t>
            </a:r>
            <a:r>
              <a:rPr lang="en-IE" b="1" dirty="0">
                <a:solidFill>
                  <a:schemeClr val="dk1"/>
                </a:solidFill>
                <a:latin typeface="Montserrat"/>
                <a:ea typeface="Montserrat"/>
                <a:cs typeface="Montserrat"/>
                <a:sym typeface="Montserrat"/>
              </a:rPr>
              <a:t> </a:t>
            </a:r>
            <a:r>
              <a:rPr lang="en-IE" b="1" dirty="0" err="1">
                <a:solidFill>
                  <a:schemeClr val="dk1"/>
                </a:solidFill>
                <a:latin typeface="Montserrat"/>
                <a:ea typeface="Montserrat"/>
                <a:cs typeface="Montserrat"/>
                <a:sym typeface="Montserrat"/>
              </a:rPr>
              <a:t>nó</a:t>
            </a:r>
            <a:r>
              <a:rPr lang="en-IE" b="1" dirty="0">
                <a:solidFill>
                  <a:schemeClr val="dk1"/>
                </a:solidFill>
                <a:latin typeface="Montserrat"/>
                <a:ea typeface="Montserrat"/>
                <a:cs typeface="Montserrat"/>
                <a:sym typeface="Montserrat"/>
              </a:rPr>
              <a:t> ‘</a:t>
            </a:r>
            <a:r>
              <a:rPr lang="en-IE" b="1" dirty="0" err="1">
                <a:solidFill>
                  <a:schemeClr val="dk1"/>
                </a:solidFill>
                <a:latin typeface="Montserrat"/>
                <a:ea typeface="Montserrat"/>
                <a:cs typeface="Montserrat"/>
                <a:sym typeface="Montserrat"/>
              </a:rPr>
              <a:t>gréasáin</a:t>
            </a:r>
            <a:r>
              <a:rPr lang="en-IE" b="1" dirty="0">
                <a:solidFill>
                  <a:schemeClr val="dk1"/>
                </a:solidFill>
                <a:latin typeface="Montserrat"/>
                <a:ea typeface="Montserrat"/>
                <a:cs typeface="Montserrat"/>
                <a:sym typeface="Montserrat"/>
              </a:rPr>
              <a:t>’ </a:t>
            </a:r>
            <a:r>
              <a:rPr lang="en-IE" b="1" dirty="0" err="1">
                <a:solidFill>
                  <a:schemeClr val="dk1"/>
                </a:solidFill>
                <a:latin typeface="Montserrat"/>
                <a:ea typeface="Montserrat"/>
                <a:cs typeface="Montserrat"/>
                <a:sym typeface="Montserrat"/>
              </a:rPr>
              <a:t>atá</a:t>
            </a:r>
            <a:r>
              <a:rPr lang="en-IE" b="1" dirty="0">
                <a:solidFill>
                  <a:schemeClr val="dk1"/>
                </a:solidFill>
                <a:latin typeface="Montserrat"/>
                <a:ea typeface="Montserrat"/>
                <a:cs typeface="Montserrat"/>
                <a:sym typeface="Montserrat"/>
              </a:rPr>
              <a:t> </a:t>
            </a:r>
            <a:r>
              <a:rPr lang="en-IE" b="1" dirty="0" err="1">
                <a:solidFill>
                  <a:schemeClr val="dk1"/>
                </a:solidFill>
                <a:latin typeface="Montserrat"/>
                <a:ea typeface="Montserrat"/>
                <a:cs typeface="Montserrat"/>
                <a:sym typeface="Montserrat"/>
              </a:rPr>
              <a:t>i</a:t>
            </a:r>
            <a:r>
              <a:rPr lang="en-IE" b="1" dirty="0">
                <a:solidFill>
                  <a:schemeClr val="dk1"/>
                </a:solidFill>
                <a:latin typeface="Montserrat"/>
                <a:ea typeface="Montserrat"/>
                <a:cs typeface="Montserrat"/>
                <a:sym typeface="Montserrat"/>
              </a:rPr>
              <a:t> </a:t>
            </a:r>
            <a:r>
              <a:rPr lang="en-IE" b="1" dirty="0" err="1">
                <a:solidFill>
                  <a:schemeClr val="dk1"/>
                </a:solidFill>
                <a:latin typeface="Montserrat"/>
                <a:ea typeface="Montserrat"/>
                <a:cs typeface="Montserrat"/>
                <a:sym typeface="Montserrat"/>
              </a:rPr>
              <a:t>gceist</a:t>
            </a:r>
            <a:r>
              <a:rPr lang="en-IE" b="1" dirty="0">
                <a:solidFill>
                  <a:schemeClr val="dk1"/>
                </a:solidFill>
                <a:latin typeface="Montserrat"/>
                <a:ea typeface="Montserrat"/>
                <a:cs typeface="Montserrat"/>
                <a:sym typeface="Montserrat"/>
              </a:rPr>
              <a:t> leis an </a:t>
            </a:r>
            <a:r>
              <a:rPr lang="en-IE" b="1" dirty="0" err="1">
                <a:solidFill>
                  <a:schemeClr val="dk1"/>
                </a:solidFill>
                <a:latin typeface="Montserrat"/>
                <a:ea typeface="Montserrat"/>
                <a:cs typeface="Montserrat"/>
                <a:sym typeface="Montserrat"/>
              </a:rPr>
              <a:t>idirlíon</a:t>
            </a:r>
            <a:r>
              <a:rPr lang="en-IE" b="1" dirty="0">
                <a:solidFill>
                  <a:schemeClr val="dk1"/>
                </a:solidFill>
                <a:latin typeface="Montserrat"/>
                <a:ea typeface="Montserrat"/>
                <a:cs typeface="Montserrat"/>
                <a:sym typeface="Montserrat"/>
              </a:rPr>
              <a:t> a </a:t>
            </a:r>
            <a:r>
              <a:rPr lang="en-IE" b="1" dirty="0" err="1">
                <a:solidFill>
                  <a:schemeClr val="dk1"/>
                </a:solidFill>
                <a:latin typeface="Montserrat"/>
                <a:ea typeface="Montserrat"/>
                <a:cs typeface="Montserrat"/>
                <a:sym typeface="Montserrat"/>
              </a:rPr>
              <a:t>nascann</a:t>
            </a:r>
            <a:r>
              <a:rPr lang="en-IE" b="1" dirty="0">
                <a:solidFill>
                  <a:schemeClr val="dk1"/>
                </a:solidFill>
                <a:latin typeface="Montserrat"/>
                <a:ea typeface="Montserrat"/>
                <a:cs typeface="Montserrat"/>
                <a:sym typeface="Montserrat"/>
              </a:rPr>
              <a:t> </a:t>
            </a:r>
            <a:r>
              <a:rPr lang="en-IE" b="1" dirty="0" err="1">
                <a:solidFill>
                  <a:schemeClr val="dk1"/>
                </a:solidFill>
                <a:latin typeface="Montserrat"/>
                <a:ea typeface="Montserrat"/>
                <a:cs typeface="Montserrat"/>
                <a:sym typeface="Montserrat"/>
              </a:rPr>
              <a:t>gach</a:t>
            </a:r>
            <a:r>
              <a:rPr lang="en-IE" b="1" dirty="0">
                <a:solidFill>
                  <a:schemeClr val="dk1"/>
                </a:solidFill>
                <a:latin typeface="Montserrat"/>
                <a:ea typeface="Montserrat"/>
                <a:cs typeface="Montserrat"/>
                <a:sym typeface="Montserrat"/>
              </a:rPr>
              <a:t> </a:t>
            </a:r>
            <a:r>
              <a:rPr lang="en-IE" b="1" dirty="0" err="1">
                <a:solidFill>
                  <a:schemeClr val="dk1"/>
                </a:solidFill>
                <a:latin typeface="Montserrat"/>
                <a:ea typeface="Montserrat"/>
                <a:cs typeface="Montserrat"/>
                <a:sym typeface="Montserrat"/>
              </a:rPr>
              <a:t>ríomhaire</a:t>
            </a:r>
            <a:r>
              <a:rPr lang="en-IE" b="1" dirty="0">
                <a:solidFill>
                  <a:schemeClr val="dk1"/>
                </a:solidFill>
                <a:latin typeface="Montserrat"/>
                <a:ea typeface="Montserrat"/>
                <a:cs typeface="Montserrat"/>
                <a:sym typeface="Montserrat"/>
              </a:rPr>
              <a:t> </a:t>
            </a:r>
            <a:r>
              <a:rPr lang="en-IE" b="1" dirty="0" err="1">
                <a:solidFill>
                  <a:schemeClr val="dk1"/>
                </a:solidFill>
                <a:latin typeface="Montserrat"/>
                <a:ea typeface="Montserrat"/>
                <a:cs typeface="Montserrat"/>
                <a:sym typeface="Montserrat"/>
              </a:rPr>
              <a:t>ar</a:t>
            </a:r>
            <a:r>
              <a:rPr lang="en-IE" b="1" dirty="0">
                <a:solidFill>
                  <a:schemeClr val="dk1"/>
                </a:solidFill>
                <a:latin typeface="Montserrat"/>
                <a:ea typeface="Montserrat"/>
                <a:cs typeface="Montserrat"/>
                <a:sym typeface="Montserrat"/>
              </a:rPr>
              <a:t> fud an </a:t>
            </a:r>
            <a:r>
              <a:rPr lang="en-IE" b="1" dirty="0" err="1">
                <a:solidFill>
                  <a:schemeClr val="dk1"/>
                </a:solidFill>
                <a:latin typeface="Montserrat"/>
                <a:ea typeface="Montserrat"/>
                <a:cs typeface="Montserrat"/>
                <a:sym typeface="Montserrat"/>
              </a:rPr>
              <a:t>domhain</a:t>
            </a:r>
            <a:r>
              <a:rPr lang="en-IE" b="1" dirty="0">
                <a:solidFill>
                  <a:schemeClr val="dk1"/>
                </a:solidFill>
                <a:latin typeface="Montserrat"/>
                <a:ea typeface="Montserrat"/>
                <a:cs typeface="Montserrat"/>
                <a:sym typeface="Montserrat"/>
              </a:rPr>
              <a:t> le </a:t>
            </a:r>
            <a:r>
              <a:rPr lang="en-IE" b="1" dirty="0" err="1">
                <a:solidFill>
                  <a:schemeClr val="dk1"/>
                </a:solidFill>
                <a:latin typeface="Montserrat"/>
                <a:ea typeface="Montserrat"/>
                <a:cs typeface="Montserrat"/>
                <a:sym typeface="Montserrat"/>
              </a:rPr>
              <a:t>chéile</a:t>
            </a:r>
            <a:r>
              <a:rPr lang="en-IE" b="1" dirty="0">
                <a:solidFill>
                  <a:schemeClr val="dk1"/>
                </a:solidFill>
                <a:latin typeface="Montserrat"/>
                <a:ea typeface="Montserrat"/>
                <a:cs typeface="Montserrat"/>
                <a:sym typeface="Montserrat"/>
              </a:rPr>
              <a:t>. </a:t>
            </a:r>
            <a:r>
              <a:rPr lang="en-IE" b="1" dirty="0" err="1">
                <a:solidFill>
                  <a:schemeClr val="dk1"/>
                </a:solidFill>
                <a:latin typeface="Montserrat"/>
                <a:ea typeface="Montserrat"/>
                <a:cs typeface="Montserrat"/>
                <a:sym typeface="Montserrat"/>
              </a:rPr>
              <a:t>Tá</a:t>
            </a:r>
            <a:r>
              <a:rPr lang="en-IE" b="1" dirty="0">
                <a:solidFill>
                  <a:schemeClr val="dk1"/>
                </a:solidFill>
                <a:latin typeface="Montserrat"/>
                <a:ea typeface="Montserrat"/>
                <a:cs typeface="Montserrat"/>
                <a:sym typeface="Montserrat"/>
              </a:rPr>
              <a:t> </a:t>
            </a:r>
            <a:r>
              <a:rPr lang="en-IE" b="1" dirty="0" err="1">
                <a:solidFill>
                  <a:schemeClr val="dk1"/>
                </a:solidFill>
                <a:latin typeface="Montserrat"/>
                <a:ea typeface="Montserrat"/>
                <a:cs typeface="Montserrat"/>
                <a:sym typeface="Montserrat"/>
              </a:rPr>
              <a:t>faisnéis</a:t>
            </a:r>
            <a:r>
              <a:rPr lang="en-IE" b="1" dirty="0">
                <a:solidFill>
                  <a:schemeClr val="dk1"/>
                </a:solidFill>
                <a:latin typeface="Montserrat"/>
                <a:ea typeface="Montserrat"/>
                <a:cs typeface="Montserrat"/>
                <a:sym typeface="Montserrat"/>
              </a:rPr>
              <a:t> </a:t>
            </a:r>
            <a:r>
              <a:rPr lang="en-IE" b="1" dirty="0" err="1">
                <a:solidFill>
                  <a:schemeClr val="dk1"/>
                </a:solidFill>
                <a:latin typeface="Montserrat"/>
                <a:ea typeface="Montserrat"/>
                <a:cs typeface="Montserrat"/>
                <a:sym typeface="Montserrat"/>
              </a:rPr>
              <a:t>eagraithe</a:t>
            </a:r>
            <a:r>
              <a:rPr lang="en-IE" b="1" dirty="0">
                <a:solidFill>
                  <a:schemeClr val="dk1"/>
                </a:solidFill>
                <a:latin typeface="Montserrat"/>
                <a:ea typeface="Montserrat"/>
                <a:cs typeface="Montserrat"/>
                <a:sym typeface="Montserrat"/>
              </a:rPr>
              <a:t> </a:t>
            </a:r>
            <a:r>
              <a:rPr lang="en-IE" b="1" dirty="0" err="1">
                <a:solidFill>
                  <a:schemeClr val="dk1"/>
                </a:solidFill>
                <a:latin typeface="Montserrat"/>
                <a:ea typeface="Montserrat"/>
                <a:cs typeface="Montserrat"/>
                <a:sym typeface="Montserrat"/>
              </a:rPr>
              <a:t>ar</a:t>
            </a:r>
            <a:r>
              <a:rPr lang="en-IE" b="1" dirty="0">
                <a:solidFill>
                  <a:schemeClr val="dk1"/>
                </a:solidFill>
                <a:latin typeface="Montserrat"/>
                <a:ea typeface="Montserrat"/>
                <a:cs typeface="Montserrat"/>
                <a:sym typeface="Montserrat"/>
              </a:rPr>
              <a:t> an </a:t>
            </a:r>
            <a:r>
              <a:rPr lang="en-IE" b="1" dirty="0" err="1">
                <a:solidFill>
                  <a:schemeClr val="dk1"/>
                </a:solidFill>
                <a:latin typeface="Montserrat"/>
                <a:ea typeface="Montserrat"/>
                <a:cs typeface="Montserrat"/>
                <a:sym typeface="Montserrat"/>
              </a:rPr>
              <a:t>idirlíon</a:t>
            </a:r>
            <a:r>
              <a:rPr lang="en-IE" b="1" dirty="0">
                <a:solidFill>
                  <a:schemeClr val="dk1"/>
                </a:solidFill>
                <a:latin typeface="Montserrat"/>
                <a:ea typeface="Montserrat"/>
                <a:cs typeface="Montserrat"/>
                <a:sym typeface="Montserrat"/>
              </a:rPr>
              <a:t> mar </a:t>
            </a:r>
            <a:r>
              <a:rPr lang="en-IE" b="1" dirty="0" err="1">
                <a:solidFill>
                  <a:schemeClr val="dk1"/>
                </a:solidFill>
                <a:latin typeface="Montserrat"/>
                <a:ea typeface="Montserrat"/>
                <a:cs typeface="Montserrat"/>
                <a:sym typeface="Montserrat"/>
              </a:rPr>
              <a:t>láithreáin</a:t>
            </a:r>
            <a:r>
              <a:rPr lang="en-IE" b="1" dirty="0">
                <a:solidFill>
                  <a:schemeClr val="dk1"/>
                </a:solidFill>
                <a:latin typeface="Montserrat"/>
                <a:ea typeface="Montserrat"/>
                <a:cs typeface="Montserrat"/>
                <a:sym typeface="Montserrat"/>
              </a:rPr>
              <a:t> </a:t>
            </a:r>
            <a:r>
              <a:rPr lang="en-IE" b="1" dirty="0" err="1">
                <a:solidFill>
                  <a:schemeClr val="dk1"/>
                </a:solidFill>
                <a:latin typeface="Montserrat"/>
                <a:ea typeface="Montserrat"/>
                <a:cs typeface="Montserrat"/>
                <a:sym typeface="Montserrat"/>
              </a:rPr>
              <a:t>ghréasáin</a:t>
            </a:r>
            <a:r>
              <a:rPr lang="en-IE" b="1" dirty="0">
                <a:solidFill>
                  <a:schemeClr val="dk1"/>
                </a:solidFill>
                <a:latin typeface="Montserrat"/>
                <a:ea typeface="Montserrat"/>
                <a:cs typeface="Montserrat"/>
                <a:sym typeface="Montserrat"/>
              </a:rPr>
              <a:t> </a:t>
            </a:r>
            <a:r>
              <a:rPr lang="en-IE" b="1" dirty="0" err="1">
                <a:solidFill>
                  <a:schemeClr val="dk1"/>
                </a:solidFill>
                <a:latin typeface="Montserrat"/>
                <a:ea typeface="Montserrat"/>
                <a:cs typeface="Montserrat"/>
                <a:sym typeface="Montserrat"/>
              </a:rPr>
              <a:t>nó</a:t>
            </a:r>
            <a:r>
              <a:rPr lang="en-IE" b="1" dirty="0">
                <a:solidFill>
                  <a:schemeClr val="dk1"/>
                </a:solidFill>
                <a:latin typeface="Montserrat"/>
                <a:ea typeface="Montserrat"/>
                <a:cs typeface="Montserrat"/>
                <a:sym typeface="Montserrat"/>
              </a:rPr>
              <a:t> mar </a:t>
            </a:r>
            <a:r>
              <a:rPr lang="en-IE" b="1" dirty="0" err="1">
                <a:solidFill>
                  <a:schemeClr val="dk1"/>
                </a:solidFill>
                <a:latin typeface="Montserrat"/>
                <a:ea typeface="Montserrat"/>
                <a:cs typeface="Montserrat"/>
                <a:sym typeface="Montserrat"/>
              </a:rPr>
              <a:t>leathanaigh</a:t>
            </a:r>
            <a:r>
              <a:rPr lang="en-IE" b="1" dirty="0">
                <a:solidFill>
                  <a:schemeClr val="dk1"/>
                </a:solidFill>
                <a:latin typeface="Montserrat"/>
                <a:ea typeface="Montserrat"/>
                <a:cs typeface="Montserrat"/>
                <a:sym typeface="Montserrat"/>
              </a:rPr>
              <a:t> </a:t>
            </a:r>
            <a:r>
              <a:rPr lang="en-IE" b="1" dirty="0" err="1">
                <a:solidFill>
                  <a:schemeClr val="dk1"/>
                </a:solidFill>
                <a:latin typeface="Montserrat"/>
                <a:ea typeface="Montserrat"/>
                <a:cs typeface="Montserrat"/>
                <a:sym typeface="Montserrat"/>
              </a:rPr>
              <a:t>ghréasáin</a:t>
            </a:r>
            <a:r>
              <a:rPr lang="en-IE" b="1" dirty="0">
                <a:solidFill>
                  <a:schemeClr val="dk1"/>
                </a:solidFill>
                <a:latin typeface="Montserrat"/>
                <a:ea typeface="Montserrat"/>
                <a:cs typeface="Montserrat"/>
                <a:sym typeface="Montserrat"/>
              </a:rPr>
              <a:t>. </a:t>
            </a:r>
            <a:r>
              <a:rPr lang="en-IE" b="1" dirty="0" err="1">
                <a:solidFill>
                  <a:schemeClr val="dk1"/>
                </a:solidFill>
                <a:latin typeface="Montserrat"/>
                <a:ea typeface="Montserrat"/>
                <a:cs typeface="Montserrat"/>
                <a:sym typeface="Montserrat"/>
              </a:rPr>
              <a:t>Tá</a:t>
            </a:r>
            <a:r>
              <a:rPr lang="en-IE" b="1" dirty="0">
                <a:solidFill>
                  <a:schemeClr val="dk1"/>
                </a:solidFill>
                <a:latin typeface="Montserrat"/>
                <a:ea typeface="Montserrat"/>
                <a:cs typeface="Montserrat"/>
                <a:sym typeface="Montserrat"/>
              </a:rPr>
              <a:t> </a:t>
            </a:r>
            <a:r>
              <a:rPr lang="en-IE" b="1" dirty="0" err="1">
                <a:solidFill>
                  <a:schemeClr val="dk1"/>
                </a:solidFill>
                <a:latin typeface="Montserrat"/>
                <a:ea typeface="Montserrat"/>
                <a:cs typeface="Montserrat"/>
                <a:sym typeface="Montserrat"/>
              </a:rPr>
              <a:t>seoladh</a:t>
            </a:r>
            <a:r>
              <a:rPr lang="en-IE" b="1" dirty="0">
                <a:solidFill>
                  <a:schemeClr val="dk1"/>
                </a:solidFill>
                <a:latin typeface="Montserrat"/>
                <a:ea typeface="Montserrat"/>
                <a:cs typeface="Montserrat"/>
                <a:sym typeface="Montserrat"/>
              </a:rPr>
              <a:t> </a:t>
            </a:r>
            <a:r>
              <a:rPr lang="en-IE" b="1" dirty="0" err="1">
                <a:solidFill>
                  <a:schemeClr val="dk1"/>
                </a:solidFill>
                <a:latin typeface="Montserrat"/>
                <a:ea typeface="Montserrat"/>
                <a:cs typeface="Montserrat"/>
                <a:sym typeface="Montserrat"/>
              </a:rPr>
              <a:t>idirlín</a:t>
            </a:r>
            <a:r>
              <a:rPr lang="en-IE" b="1" dirty="0">
                <a:solidFill>
                  <a:schemeClr val="dk1"/>
                </a:solidFill>
                <a:latin typeface="Montserrat"/>
                <a:ea typeface="Montserrat"/>
                <a:cs typeface="Montserrat"/>
                <a:sym typeface="Montserrat"/>
              </a:rPr>
              <a:t> </a:t>
            </a:r>
            <a:r>
              <a:rPr lang="en-IE" b="1" dirty="0" err="1">
                <a:solidFill>
                  <a:schemeClr val="dk1"/>
                </a:solidFill>
                <a:latin typeface="Montserrat"/>
                <a:ea typeface="Montserrat"/>
                <a:cs typeface="Montserrat"/>
                <a:sym typeface="Montserrat"/>
              </a:rPr>
              <a:t>dá</a:t>
            </a:r>
            <a:r>
              <a:rPr lang="en-IE" b="1" dirty="0">
                <a:solidFill>
                  <a:schemeClr val="dk1"/>
                </a:solidFill>
                <a:latin typeface="Montserrat"/>
                <a:ea typeface="Montserrat"/>
                <a:cs typeface="Montserrat"/>
                <a:sym typeface="Montserrat"/>
              </a:rPr>
              <a:t> </a:t>
            </a:r>
            <a:r>
              <a:rPr lang="en-IE" b="1" dirty="0" err="1">
                <a:solidFill>
                  <a:schemeClr val="dk1"/>
                </a:solidFill>
                <a:latin typeface="Montserrat"/>
                <a:ea typeface="Montserrat"/>
                <a:cs typeface="Montserrat"/>
                <a:sym typeface="Montserrat"/>
              </a:rPr>
              <a:t>chuid</a:t>
            </a:r>
            <a:r>
              <a:rPr lang="en-IE" b="1" dirty="0">
                <a:solidFill>
                  <a:schemeClr val="dk1"/>
                </a:solidFill>
                <a:latin typeface="Montserrat"/>
                <a:ea typeface="Montserrat"/>
                <a:cs typeface="Montserrat"/>
                <a:sym typeface="Montserrat"/>
              </a:rPr>
              <a:t> </a:t>
            </a:r>
            <a:r>
              <a:rPr lang="en-IE" b="1" dirty="0" err="1">
                <a:solidFill>
                  <a:schemeClr val="dk1"/>
                </a:solidFill>
                <a:latin typeface="Montserrat"/>
                <a:ea typeface="Montserrat"/>
                <a:cs typeface="Montserrat"/>
                <a:sym typeface="Montserrat"/>
              </a:rPr>
              <a:t>féin</a:t>
            </a:r>
            <a:r>
              <a:rPr lang="en-IE" b="1" dirty="0">
                <a:solidFill>
                  <a:schemeClr val="dk1"/>
                </a:solidFill>
                <a:latin typeface="Montserrat"/>
                <a:ea typeface="Montserrat"/>
                <a:cs typeface="Montserrat"/>
                <a:sym typeface="Montserrat"/>
              </a:rPr>
              <a:t> ag </a:t>
            </a:r>
            <a:r>
              <a:rPr lang="en-IE" b="1" dirty="0" err="1">
                <a:solidFill>
                  <a:schemeClr val="dk1"/>
                </a:solidFill>
                <a:latin typeface="Montserrat"/>
                <a:ea typeface="Montserrat"/>
                <a:cs typeface="Montserrat"/>
                <a:sym typeface="Montserrat"/>
              </a:rPr>
              <a:t>gabháil</a:t>
            </a:r>
            <a:r>
              <a:rPr lang="en-IE" b="1" dirty="0">
                <a:solidFill>
                  <a:schemeClr val="dk1"/>
                </a:solidFill>
                <a:latin typeface="Montserrat"/>
                <a:ea typeface="Montserrat"/>
                <a:cs typeface="Montserrat"/>
                <a:sym typeface="Montserrat"/>
              </a:rPr>
              <a:t> le </a:t>
            </a:r>
            <a:r>
              <a:rPr lang="en-IE" b="1" dirty="0" err="1">
                <a:solidFill>
                  <a:schemeClr val="dk1"/>
                </a:solidFill>
                <a:latin typeface="Montserrat"/>
                <a:ea typeface="Montserrat"/>
                <a:cs typeface="Montserrat"/>
                <a:sym typeface="Montserrat"/>
              </a:rPr>
              <a:t>gach</a:t>
            </a:r>
            <a:r>
              <a:rPr lang="en-IE" b="1" dirty="0">
                <a:solidFill>
                  <a:schemeClr val="dk1"/>
                </a:solidFill>
                <a:latin typeface="Montserrat"/>
                <a:ea typeface="Montserrat"/>
                <a:cs typeface="Montserrat"/>
                <a:sym typeface="Montserrat"/>
              </a:rPr>
              <a:t> </a:t>
            </a:r>
            <a:r>
              <a:rPr lang="en-IE" b="1" dirty="0" err="1">
                <a:solidFill>
                  <a:schemeClr val="dk1"/>
                </a:solidFill>
                <a:latin typeface="Montserrat"/>
                <a:ea typeface="Montserrat"/>
                <a:cs typeface="Montserrat"/>
                <a:sym typeface="Montserrat"/>
              </a:rPr>
              <a:t>uile</a:t>
            </a:r>
            <a:r>
              <a:rPr lang="en-IE" b="1" dirty="0">
                <a:solidFill>
                  <a:schemeClr val="dk1"/>
                </a:solidFill>
                <a:latin typeface="Montserrat"/>
                <a:ea typeface="Montserrat"/>
                <a:cs typeface="Montserrat"/>
                <a:sym typeface="Montserrat"/>
              </a:rPr>
              <a:t> </a:t>
            </a:r>
            <a:r>
              <a:rPr lang="en-IE" b="1" dirty="0" err="1">
                <a:solidFill>
                  <a:schemeClr val="dk1"/>
                </a:solidFill>
                <a:latin typeface="Montserrat"/>
                <a:ea typeface="Montserrat"/>
                <a:cs typeface="Montserrat"/>
                <a:sym typeface="Montserrat"/>
              </a:rPr>
              <a:t>shuíomh</a:t>
            </a:r>
            <a:r>
              <a:rPr lang="en-IE" b="1" dirty="0">
                <a:solidFill>
                  <a:schemeClr val="dk1"/>
                </a:solidFill>
                <a:latin typeface="Montserrat"/>
                <a:ea typeface="Montserrat"/>
                <a:cs typeface="Montserrat"/>
                <a:sym typeface="Montserrat"/>
              </a:rPr>
              <a:t> </a:t>
            </a:r>
            <a:r>
              <a:rPr lang="en-IE" b="1" dirty="0" err="1">
                <a:solidFill>
                  <a:schemeClr val="dk1"/>
                </a:solidFill>
                <a:latin typeface="Montserrat"/>
                <a:ea typeface="Montserrat"/>
                <a:cs typeface="Montserrat"/>
                <a:sym typeface="Montserrat"/>
              </a:rPr>
              <a:t>gréasáin</a:t>
            </a:r>
            <a:r>
              <a:rPr lang="en-IE" b="1" dirty="0">
                <a:solidFill>
                  <a:schemeClr val="dk1"/>
                </a:solidFill>
                <a:latin typeface="Montserrat"/>
                <a:ea typeface="Montserrat"/>
                <a:cs typeface="Montserrat"/>
                <a:sym typeface="Montserrat"/>
              </a:rPr>
              <a:t>, </a:t>
            </a:r>
            <a:r>
              <a:rPr lang="en-IE" b="1" dirty="0" err="1">
                <a:solidFill>
                  <a:schemeClr val="dk1"/>
                </a:solidFill>
                <a:latin typeface="Montserrat"/>
                <a:ea typeface="Montserrat"/>
                <a:cs typeface="Montserrat"/>
                <a:sym typeface="Montserrat"/>
              </a:rPr>
              <a:t>agus</a:t>
            </a:r>
            <a:r>
              <a:rPr lang="en-IE" b="1" dirty="0">
                <a:solidFill>
                  <a:schemeClr val="dk1"/>
                </a:solidFill>
                <a:latin typeface="Montserrat"/>
                <a:ea typeface="Montserrat"/>
                <a:cs typeface="Montserrat"/>
                <a:sym typeface="Montserrat"/>
              </a:rPr>
              <a:t> </a:t>
            </a:r>
            <a:r>
              <a:rPr lang="en-IE" b="1" dirty="0" err="1">
                <a:solidFill>
                  <a:schemeClr val="dk1"/>
                </a:solidFill>
                <a:latin typeface="Montserrat"/>
                <a:ea typeface="Montserrat"/>
                <a:cs typeface="Montserrat"/>
                <a:sym typeface="Montserrat"/>
              </a:rPr>
              <a:t>tosaíonn</a:t>
            </a:r>
            <a:r>
              <a:rPr lang="en-IE" b="1" dirty="0">
                <a:solidFill>
                  <a:schemeClr val="dk1"/>
                </a:solidFill>
                <a:latin typeface="Montserrat"/>
                <a:ea typeface="Montserrat"/>
                <a:cs typeface="Montserrat"/>
                <a:sym typeface="Montserrat"/>
              </a:rPr>
              <a:t> </a:t>
            </a:r>
            <a:r>
              <a:rPr lang="en-IE" b="1" dirty="0" err="1">
                <a:solidFill>
                  <a:schemeClr val="dk1"/>
                </a:solidFill>
                <a:latin typeface="Montserrat"/>
                <a:ea typeface="Montserrat"/>
                <a:cs typeface="Montserrat"/>
                <a:sym typeface="Montserrat"/>
              </a:rPr>
              <a:t>anchuid</a:t>
            </a:r>
            <a:r>
              <a:rPr lang="en-IE" b="1" dirty="0">
                <a:solidFill>
                  <a:schemeClr val="dk1"/>
                </a:solidFill>
                <a:latin typeface="Montserrat"/>
                <a:ea typeface="Montserrat"/>
                <a:cs typeface="Montserrat"/>
                <a:sym typeface="Montserrat"/>
              </a:rPr>
              <a:t> de </a:t>
            </a:r>
            <a:r>
              <a:rPr lang="en-IE" b="1" dirty="0" err="1">
                <a:solidFill>
                  <a:schemeClr val="dk1"/>
                </a:solidFill>
                <a:latin typeface="Montserrat"/>
                <a:ea typeface="Montserrat"/>
                <a:cs typeface="Montserrat"/>
                <a:sym typeface="Montserrat"/>
              </a:rPr>
              <a:t>na</a:t>
            </a:r>
            <a:r>
              <a:rPr lang="en-IE" b="1" dirty="0">
                <a:solidFill>
                  <a:schemeClr val="dk1"/>
                </a:solidFill>
                <a:latin typeface="Montserrat"/>
                <a:ea typeface="Montserrat"/>
                <a:cs typeface="Montserrat"/>
                <a:sym typeface="Montserrat"/>
              </a:rPr>
              <a:t> </a:t>
            </a:r>
            <a:r>
              <a:rPr lang="en-IE" b="1" dirty="0" err="1">
                <a:solidFill>
                  <a:schemeClr val="dk1"/>
                </a:solidFill>
                <a:latin typeface="Montserrat"/>
                <a:ea typeface="Montserrat"/>
                <a:cs typeface="Montserrat"/>
                <a:sym typeface="Montserrat"/>
              </a:rPr>
              <a:t>seoltaí</a:t>
            </a:r>
            <a:r>
              <a:rPr lang="en-IE" b="1" dirty="0">
                <a:solidFill>
                  <a:schemeClr val="dk1"/>
                </a:solidFill>
                <a:latin typeface="Montserrat"/>
                <a:ea typeface="Montserrat"/>
                <a:cs typeface="Montserrat"/>
                <a:sym typeface="Montserrat"/>
              </a:rPr>
              <a:t> sin le “www”, a </a:t>
            </a:r>
            <a:r>
              <a:rPr lang="en-IE" b="1" dirty="0" err="1">
                <a:solidFill>
                  <a:schemeClr val="dk1"/>
                </a:solidFill>
                <a:latin typeface="Montserrat"/>
                <a:ea typeface="Montserrat"/>
                <a:cs typeface="Montserrat"/>
                <a:sym typeface="Montserrat"/>
              </a:rPr>
              <a:t>sheasann</a:t>
            </a:r>
            <a:r>
              <a:rPr lang="en-IE" b="1" dirty="0">
                <a:solidFill>
                  <a:schemeClr val="dk1"/>
                </a:solidFill>
                <a:latin typeface="Montserrat"/>
                <a:ea typeface="Montserrat"/>
                <a:cs typeface="Montserrat"/>
                <a:sym typeface="Montserrat"/>
              </a:rPr>
              <a:t> don “World Wide Web” </a:t>
            </a:r>
            <a:r>
              <a:rPr lang="en-IE" b="1" dirty="0" err="1">
                <a:solidFill>
                  <a:schemeClr val="dk1"/>
                </a:solidFill>
                <a:latin typeface="Montserrat"/>
                <a:ea typeface="Montserrat"/>
                <a:cs typeface="Montserrat"/>
                <a:sym typeface="Montserrat"/>
              </a:rPr>
              <a:t>sa</a:t>
            </a:r>
            <a:r>
              <a:rPr lang="en-IE" b="1" dirty="0">
                <a:solidFill>
                  <a:schemeClr val="dk1"/>
                </a:solidFill>
                <a:latin typeface="Montserrat"/>
                <a:ea typeface="Montserrat"/>
                <a:cs typeface="Montserrat"/>
                <a:sym typeface="Montserrat"/>
              </a:rPr>
              <a:t> </a:t>
            </a:r>
            <a:r>
              <a:rPr lang="en-IE" b="1" dirty="0" err="1">
                <a:solidFill>
                  <a:schemeClr val="dk1"/>
                </a:solidFill>
                <a:latin typeface="Montserrat"/>
                <a:ea typeface="Montserrat"/>
                <a:cs typeface="Montserrat"/>
                <a:sym typeface="Montserrat"/>
              </a:rPr>
              <a:t>Bhéarla</a:t>
            </a:r>
            <a:r>
              <a:rPr lang="en-IE" b="1" dirty="0">
                <a:solidFill>
                  <a:schemeClr val="dk1"/>
                </a:solidFill>
                <a:latin typeface="Montserrat"/>
                <a:ea typeface="Montserrat"/>
                <a:cs typeface="Montserrat"/>
                <a:sym typeface="Montserrat"/>
              </a:rPr>
              <a:t>. Is </a:t>
            </a:r>
            <a:r>
              <a:rPr lang="en-IE" b="1" dirty="0" err="1">
                <a:solidFill>
                  <a:schemeClr val="dk1"/>
                </a:solidFill>
                <a:latin typeface="Montserrat"/>
                <a:ea typeface="Montserrat"/>
                <a:cs typeface="Montserrat"/>
                <a:sym typeface="Montserrat"/>
              </a:rPr>
              <a:t>féidir</a:t>
            </a:r>
            <a:r>
              <a:rPr lang="en-IE" b="1" dirty="0">
                <a:solidFill>
                  <a:schemeClr val="dk1"/>
                </a:solidFill>
                <a:latin typeface="Montserrat"/>
                <a:ea typeface="Montserrat"/>
                <a:cs typeface="Montserrat"/>
                <a:sym typeface="Montserrat"/>
              </a:rPr>
              <a:t> le </a:t>
            </a:r>
            <a:r>
              <a:rPr lang="en-IE" b="1" dirty="0" err="1">
                <a:solidFill>
                  <a:schemeClr val="dk1"/>
                </a:solidFill>
                <a:latin typeface="Montserrat"/>
                <a:ea typeface="Montserrat"/>
                <a:cs typeface="Montserrat"/>
                <a:sym typeface="Montserrat"/>
              </a:rPr>
              <a:t>daoine</a:t>
            </a:r>
            <a:r>
              <a:rPr lang="en-IE" b="1" dirty="0">
                <a:solidFill>
                  <a:schemeClr val="dk1"/>
                </a:solidFill>
                <a:latin typeface="Montserrat"/>
                <a:ea typeface="Montserrat"/>
                <a:cs typeface="Montserrat"/>
                <a:sym typeface="Montserrat"/>
              </a:rPr>
              <a:t> </a:t>
            </a:r>
            <a:r>
              <a:rPr lang="en-IE" b="1" dirty="0" err="1">
                <a:solidFill>
                  <a:schemeClr val="dk1"/>
                </a:solidFill>
                <a:latin typeface="Montserrat"/>
                <a:ea typeface="Montserrat"/>
                <a:cs typeface="Montserrat"/>
                <a:sym typeface="Montserrat"/>
              </a:rPr>
              <a:t>breathnú</a:t>
            </a:r>
            <a:r>
              <a:rPr lang="en-IE" b="1" dirty="0">
                <a:solidFill>
                  <a:schemeClr val="dk1"/>
                </a:solidFill>
                <a:latin typeface="Montserrat"/>
                <a:ea typeface="Montserrat"/>
                <a:cs typeface="Montserrat"/>
                <a:sym typeface="Montserrat"/>
              </a:rPr>
              <a:t> </a:t>
            </a:r>
            <a:r>
              <a:rPr lang="en-IE" b="1" dirty="0" err="1">
                <a:solidFill>
                  <a:schemeClr val="dk1"/>
                </a:solidFill>
                <a:latin typeface="Montserrat"/>
                <a:ea typeface="Montserrat"/>
                <a:cs typeface="Montserrat"/>
                <a:sym typeface="Montserrat"/>
              </a:rPr>
              <a:t>ar</a:t>
            </a:r>
            <a:r>
              <a:rPr lang="en-IE" b="1" dirty="0">
                <a:solidFill>
                  <a:schemeClr val="dk1"/>
                </a:solidFill>
                <a:latin typeface="Montserrat"/>
                <a:ea typeface="Montserrat"/>
                <a:cs typeface="Montserrat"/>
                <a:sym typeface="Montserrat"/>
              </a:rPr>
              <a:t> </a:t>
            </a:r>
            <a:r>
              <a:rPr lang="en-IE" b="1" dirty="0" err="1">
                <a:solidFill>
                  <a:schemeClr val="dk1"/>
                </a:solidFill>
                <a:latin typeface="Montserrat"/>
                <a:ea typeface="Montserrat"/>
                <a:cs typeface="Montserrat"/>
                <a:sym typeface="Montserrat"/>
              </a:rPr>
              <a:t>shuíomhanna</a:t>
            </a:r>
            <a:r>
              <a:rPr lang="en-IE" b="1" dirty="0">
                <a:solidFill>
                  <a:schemeClr val="dk1"/>
                </a:solidFill>
                <a:latin typeface="Montserrat"/>
                <a:ea typeface="Montserrat"/>
                <a:cs typeface="Montserrat"/>
                <a:sym typeface="Montserrat"/>
              </a:rPr>
              <a:t> </a:t>
            </a:r>
            <a:r>
              <a:rPr lang="en-IE" b="1" dirty="0" err="1">
                <a:solidFill>
                  <a:schemeClr val="dk1"/>
                </a:solidFill>
                <a:latin typeface="Montserrat"/>
                <a:ea typeface="Montserrat"/>
                <a:cs typeface="Montserrat"/>
                <a:sym typeface="Montserrat"/>
              </a:rPr>
              <a:t>gréasáin</a:t>
            </a:r>
            <a:r>
              <a:rPr lang="en-IE" b="1" dirty="0">
                <a:solidFill>
                  <a:schemeClr val="dk1"/>
                </a:solidFill>
                <a:latin typeface="Montserrat"/>
                <a:ea typeface="Montserrat"/>
                <a:cs typeface="Montserrat"/>
                <a:sym typeface="Montserrat"/>
              </a:rPr>
              <a:t> ach </a:t>
            </a:r>
            <a:r>
              <a:rPr lang="en-IE" b="1" dirty="0" err="1">
                <a:solidFill>
                  <a:schemeClr val="dk1"/>
                </a:solidFill>
                <a:latin typeface="Montserrat"/>
                <a:ea typeface="Montserrat"/>
                <a:cs typeface="Montserrat"/>
                <a:sym typeface="Montserrat"/>
              </a:rPr>
              <a:t>brabhsálaí</a:t>
            </a:r>
            <a:r>
              <a:rPr lang="en-IE" b="1" dirty="0">
                <a:solidFill>
                  <a:schemeClr val="dk1"/>
                </a:solidFill>
                <a:latin typeface="Montserrat"/>
                <a:ea typeface="Montserrat"/>
                <a:cs typeface="Montserrat"/>
                <a:sym typeface="Montserrat"/>
              </a:rPr>
              <a:t> </a:t>
            </a:r>
            <a:r>
              <a:rPr lang="en-IE" b="1" dirty="0" err="1">
                <a:solidFill>
                  <a:schemeClr val="dk1"/>
                </a:solidFill>
                <a:latin typeface="Montserrat"/>
                <a:ea typeface="Montserrat"/>
                <a:cs typeface="Montserrat"/>
                <a:sym typeface="Montserrat"/>
              </a:rPr>
              <a:t>idirlín</a:t>
            </a:r>
            <a:r>
              <a:rPr lang="en-IE" b="1" dirty="0">
                <a:solidFill>
                  <a:schemeClr val="dk1"/>
                </a:solidFill>
                <a:latin typeface="Montserrat"/>
                <a:ea typeface="Montserrat"/>
                <a:cs typeface="Montserrat"/>
                <a:sym typeface="Montserrat"/>
              </a:rPr>
              <a:t> a </a:t>
            </a:r>
            <a:r>
              <a:rPr lang="en-IE" b="1" dirty="0" err="1">
                <a:solidFill>
                  <a:schemeClr val="dk1"/>
                </a:solidFill>
                <a:latin typeface="Montserrat"/>
                <a:ea typeface="Montserrat"/>
                <a:cs typeface="Montserrat"/>
                <a:sym typeface="Montserrat"/>
              </a:rPr>
              <a:t>úsáid</a:t>
            </a:r>
            <a:r>
              <a:rPr lang="en-IE" b="1" dirty="0">
                <a:solidFill>
                  <a:schemeClr val="dk1"/>
                </a:solidFill>
                <a:latin typeface="Montserrat"/>
                <a:ea typeface="Montserrat"/>
                <a:cs typeface="Montserrat"/>
                <a:sym typeface="Montserrat"/>
              </a:rPr>
              <a:t>, mar </a:t>
            </a:r>
            <a:r>
              <a:rPr lang="en-IE" b="1" dirty="0" err="1">
                <a:solidFill>
                  <a:schemeClr val="dk1"/>
                </a:solidFill>
                <a:latin typeface="Montserrat"/>
                <a:ea typeface="Montserrat"/>
                <a:cs typeface="Montserrat"/>
                <a:sym typeface="Montserrat"/>
              </a:rPr>
              <a:t>shampla</a:t>
            </a:r>
            <a:r>
              <a:rPr lang="en-IE" b="1" dirty="0">
                <a:solidFill>
                  <a:schemeClr val="dk1"/>
                </a:solidFill>
                <a:latin typeface="Montserrat"/>
                <a:ea typeface="Montserrat"/>
                <a:cs typeface="Montserrat"/>
                <a:sym typeface="Montserrat"/>
              </a:rPr>
              <a:t> Internet Explorer, Google Chrome </a:t>
            </a:r>
            <a:r>
              <a:rPr lang="en-IE" b="1" dirty="0" err="1">
                <a:solidFill>
                  <a:schemeClr val="dk1"/>
                </a:solidFill>
                <a:latin typeface="Montserrat"/>
                <a:ea typeface="Montserrat"/>
                <a:cs typeface="Montserrat"/>
                <a:sym typeface="Montserrat"/>
              </a:rPr>
              <a:t>nó</a:t>
            </a:r>
            <a:r>
              <a:rPr lang="en-IE" b="1" dirty="0">
                <a:solidFill>
                  <a:schemeClr val="dk1"/>
                </a:solidFill>
                <a:latin typeface="Montserrat"/>
                <a:ea typeface="Montserrat"/>
                <a:cs typeface="Montserrat"/>
                <a:sym typeface="Montserrat"/>
              </a:rPr>
              <a:t> Mozilla Firefox. Is </a:t>
            </a:r>
            <a:r>
              <a:rPr lang="en-IE" b="1" dirty="0" err="1">
                <a:solidFill>
                  <a:schemeClr val="dk1"/>
                </a:solidFill>
                <a:latin typeface="Montserrat"/>
                <a:ea typeface="Montserrat"/>
                <a:cs typeface="Montserrat"/>
                <a:sym typeface="Montserrat"/>
              </a:rPr>
              <a:t>acmhainn</a:t>
            </a:r>
            <a:r>
              <a:rPr lang="en-IE" b="1" dirty="0">
                <a:solidFill>
                  <a:schemeClr val="dk1"/>
                </a:solidFill>
                <a:latin typeface="Montserrat"/>
                <a:ea typeface="Montserrat"/>
                <a:cs typeface="Montserrat"/>
                <a:sym typeface="Montserrat"/>
              </a:rPr>
              <a:t> </a:t>
            </a:r>
            <a:r>
              <a:rPr lang="en-IE" b="1" dirty="0" err="1">
                <a:solidFill>
                  <a:schemeClr val="dk1"/>
                </a:solidFill>
                <a:latin typeface="Montserrat"/>
                <a:ea typeface="Montserrat"/>
                <a:cs typeface="Montserrat"/>
                <a:sym typeface="Montserrat"/>
              </a:rPr>
              <a:t>iontach</a:t>
            </a:r>
            <a:r>
              <a:rPr lang="en-IE" b="1" dirty="0">
                <a:solidFill>
                  <a:schemeClr val="dk1"/>
                </a:solidFill>
                <a:latin typeface="Montserrat"/>
                <a:ea typeface="Montserrat"/>
                <a:cs typeface="Montserrat"/>
                <a:sym typeface="Montserrat"/>
              </a:rPr>
              <a:t> </a:t>
            </a:r>
            <a:r>
              <a:rPr lang="en-IE" b="1" dirty="0" err="1">
                <a:solidFill>
                  <a:schemeClr val="dk1"/>
                </a:solidFill>
                <a:latin typeface="Montserrat"/>
                <a:ea typeface="Montserrat"/>
                <a:cs typeface="Montserrat"/>
                <a:sym typeface="Montserrat"/>
              </a:rPr>
              <a:t>é</a:t>
            </a:r>
            <a:r>
              <a:rPr lang="en-IE" b="1" dirty="0">
                <a:solidFill>
                  <a:schemeClr val="dk1"/>
                </a:solidFill>
                <a:latin typeface="Montserrat"/>
                <a:ea typeface="Montserrat"/>
                <a:cs typeface="Montserrat"/>
                <a:sym typeface="Montserrat"/>
              </a:rPr>
              <a:t> an t-</a:t>
            </a:r>
            <a:r>
              <a:rPr lang="en-IE" b="1" dirty="0" err="1">
                <a:solidFill>
                  <a:schemeClr val="dk1"/>
                </a:solidFill>
                <a:latin typeface="Montserrat"/>
                <a:ea typeface="Montserrat"/>
                <a:cs typeface="Montserrat"/>
                <a:sym typeface="Montserrat"/>
              </a:rPr>
              <a:t>idirlíon</a:t>
            </a:r>
            <a:r>
              <a:rPr lang="en-IE" b="1" dirty="0">
                <a:solidFill>
                  <a:schemeClr val="dk1"/>
                </a:solidFill>
                <a:latin typeface="Montserrat"/>
                <a:ea typeface="Montserrat"/>
                <a:cs typeface="Montserrat"/>
                <a:sym typeface="Montserrat"/>
              </a:rPr>
              <a:t> </a:t>
            </a:r>
            <a:r>
              <a:rPr lang="en-IE" b="1" dirty="0" err="1">
                <a:solidFill>
                  <a:schemeClr val="dk1"/>
                </a:solidFill>
                <a:latin typeface="Montserrat"/>
                <a:ea typeface="Montserrat"/>
                <a:cs typeface="Montserrat"/>
                <a:sym typeface="Montserrat"/>
              </a:rPr>
              <a:t>ar</a:t>
            </a:r>
            <a:r>
              <a:rPr lang="en-IE" b="1" dirty="0">
                <a:solidFill>
                  <a:schemeClr val="dk1"/>
                </a:solidFill>
                <a:latin typeface="Montserrat"/>
                <a:ea typeface="Montserrat"/>
                <a:cs typeface="Montserrat"/>
                <a:sym typeface="Montserrat"/>
              </a:rPr>
              <a:t> </a:t>
            </a:r>
            <a:r>
              <a:rPr lang="en-IE" b="1" dirty="0" err="1">
                <a:solidFill>
                  <a:schemeClr val="dk1"/>
                </a:solidFill>
                <a:latin typeface="Montserrat"/>
                <a:ea typeface="Montserrat"/>
                <a:cs typeface="Montserrat"/>
                <a:sym typeface="Montserrat"/>
              </a:rPr>
              <a:t>féidir</a:t>
            </a:r>
            <a:r>
              <a:rPr lang="en-IE" b="1" dirty="0">
                <a:solidFill>
                  <a:schemeClr val="dk1"/>
                </a:solidFill>
                <a:latin typeface="Montserrat"/>
                <a:ea typeface="Montserrat"/>
                <a:cs typeface="Montserrat"/>
                <a:sym typeface="Montserrat"/>
              </a:rPr>
              <a:t> </a:t>
            </a:r>
            <a:r>
              <a:rPr lang="en-IE" b="1" dirty="0" err="1">
                <a:solidFill>
                  <a:schemeClr val="dk1"/>
                </a:solidFill>
                <a:latin typeface="Montserrat"/>
                <a:ea typeface="Montserrat"/>
                <a:cs typeface="Montserrat"/>
                <a:sym typeface="Montserrat"/>
              </a:rPr>
              <a:t>é</a:t>
            </a:r>
            <a:r>
              <a:rPr lang="en-IE" b="1" dirty="0">
                <a:solidFill>
                  <a:schemeClr val="dk1"/>
                </a:solidFill>
                <a:latin typeface="Montserrat"/>
                <a:ea typeface="Montserrat"/>
                <a:cs typeface="Montserrat"/>
                <a:sym typeface="Montserrat"/>
              </a:rPr>
              <a:t> a </a:t>
            </a:r>
            <a:r>
              <a:rPr lang="en-IE" b="1" dirty="0" err="1">
                <a:solidFill>
                  <a:schemeClr val="dk1"/>
                </a:solidFill>
                <a:latin typeface="Montserrat"/>
                <a:ea typeface="Montserrat"/>
                <a:cs typeface="Montserrat"/>
                <a:sym typeface="Montserrat"/>
              </a:rPr>
              <a:t>úsáid</a:t>
            </a:r>
            <a:r>
              <a:rPr lang="en-IE" b="1" dirty="0">
                <a:solidFill>
                  <a:schemeClr val="dk1"/>
                </a:solidFill>
                <a:latin typeface="Montserrat"/>
                <a:ea typeface="Montserrat"/>
                <a:cs typeface="Montserrat"/>
                <a:sym typeface="Montserrat"/>
              </a:rPr>
              <a:t> </a:t>
            </a:r>
            <a:r>
              <a:rPr lang="en-IE" b="1" dirty="0" err="1">
                <a:solidFill>
                  <a:schemeClr val="dk1"/>
                </a:solidFill>
                <a:latin typeface="Montserrat"/>
                <a:ea typeface="Montserrat"/>
                <a:cs typeface="Montserrat"/>
                <a:sym typeface="Montserrat"/>
              </a:rPr>
              <a:t>chun</a:t>
            </a:r>
            <a:r>
              <a:rPr lang="en-IE" b="1" dirty="0">
                <a:solidFill>
                  <a:schemeClr val="dk1"/>
                </a:solidFill>
                <a:latin typeface="Montserrat"/>
                <a:ea typeface="Montserrat"/>
                <a:cs typeface="Montserrat"/>
                <a:sym typeface="Montserrat"/>
              </a:rPr>
              <a:t> go </a:t>
            </a:r>
            <a:r>
              <a:rPr lang="en-IE" b="1" dirty="0" err="1">
                <a:solidFill>
                  <a:schemeClr val="dk1"/>
                </a:solidFill>
                <a:latin typeface="Montserrat"/>
                <a:ea typeface="Montserrat"/>
                <a:cs typeface="Montserrat"/>
                <a:sym typeface="Montserrat"/>
              </a:rPr>
              <a:t>leor</a:t>
            </a:r>
            <a:r>
              <a:rPr lang="en-IE" b="1" dirty="0">
                <a:solidFill>
                  <a:schemeClr val="dk1"/>
                </a:solidFill>
                <a:latin typeface="Montserrat"/>
                <a:ea typeface="Montserrat"/>
                <a:cs typeface="Montserrat"/>
                <a:sym typeface="Montserrat"/>
              </a:rPr>
              <a:t> </a:t>
            </a:r>
            <a:r>
              <a:rPr lang="en-IE" b="1" dirty="0" err="1">
                <a:solidFill>
                  <a:schemeClr val="dk1"/>
                </a:solidFill>
                <a:latin typeface="Montserrat"/>
                <a:ea typeface="Montserrat"/>
                <a:cs typeface="Montserrat"/>
                <a:sym typeface="Montserrat"/>
              </a:rPr>
              <a:t>rudaí</a:t>
            </a:r>
            <a:r>
              <a:rPr lang="en-IE" b="1" dirty="0">
                <a:solidFill>
                  <a:schemeClr val="dk1"/>
                </a:solidFill>
                <a:latin typeface="Montserrat"/>
                <a:ea typeface="Montserrat"/>
                <a:cs typeface="Montserrat"/>
                <a:sym typeface="Montserrat"/>
              </a:rPr>
              <a:t> </a:t>
            </a:r>
            <a:r>
              <a:rPr lang="en-IE" b="1" dirty="0" err="1">
                <a:solidFill>
                  <a:schemeClr val="dk1"/>
                </a:solidFill>
                <a:latin typeface="Montserrat"/>
                <a:ea typeface="Montserrat"/>
                <a:cs typeface="Montserrat"/>
                <a:sym typeface="Montserrat"/>
              </a:rPr>
              <a:t>éagsúla</a:t>
            </a:r>
            <a:r>
              <a:rPr lang="en-IE" b="1" dirty="0">
                <a:solidFill>
                  <a:schemeClr val="dk1"/>
                </a:solidFill>
                <a:latin typeface="Montserrat"/>
                <a:ea typeface="Montserrat"/>
                <a:cs typeface="Montserrat"/>
                <a:sym typeface="Montserrat"/>
              </a:rPr>
              <a:t> a </a:t>
            </a:r>
            <a:r>
              <a:rPr lang="en-IE" b="1" dirty="0" err="1">
                <a:solidFill>
                  <a:schemeClr val="dk1"/>
                </a:solidFill>
                <a:latin typeface="Montserrat"/>
                <a:ea typeface="Montserrat"/>
                <a:cs typeface="Montserrat"/>
                <a:sym typeface="Montserrat"/>
              </a:rPr>
              <a:t>dhéanamh</a:t>
            </a:r>
            <a:endParaRPr sz="1200" dirty="0">
              <a:solidFill>
                <a:schemeClr val="dk1"/>
              </a:solidFill>
              <a:latin typeface="Montserrat"/>
              <a:ea typeface="Montserrat"/>
              <a:cs typeface="Montserrat"/>
              <a:sym typeface="Montserrat"/>
            </a:endParaRPr>
          </a:p>
          <a:p>
            <a:pPr marL="0" lvl="0" indent="0" algn="ctr" rtl="0">
              <a:spcBef>
                <a:spcPts val="0"/>
              </a:spcBef>
              <a:spcAft>
                <a:spcPts val="0"/>
              </a:spcAft>
              <a:buNone/>
            </a:pPr>
            <a:endParaRPr sz="1100" dirty="0">
              <a:latin typeface="Montserrat Light"/>
              <a:ea typeface="Montserrat Light"/>
              <a:cs typeface="Montserrat Light"/>
              <a:sym typeface="Montserrat Ligh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09"/>
        <p:cNvGrpSpPr/>
        <p:nvPr/>
      </p:nvGrpSpPr>
      <p:grpSpPr>
        <a:xfrm>
          <a:off x="0" y="0"/>
          <a:ext cx="0" cy="0"/>
          <a:chOff x="0" y="0"/>
          <a:chExt cx="0" cy="0"/>
        </a:xfrm>
      </p:grpSpPr>
      <p:pic>
        <p:nvPicPr>
          <p:cNvPr id="1110" name="Google Shape;1110;gd2ea01c0e1_0_10"/>
          <p:cNvPicPr preferRelativeResize="0"/>
          <p:nvPr/>
        </p:nvPicPr>
        <p:blipFill>
          <a:blip r:embed="rId3">
            <a:alphaModFix/>
          </a:blip>
          <a:stretch>
            <a:fillRect/>
          </a:stretch>
        </p:blipFill>
        <p:spPr>
          <a:xfrm>
            <a:off x="6205425" y="1254575"/>
            <a:ext cx="2938575" cy="2938575"/>
          </a:xfrm>
          <a:prstGeom prst="rect">
            <a:avLst/>
          </a:prstGeom>
          <a:noFill/>
          <a:ln>
            <a:noFill/>
          </a:ln>
        </p:spPr>
      </p:pic>
      <p:pic>
        <p:nvPicPr>
          <p:cNvPr id="1111" name="Google Shape;1111;gd2ea01c0e1_0_10"/>
          <p:cNvPicPr preferRelativeResize="0"/>
          <p:nvPr/>
        </p:nvPicPr>
        <p:blipFill>
          <a:blip r:embed="rId4">
            <a:alphaModFix/>
          </a:blip>
          <a:stretch>
            <a:fillRect/>
          </a:stretch>
        </p:blipFill>
        <p:spPr>
          <a:xfrm>
            <a:off x="1238825" y="1364225"/>
            <a:ext cx="4751475" cy="3779225"/>
          </a:xfrm>
          <a:prstGeom prst="rect">
            <a:avLst/>
          </a:prstGeom>
          <a:noFill/>
          <a:ln>
            <a:noFill/>
          </a:ln>
        </p:spPr>
      </p:pic>
      <p:sp>
        <p:nvSpPr>
          <p:cNvPr id="1112" name="Google Shape;1112;gd2ea01c0e1_0_10"/>
          <p:cNvSpPr/>
          <p:nvPr/>
        </p:nvSpPr>
        <p:spPr>
          <a:xfrm>
            <a:off x="3026500" y="70325"/>
            <a:ext cx="5598300" cy="1466400"/>
          </a:xfrm>
          <a:prstGeom prst="wedgeEllipseCallout">
            <a:avLst>
              <a:gd name="adj1" fmla="val 34594"/>
              <a:gd name="adj2" fmla="val 68182"/>
            </a:avLst>
          </a:prstGeom>
          <a:solidFill>
            <a:schemeClr val="lt1"/>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gd2ea01c0e1_0_1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a:t>
            </a:fld>
            <a:endParaRPr/>
          </a:p>
        </p:txBody>
      </p:sp>
      <p:sp>
        <p:nvSpPr>
          <p:cNvPr id="1114" name="Google Shape;1114;gd2ea01c0e1_0_10"/>
          <p:cNvSpPr txBox="1"/>
          <p:nvPr/>
        </p:nvSpPr>
        <p:spPr>
          <a:xfrm>
            <a:off x="3386611" y="317768"/>
            <a:ext cx="4662119" cy="473400"/>
          </a:xfrm>
          <a:prstGeom prst="rect">
            <a:avLst/>
          </a:prstGeom>
          <a:noFill/>
          <a:ln>
            <a:noFill/>
          </a:ln>
        </p:spPr>
        <p:txBody>
          <a:bodyPr spcFirstLastPara="1" wrap="square" lIns="91425" tIns="45700" rIns="91425" bIns="45700" anchor="t" anchorCtr="0">
            <a:noAutofit/>
          </a:bodyPr>
          <a:lstStyle/>
          <a:p>
            <a:pPr lvl="0" indent="457200" algn="ctr">
              <a:lnSpc>
                <a:spcPct val="115000"/>
              </a:lnSpc>
              <a:buSzPts val="2400"/>
            </a:pPr>
            <a:r>
              <a:rPr lang="en-IE" b="1" dirty="0">
                <a:solidFill>
                  <a:srgbClr val="00B0F0"/>
                </a:solidFill>
                <a:latin typeface="Montserrat"/>
                <a:ea typeface="Montserrat"/>
                <a:cs typeface="Montserrat"/>
                <a:sym typeface="Montserrat"/>
              </a:rPr>
              <a:t>AIMSIGH NA HEARRAÍ AG SEO LEANAS AR FÉIDIR LEO NASC A DHÉANAMH LEIS AN IDIRLÍON AGUS CUIR CIORCAL TIMPEALL ORTHU.</a:t>
            </a:r>
            <a:endParaRPr b="1" dirty="0">
              <a:solidFill>
                <a:srgbClr val="00B0F0"/>
              </a:solidFill>
              <a:latin typeface="Montserrat"/>
              <a:ea typeface="Montserrat"/>
              <a:cs typeface="Montserrat"/>
              <a:sym typeface="Montserrat"/>
            </a:endParaRPr>
          </a:p>
        </p:txBody>
      </p:sp>
      <p:pic>
        <p:nvPicPr>
          <p:cNvPr id="1115" name="Google Shape;1115;gd2ea01c0e1_0_10"/>
          <p:cNvPicPr preferRelativeResize="0"/>
          <p:nvPr/>
        </p:nvPicPr>
        <p:blipFill rotWithShape="1">
          <a:blip r:embed="rId5">
            <a:alphaModFix/>
          </a:blip>
          <a:srcRect/>
          <a:stretch/>
        </p:blipFill>
        <p:spPr>
          <a:xfrm>
            <a:off x="-1" y="70326"/>
            <a:ext cx="2141057" cy="4734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19"/>
        <p:cNvGrpSpPr/>
        <p:nvPr/>
      </p:nvGrpSpPr>
      <p:grpSpPr>
        <a:xfrm>
          <a:off x="0" y="0"/>
          <a:ext cx="0" cy="0"/>
          <a:chOff x="0" y="0"/>
          <a:chExt cx="0" cy="0"/>
        </a:xfrm>
      </p:grpSpPr>
      <p:pic>
        <p:nvPicPr>
          <p:cNvPr id="1120" name="Google Shape;1120;gddae2d60bc_0_27"/>
          <p:cNvPicPr preferRelativeResize="0"/>
          <p:nvPr/>
        </p:nvPicPr>
        <p:blipFill>
          <a:blip r:embed="rId3">
            <a:alphaModFix/>
          </a:blip>
          <a:stretch>
            <a:fillRect/>
          </a:stretch>
        </p:blipFill>
        <p:spPr>
          <a:xfrm>
            <a:off x="6084844" y="220196"/>
            <a:ext cx="2938575" cy="2938575"/>
          </a:xfrm>
          <a:prstGeom prst="rect">
            <a:avLst/>
          </a:prstGeom>
          <a:noFill/>
          <a:ln>
            <a:noFill/>
          </a:ln>
        </p:spPr>
      </p:pic>
      <p:pic>
        <p:nvPicPr>
          <p:cNvPr id="1121" name="Google Shape;1121;gddae2d60bc_0_27"/>
          <p:cNvPicPr preferRelativeResize="0"/>
          <p:nvPr/>
        </p:nvPicPr>
        <p:blipFill>
          <a:blip r:embed="rId4">
            <a:alphaModFix/>
          </a:blip>
          <a:stretch>
            <a:fillRect/>
          </a:stretch>
        </p:blipFill>
        <p:spPr>
          <a:xfrm>
            <a:off x="1238825" y="1364225"/>
            <a:ext cx="4751475" cy="3779225"/>
          </a:xfrm>
          <a:prstGeom prst="rect">
            <a:avLst/>
          </a:prstGeom>
          <a:noFill/>
          <a:ln>
            <a:noFill/>
          </a:ln>
        </p:spPr>
      </p:pic>
      <p:sp>
        <p:nvSpPr>
          <p:cNvPr id="1123" name="Google Shape;1123;gddae2d60bc_0_2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a:t>
            </a:fld>
            <a:endParaRPr/>
          </a:p>
        </p:txBody>
      </p:sp>
      <p:pic>
        <p:nvPicPr>
          <p:cNvPr id="1124" name="Google Shape;1124;gddae2d60bc_0_27"/>
          <p:cNvPicPr preferRelativeResize="0"/>
          <p:nvPr/>
        </p:nvPicPr>
        <p:blipFill rotWithShape="1">
          <a:blip r:embed="rId5">
            <a:alphaModFix/>
          </a:blip>
          <a:srcRect/>
          <a:stretch/>
        </p:blipFill>
        <p:spPr>
          <a:xfrm>
            <a:off x="-1" y="70326"/>
            <a:ext cx="2141057" cy="4734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1005" name="Google Shape;1005;p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300"/>
              <a:buNone/>
            </a:pPr>
            <a:fld id="{00000000-1234-1234-1234-123412341234}" type="slidenum">
              <a:rPr/>
              <a:t>7</a:t>
            </a:fld>
            <a:endParaRPr/>
          </a:p>
        </p:txBody>
      </p:sp>
      <p:pic>
        <p:nvPicPr>
          <p:cNvPr id="1006" name="Google Shape;1006;p5"/>
          <p:cNvPicPr preferRelativeResize="0"/>
          <p:nvPr/>
        </p:nvPicPr>
        <p:blipFill rotWithShape="1">
          <a:blip r:embed="rId3">
            <a:alphaModFix/>
          </a:blip>
          <a:srcRect/>
          <a:stretch/>
        </p:blipFill>
        <p:spPr>
          <a:xfrm>
            <a:off x="128900" y="2282829"/>
            <a:ext cx="5236912" cy="2860671"/>
          </a:xfrm>
          <a:prstGeom prst="rect">
            <a:avLst/>
          </a:prstGeom>
          <a:noFill/>
          <a:ln>
            <a:noFill/>
          </a:ln>
        </p:spPr>
      </p:pic>
      <p:pic>
        <p:nvPicPr>
          <p:cNvPr id="1008" name="Google Shape;1008;p5"/>
          <p:cNvPicPr preferRelativeResize="0"/>
          <p:nvPr/>
        </p:nvPicPr>
        <p:blipFill rotWithShape="1">
          <a:blip r:embed="rId4">
            <a:alphaModFix/>
          </a:blip>
          <a:srcRect/>
          <a:stretch/>
        </p:blipFill>
        <p:spPr>
          <a:xfrm>
            <a:off x="249692" y="346416"/>
            <a:ext cx="2420910" cy="535268"/>
          </a:xfrm>
          <a:prstGeom prst="rect">
            <a:avLst/>
          </a:prstGeom>
          <a:noFill/>
          <a:ln>
            <a:noFill/>
          </a:ln>
        </p:spPr>
      </p:pic>
      <p:sp>
        <p:nvSpPr>
          <p:cNvPr id="1009" name="Google Shape;1009;p5"/>
          <p:cNvSpPr/>
          <p:nvPr/>
        </p:nvSpPr>
        <p:spPr>
          <a:xfrm>
            <a:off x="3327766" y="143020"/>
            <a:ext cx="7032818" cy="124645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ga" sz="2500" b="1" i="0" u="none" strike="noStrike" cap="none" baseline="0" dirty="0">
                <a:solidFill>
                  <a:srgbClr val="FFA400"/>
                </a:solidFill>
                <a:latin typeface="Montserrat"/>
                <a:ea typeface="Montserrat"/>
                <a:cs typeface="Montserrat"/>
                <a:sym typeface="Montserrat"/>
              </a:rPr>
              <a:t>Déanaimis machnamh...</a:t>
            </a:r>
            <a:endParaRPr sz="2500" b="1" i="0" u="none" strike="noStrike" cap="none" dirty="0">
              <a:solidFill>
                <a:srgbClr val="FFA400"/>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3000"/>
              <a:buFont typeface="Arial"/>
              <a:buNone/>
            </a:pPr>
            <a:r>
              <a:rPr lang="ga" sz="2500" b="1" i="0" u="none" strike="noStrike" cap="none" baseline="0" dirty="0">
                <a:solidFill>
                  <a:srgbClr val="FFA400"/>
                </a:solidFill>
                <a:latin typeface="Montserrat"/>
                <a:ea typeface="Montserrat"/>
                <a:cs typeface="Montserrat"/>
                <a:sym typeface="Montserrat"/>
              </a:rPr>
              <a:t>Na buntáistí agus na míbhuntáistí </a:t>
            </a:r>
            <a:endParaRPr sz="2500" b="1" i="0" u="none" strike="noStrike" cap="none" dirty="0">
              <a:solidFill>
                <a:srgbClr val="FFA400"/>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3000"/>
              <a:buFont typeface="Arial"/>
              <a:buNone/>
            </a:pPr>
            <a:r>
              <a:rPr lang="ga" sz="2500" b="1" i="0" u="none" strike="noStrike" cap="none" baseline="0" dirty="0">
                <a:solidFill>
                  <a:srgbClr val="FFA400"/>
                </a:solidFill>
                <a:latin typeface="Montserrat"/>
                <a:ea typeface="Montserrat"/>
                <a:cs typeface="Montserrat"/>
                <a:sym typeface="Montserrat"/>
              </a:rPr>
              <a:t>a bhaineann leis an idirlíon?</a:t>
            </a:r>
            <a:endParaRPr sz="2500" b="0" i="0" u="none" strike="noStrike" cap="none" dirty="0">
              <a:solidFill>
                <a:srgbClr val="000000"/>
              </a:solidFill>
              <a:latin typeface="Arial"/>
              <a:ea typeface="Arial"/>
              <a:cs typeface="Arial"/>
              <a:sym typeface="Arial"/>
            </a:endParaRPr>
          </a:p>
        </p:txBody>
      </p:sp>
      <p:pic>
        <p:nvPicPr>
          <p:cNvPr id="7" name="Google Shape;1130;gddae2d60bc_0_44">
            <a:extLst>
              <a:ext uri="{FF2B5EF4-FFF2-40B4-BE49-F238E27FC236}">
                <a16:creationId xmlns:a16="http://schemas.microsoft.com/office/drawing/2014/main" id="{D3E8631A-7C66-4B40-8D82-4BFA3736C1DC}"/>
              </a:ext>
            </a:extLst>
          </p:cNvPr>
          <p:cNvPicPr preferRelativeResize="0"/>
          <p:nvPr/>
        </p:nvPicPr>
        <p:blipFill>
          <a:blip r:embed="rId5">
            <a:alphaModFix/>
          </a:blip>
          <a:stretch>
            <a:fillRect/>
          </a:stretch>
        </p:blipFill>
        <p:spPr>
          <a:xfrm>
            <a:off x="6205425" y="2204925"/>
            <a:ext cx="2938575" cy="29385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13"/>
        <p:cNvGrpSpPr/>
        <p:nvPr/>
      </p:nvGrpSpPr>
      <p:grpSpPr>
        <a:xfrm>
          <a:off x="0" y="0"/>
          <a:ext cx="0" cy="0"/>
          <a:chOff x="0" y="0"/>
          <a:chExt cx="0" cy="0"/>
        </a:xfrm>
      </p:grpSpPr>
      <p:pic>
        <p:nvPicPr>
          <p:cNvPr id="16" name="Google Shape;1140;gddae2d60bc_0_57">
            <a:extLst>
              <a:ext uri="{FF2B5EF4-FFF2-40B4-BE49-F238E27FC236}">
                <a16:creationId xmlns:a16="http://schemas.microsoft.com/office/drawing/2014/main" id="{F42033B8-29FE-4043-8466-0FC3BC057302}"/>
              </a:ext>
            </a:extLst>
          </p:cNvPr>
          <p:cNvPicPr preferRelativeResize="0"/>
          <p:nvPr/>
        </p:nvPicPr>
        <p:blipFill>
          <a:blip r:embed="rId3">
            <a:alphaModFix/>
          </a:blip>
          <a:stretch>
            <a:fillRect/>
          </a:stretch>
        </p:blipFill>
        <p:spPr>
          <a:xfrm>
            <a:off x="53277" y="2445952"/>
            <a:ext cx="2717511" cy="2697499"/>
          </a:xfrm>
          <a:prstGeom prst="rect">
            <a:avLst/>
          </a:prstGeom>
          <a:noFill/>
          <a:ln>
            <a:noFill/>
          </a:ln>
        </p:spPr>
      </p:pic>
      <p:sp>
        <p:nvSpPr>
          <p:cNvPr id="17" name="Google Shape;1141;gddae2d60bc_0_57">
            <a:extLst>
              <a:ext uri="{FF2B5EF4-FFF2-40B4-BE49-F238E27FC236}">
                <a16:creationId xmlns:a16="http://schemas.microsoft.com/office/drawing/2014/main" id="{846FFC42-3912-EA46-BE8F-A4C3504967ED}"/>
              </a:ext>
            </a:extLst>
          </p:cNvPr>
          <p:cNvSpPr/>
          <p:nvPr/>
        </p:nvSpPr>
        <p:spPr>
          <a:xfrm flipH="1">
            <a:off x="703383" y="179195"/>
            <a:ext cx="5898383" cy="1865893"/>
          </a:xfrm>
          <a:prstGeom prst="wedgeEllipseCallout">
            <a:avLst>
              <a:gd name="adj1" fmla="val 40131"/>
              <a:gd name="adj2" fmla="val 81110"/>
            </a:avLst>
          </a:prstGeom>
          <a:solidFill>
            <a:schemeClr val="lt1"/>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14" name="Google Shape;1014;p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300"/>
              <a:buNone/>
            </a:pPr>
            <a:fld id="{00000000-1234-1234-1234-123412341234}" type="slidenum">
              <a:rPr/>
              <a:t>8</a:t>
            </a:fld>
            <a:endParaRPr/>
          </a:p>
        </p:txBody>
      </p:sp>
      <p:sp>
        <p:nvSpPr>
          <p:cNvPr id="1015" name="Google Shape;1015;p9"/>
          <p:cNvSpPr txBox="1"/>
          <p:nvPr/>
        </p:nvSpPr>
        <p:spPr>
          <a:xfrm>
            <a:off x="2770788" y="396325"/>
            <a:ext cx="6455700" cy="861000"/>
          </a:xfrm>
          <a:prstGeom prst="rect">
            <a:avLst/>
          </a:prstGeom>
          <a:noFill/>
          <a:ln>
            <a:noFill/>
          </a:ln>
        </p:spPr>
        <p:txBody>
          <a:bodyPr spcFirstLastPara="1" wrap="square" lIns="91425" tIns="91425" rIns="91425" bIns="91425" anchor="b" anchorCtr="0">
            <a:noAutofit/>
          </a:bodyPr>
          <a:lstStyle/>
          <a:p>
            <a:pPr marL="0" marR="0" lvl="0" indent="0" algn="ctr" rtl="0">
              <a:lnSpc>
                <a:spcPct val="115000"/>
              </a:lnSpc>
              <a:spcBef>
                <a:spcPts val="0"/>
              </a:spcBef>
              <a:spcAft>
                <a:spcPts val="0"/>
              </a:spcAft>
              <a:buClr>
                <a:srgbClr val="000000"/>
              </a:buClr>
              <a:buSzPts val="3000"/>
              <a:buFont typeface="Arial"/>
              <a:buNone/>
            </a:pPr>
            <a:endParaRPr sz="3000" b="0" i="0" u="none" strike="noStrike" cap="none">
              <a:solidFill>
                <a:srgbClr val="FF0000"/>
              </a:solidFill>
              <a:latin typeface="Arial"/>
              <a:ea typeface="Arial"/>
              <a:cs typeface="Arial"/>
              <a:sym typeface="Arial"/>
            </a:endParaRPr>
          </a:p>
        </p:txBody>
      </p:sp>
      <p:sp>
        <p:nvSpPr>
          <p:cNvPr id="1016" name="Google Shape;1016;p9"/>
          <p:cNvSpPr txBox="1"/>
          <p:nvPr/>
        </p:nvSpPr>
        <p:spPr>
          <a:xfrm>
            <a:off x="979747" y="1112142"/>
            <a:ext cx="5264299" cy="861000"/>
          </a:xfrm>
          <a:prstGeom prst="rect">
            <a:avLst/>
          </a:prstGeom>
          <a:noFill/>
          <a:ln>
            <a:noFill/>
          </a:ln>
        </p:spPr>
        <p:txBody>
          <a:bodyPr spcFirstLastPara="1" wrap="square" lIns="91425" tIns="91425" rIns="91425" bIns="91425" anchor="b" anchorCtr="0">
            <a:noAutofit/>
          </a:bodyPr>
          <a:lstStyle/>
          <a:p>
            <a:pPr marL="0" marR="0" lvl="0" indent="0" algn="ctr" rtl="0">
              <a:lnSpc>
                <a:spcPct val="115000"/>
              </a:lnSpc>
              <a:spcBef>
                <a:spcPts val="0"/>
              </a:spcBef>
              <a:spcAft>
                <a:spcPts val="0"/>
              </a:spcAft>
              <a:buClr>
                <a:srgbClr val="000000"/>
              </a:buClr>
              <a:buSzPts val="3000"/>
              <a:buFont typeface="Arial"/>
              <a:buNone/>
            </a:pPr>
            <a:r>
              <a:rPr lang="ga" sz="2600" b="1" i="0" u="none" strike="noStrike" cap="none" baseline="0" dirty="0">
                <a:solidFill>
                  <a:srgbClr val="FF0000"/>
                </a:solidFill>
                <a:latin typeface="Montserrat"/>
                <a:ea typeface="Montserrat"/>
                <a:cs typeface="Montserrat"/>
                <a:sym typeface="Montserrat"/>
              </a:rPr>
              <a:t>Cén chaoi ar féidir linn na nithe diúltacha ar an idirlíon a sheachaint?</a:t>
            </a:r>
            <a:endParaRPr sz="2600" b="1" i="0" u="none" strike="noStrike" cap="none" dirty="0">
              <a:solidFill>
                <a:srgbClr val="FF0000"/>
              </a:solidFill>
              <a:latin typeface="Montserrat"/>
              <a:ea typeface="Montserrat"/>
              <a:cs typeface="Montserrat"/>
              <a:sym typeface="Montserrat"/>
            </a:endParaRPr>
          </a:p>
        </p:txBody>
      </p:sp>
      <p:pic>
        <p:nvPicPr>
          <p:cNvPr id="1027" name="Google Shape;1027;p9"/>
          <p:cNvPicPr preferRelativeResize="0"/>
          <p:nvPr/>
        </p:nvPicPr>
        <p:blipFill rotWithShape="1">
          <a:blip r:embed="rId4">
            <a:alphaModFix/>
          </a:blip>
          <a:srcRect/>
          <a:stretch/>
        </p:blipFill>
        <p:spPr>
          <a:xfrm>
            <a:off x="6969448" y="223391"/>
            <a:ext cx="1992599" cy="440568"/>
          </a:xfrm>
          <a:prstGeom prst="rect">
            <a:avLst/>
          </a:prstGeom>
          <a:noFill/>
          <a:ln>
            <a:noFill/>
          </a:ln>
        </p:spPr>
      </p:pic>
      <p:pic>
        <p:nvPicPr>
          <p:cNvPr id="18" name="Google Shape;1145;gddae2d60bc_0_57">
            <a:extLst>
              <a:ext uri="{FF2B5EF4-FFF2-40B4-BE49-F238E27FC236}">
                <a16:creationId xmlns:a16="http://schemas.microsoft.com/office/drawing/2014/main" id="{0A0B178E-CF35-DA47-80DF-E15033E690A0}"/>
              </a:ext>
            </a:extLst>
          </p:cNvPr>
          <p:cNvPicPr preferRelativeResize="0"/>
          <p:nvPr/>
        </p:nvPicPr>
        <p:blipFill>
          <a:blip r:embed="rId5">
            <a:alphaModFix/>
          </a:blip>
          <a:stretch>
            <a:fillRect/>
          </a:stretch>
        </p:blipFill>
        <p:spPr>
          <a:xfrm>
            <a:off x="4635100" y="2688207"/>
            <a:ext cx="4508900" cy="24564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49"/>
        <p:cNvGrpSpPr/>
        <p:nvPr/>
      </p:nvGrpSpPr>
      <p:grpSpPr>
        <a:xfrm>
          <a:off x="0" y="0"/>
          <a:ext cx="0" cy="0"/>
          <a:chOff x="0" y="0"/>
          <a:chExt cx="0" cy="0"/>
        </a:xfrm>
      </p:grpSpPr>
      <p:sp>
        <p:nvSpPr>
          <p:cNvPr id="1150" name="Google Shape;1150;gd2ea01c0e1_0_31"/>
          <p:cNvSpPr txBox="1">
            <a:spLocks noGrp="1"/>
          </p:cNvSpPr>
          <p:nvPr>
            <p:ph type="title"/>
          </p:nvPr>
        </p:nvSpPr>
        <p:spPr>
          <a:xfrm>
            <a:off x="2784551" y="342659"/>
            <a:ext cx="6198000" cy="6681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endParaRPr sz="2000" dirty="0">
              <a:solidFill>
                <a:srgbClr val="FF9900"/>
              </a:solidFill>
            </a:endParaRPr>
          </a:p>
          <a:p>
            <a:pPr lvl="0" algn="r"/>
            <a:r>
              <a:rPr lang="en-IE" sz="2200" dirty="0">
                <a:solidFill>
                  <a:srgbClr val="FF9900"/>
                </a:solidFill>
              </a:rPr>
              <a:t>AMHRÁN RUBY AGUS ARCHIE FAOIN GCÓD SÁBHÁILTEACHTA AR LÍNE</a:t>
            </a:r>
            <a:endParaRPr sz="2200" dirty="0">
              <a:solidFill>
                <a:srgbClr val="FF9900"/>
              </a:solidFill>
            </a:endParaRPr>
          </a:p>
        </p:txBody>
      </p:sp>
      <p:sp>
        <p:nvSpPr>
          <p:cNvPr id="1151" name="Google Shape;1151;gd2ea01c0e1_0_31"/>
          <p:cNvSpPr txBox="1">
            <a:spLocks noGrp="1"/>
          </p:cNvSpPr>
          <p:nvPr>
            <p:ph type="body" idx="1"/>
          </p:nvPr>
        </p:nvSpPr>
        <p:spPr>
          <a:xfrm>
            <a:off x="238335" y="1789597"/>
            <a:ext cx="3783934" cy="2902500"/>
          </a:xfrm>
          <a:prstGeom prst="rect">
            <a:avLst/>
          </a:prstGeom>
        </p:spPr>
        <p:txBody>
          <a:bodyPr spcFirstLastPara="1" wrap="square" lIns="91425" tIns="91425" rIns="91425" bIns="91425" anchor="t" anchorCtr="0">
            <a:noAutofit/>
          </a:bodyPr>
          <a:lstStyle/>
          <a:p>
            <a:pPr marL="0" lvl="0" indent="0">
              <a:buNone/>
            </a:pPr>
            <a:r>
              <a:rPr lang="en-IE" sz="1800" b="1" dirty="0">
                <a:solidFill>
                  <a:srgbClr val="00B0F0"/>
                </a:solidFill>
              </a:rPr>
              <a:t>Cas an </a:t>
            </a:r>
            <a:r>
              <a:rPr lang="en-IE" sz="1800" b="1" dirty="0" err="1">
                <a:solidFill>
                  <a:srgbClr val="00B0F0"/>
                </a:solidFill>
              </a:rPr>
              <a:t>tAmhrán</a:t>
            </a:r>
            <a:r>
              <a:rPr lang="en-IE" sz="1800" b="1" dirty="0">
                <a:solidFill>
                  <a:srgbClr val="00B0F0"/>
                </a:solidFill>
              </a:rPr>
              <a:t> Ruby </a:t>
            </a:r>
            <a:r>
              <a:rPr lang="en-IE" sz="1800" b="1" dirty="0" err="1">
                <a:solidFill>
                  <a:srgbClr val="00B0F0"/>
                </a:solidFill>
              </a:rPr>
              <a:t>agus</a:t>
            </a:r>
            <a:r>
              <a:rPr lang="en-IE" sz="1800" b="1" dirty="0">
                <a:solidFill>
                  <a:srgbClr val="00B0F0"/>
                </a:solidFill>
              </a:rPr>
              <a:t> Archie </a:t>
            </a:r>
            <a:r>
              <a:rPr lang="en-IE" sz="1800" b="1" dirty="0" err="1">
                <a:solidFill>
                  <a:srgbClr val="00B0F0"/>
                </a:solidFill>
              </a:rPr>
              <a:t>faoin</a:t>
            </a:r>
            <a:r>
              <a:rPr lang="en-IE" sz="1800" b="1" dirty="0">
                <a:solidFill>
                  <a:srgbClr val="00B0F0"/>
                </a:solidFill>
              </a:rPr>
              <a:t> </a:t>
            </a:r>
            <a:r>
              <a:rPr lang="en-IE" sz="1800" b="1" dirty="0" err="1">
                <a:solidFill>
                  <a:srgbClr val="00B0F0"/>
                </a:solidFill>
              </a:rPr>
              <a:t>gCód</a:t>
            </a:r>
            <a:r>
              <a:rPr lang="en-IE" sz="1800" b="1" dirty="0">
                <a:solidFill>
                  <a:srgbClr val="00B0F0"/>
                </a:solidFill>
              </a:rPr>
              <a:t> </a:t>
            </a:r>
            <a:r>
              <a:rPr lang="en-IE" sz="1800" b="1" dirty="0" err="1">
                <a:solidFill>
                  <a:srgbClr val="00B0F0"/>
                </a:solidFill>
              </a:rPr>
              <a:t>Sábháilteachta</a:t>
            </a:r>
            <a:r>
              <a:rPr lang="en-IE" sz="1800" b="1" dirty="0">
                <a:solidFill>
                  <a:srgbClr val="00B0F0"/>
                </a:solidFill>
              </a:rPr>
              <a:t> </a:t>
            </a:r>
            <a:r>
              <a:rPr lang="en-IE" sz="1800" b="1" dirty="0" err="1">
                <a:solidFill>
                  <a:srgbClr val="00B0F0"/>
                </a:solidFill>
              </a:rPr>
              <a:t>Ar</a:t>
            </a:r>
            <a:r>
              <a:rPr lang="en-IE" sz="1800" b="1" dirty="0">
                <a:solidFill>
                  <a:srgbClr val="00B0F0"/>
                </a:solidFill>
              </a:rPr>
              <a:t> </a:t>
            </a:r>
            <a:r>
              <a:rPr lang="en-IE" sz="1800" b="1" dirty="0" err="1">
                <a:solidFill>
                  <a:srgbClr val="00B0F0"/>
                </a:solidFill>
              </a:rPr>
              <a:t>Líne</a:t>
            </a:r>
            <a:r>
              <a:rPr lang="en-IE" sz="1800" b="1" dirty="0">
                <a:solidFill>
                  <a:srgbClr val="00B0F0"/>
                </a:solidFill>
              </a:rPr>
              <a:t> </a:t>
            </a:r>
            <a:r>
              <a:rPr lang="en-IE" sz="1800" b="1" dirty="0" err="1">
                <a:solidFill>
                  <a:srgbClr val="00B0F0"/>
                </a:solidFill>
              </a:rPr>
              <a:t>ar</a:t>
            </a:r>
            <a:r>
              <a:rPr lang="en-IE" sz="1800" b="1" dirty="0">
                <a:solidFill>
                  <a:srgbClr val="00B0F0"/>
                </a:solidFill>
              </a:rPr>
              <a:t> </a:t>
            </a:r>
            <a:r>
              <a:rPr lang="en-IE" sz="1800" b="1" dirty="0" err="1">
                <a:solidFill>
                  <a:srgbClr val="00B0F0"/>
                </a:solidFill>
              </a:rPr>
              <a:t>mhaithe</a:t>
            </a:r>
            <a:r>
              <a:rPr lang="en-IE" sz="1800" b="1" dirty="0">
                <a:solidFill>
                  <a:srgbClr val="00B0F0"/>
                </a:solidFill>
              </a:rPr>
              <a:t> le </a:t>
            </a:r>
            <a:r>
              <a:rPr lang="en-IE" sz="1800" b="1" dirty="0" err="1">
                <a:solidFill>
                  <a:srgbClr val="00B0F0"/>
                </a:solidFill>
              </a:rPr>
              <a:t>taitneamh</a:t>
            </a:r>
            <a:r>
              <a:rPr lang="en-IE" sz="1800" b="1" dirty="0">
                <a:solidFill>
                  <a:srgbClr val="00B0F0"/>
                </a:solidFill>
              </a:rPr>
              <a:t> le </a:t>
            </a:r>
            <a:r>
              <a:rPr lang="en-IE" sz="1800" b="1" dirty="0" err="1">
                <a:solidFill>
                  <a:srgbClr val="00B0F0"/>
                </a:solidFill>
              </a:rPr>
              <a:t>leanaí</a:t>
            </a:r>
            <a:r>
              <a:rPr lang="en-IE" sz="1800" b="1" dirty="0">
                <a:solidFill>
                  <a:srgbClr val="00B0F0"/>
                </a:solidFill>
              </a:rPr>
              <a:t>, </a:t>
            </a:r>
            <a:r>
              <a:rPr lang="en-IE" sz="1800" b="1" dirty="0" err="1">
                <a:solidFill>
                  <a:srgbClr val="00B0F0"/>
                </a:solidFill>
              </a:rPr>
              <a:t>agus</a:t>
            </a:r>
            <a:r>
              <a:rPr lang="en-IE" sz="1800" b="1" dirty="0">
                <a:solidFill>
                  <a:srgbClr val="00B0F0"/>
                </a:solidFill>
              </a:rPr>
              <a:t> </a:t>
            </a:r>
            <a:r>
              <a:rPr lang="en-IE" sz="1800" b="1" dirty="0" err="1">
                <a:solidFill>
                  <a:srgbClr val="00B0F0"/>
                </a:solidFill>
              </a:rPr>
              <a:t>bainigí</a:t>
            </a:r>
            <a:r>
              <a:rPr lang="en-IE" sz="1800" b="1" dirty="0">
                <a:solidFill>
                  <a:srgbClr val="00B0F0"/>
                </a:solidFill>
              </a:rPr>
              <a:t> </a:t>
            </a:r>
            <a:r>
              <a:rPr lang="en-IE" sz="1800" b="1" dirty="0" err="1">
                <a:solidFill>
                  <a:srgbClr val="00B0F0"/>
                </a:solidFill>
              </a:rPr>
              <a:t>taitneamh</a:t>
            </a:r>
            <a:r>
              <a:rPr lang="en-IE" sz="1800" b="1" dirty="0">
                <a:solidFill>
                  <a:srgbClr val="00B0F0"/>
                </a:solidFill>
              </a:rPr>
              <a:t> as.</a:t>
            </a:r>
            <a:endParaRPr sz="1800" b="1" dirty="0">
              <a:solidFill>
                <a:srgbClr val="00B0F0"/>
              </a:solidFill>
            </a:endParaRPr>
          </a:p>
        </p:txBody>
      </p:sp>
      <p:sp>
        <p:nvSpPr>
          <p:cNvPr id="1152" name="Google Shape;1152;gd2ea01c0e1_0_3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
              <a:t>9</a:t>
            </a:fld>
            <a:endParaRPr/>
          </a:p>
        </p:txBody>
      </p:sp>
      <p:pic>
        <p:nvPicPr>
          <p:cNvPr id="1153" name="Google Shape;1153;gd2ea01c0e1_0_31"/>
          <p:cNvPicPr preferRelativeResize="0"/>
          <p:nvPr/>
        </p:nvPicPr>
        <p:blipFill rotWithShape="1">
          <a:blip r:embed="rId3">
            <a:alphaModFix/>
          </a:blip>
          <a:srcRect/>
          <a:stretch/>
        </p:blipFill>
        <p:spPr>
          <a:xfrm>
            <a:off x="56399" y="45774"/>
            <a:ext cx="2172673" cy="480375"/>
          </a:xfrm>
          <a:prstGeom prst="rect">
            <a:avLst/>
          </a:prstGeom>
          <a:noFill/>
          <a:ln>
            <a:noFill/>
          </a:ln>
        </p:spPr>
      </p:pic>
      <p:grpSp>
        <p:nvGrpSpPr>
          <p:cNvPr id="1154" name="Google Shape;1154;gd2ea01c0e1_0_31"/>
          <p:cNvGrpSpPr/>
          <p:nvPr/>
        </p:nvGrpSpPr>
        <p:grpSpPr>
          <a:xfrm>
            <a:off x="3252872" y="1759903"/>
            <a:ext cx="5891128" cy="3268461"/>
            <a:chOff x="-5715543" y="207647"/>
            <a:chExt cx="6625200" cy="3762906"/>
          </a:xfrm>
        </p:grpSpPr>
        <p:sp>
          <p:nvSpPr>
            <p:cNvPr id="1155" name="Google Shape;1155;gd2ea01c0e1_0_31"/>
            <p:cNvSpPr/>
            <p:nvPr/>
          </p:nvSpPr>
          <p:spPr>
            <a:xfrm>
              <a:off x="-2427524" y="282449"/>
              <a:ext cx="45000" cy="43800"/>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sp>
          <p:nvSpPr>
            <p:cNvPr id="1156" name="Google Shape;1156;gd2ea01c0e1_0_31"/>
            <p:cNvSpPr/>
            <p:nvPr/>
          </p:nvSpPr>
          <p:spPr>
            <a:xfrm>
              <a:off x="-5081178" y="207647"/>
              <a:ext cx="5372700" cy="3681600"/>
            </a:xfrm>
            <a:prstGeom prst="roundRect">
              <a:avLst>
                <a:gd name="adj" fmla="val 5106"/>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sp>
          <p:nvSpPr>
            <p:cNvPr id="1157" name="Google Shape;1157;gd2ea01c0e1_0_31"/>
            <p:cNvSpPr/>
            <p:nvPr/>
          </p:nvSpPr>
          <p:spPr>
            <a:xfrm>
              <a:off x="-2441390" y="280974"/>
              <a:ext cx="36000" cy="360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grpSp>
          <p:nvGrpSpPr>
            <p:cNvPr id="1158" name="Google Shape;1158;gd2ea01c0e1_0_31"/>
            <p:cNvGrpSpPr/>
            <p:nvPr/>
          </p:nvGrpSpPr>
          <p:grpSpPr>
            <a:xfrm>
              <a:off x="-5715543" y="3770615"/>
              <a:ext cx="6625200" cy="199939"/>
              <a:chOff x="-5715543" y="3770615"/>
              <a:chExt cx="6625200" cy="199939"/>
            </a:xfrm>
          </p:grpSpPr>
          <p:sp>
            <p:nvSpPr>
              <p:cNvPr id="1159" name="Google Shape;1159;gd2ea01c0e1_0_31"/>
              <p:cNvSpPr/>
              <p:nvPr/>
            </p:nvSpPr>
            <p:spPr>
              <a:xfrm>
                <a:off x="-5706018" y="3849586"/>
                <a:ext cx="6603820" cy="120968"/>
              </a:xfrm>
              <a:custGeom>
                <a:avLst/>
                <a:gdLst/>
                <a:ahLst/>
                <a:cxnLst/>
                <a:rect l="l" t="t" r="r" b="b"/>
                <a:pathLst>
                  <a:path w="6570965" h="76200" extrusionOk="0">
                    <a:moveTo>
                      <a:pt x="202643" y="76200"/>
                    </a:moveTo>
                    <a:cubicBezTo>
                      <a:pt x="121814" y="61516"/>
                      <a:pt x="-46461" y="17462"/>
                      <a:pt x="12143" y="0"/>
                    </a:cubicBezTo>
                    <a:lnTo>
                      <a:pt x="6569312" y="0"/>
                    </a:lnTo>
                    <a:cubicBezTo>
                      <a:pt x="6583467" y="17065"/>
                      <a:pt x="6506472" y="53975"/>
                      <a:pt x="6347855" y="73819"/>
                    </a:cubicBezTo>
                    <a:lnTo>
                      <a:pt x="202643" y="76200"/>
                    </a:lnTo>
                    <a:close/>
                  </a:path>
                </a:pathLst>
              </a:custGeom>
              <a:gradFill>
                <a:gsLst>
                  <a:gs pos="0">
                    <a:srgbClr val="868B90"/>
                  </a:gs>
                  <a:gs pos="8000">
                    <a:srgbClr val="868B90"/>
                  </a:gs>
                  <a:gs pos="50000">
                    <a:srgbClr val="868B90"/>
                  </a:gs>
                  <a:gs pos="95000">
                    <a:srgbClr val="A5A9AD"/>
                  </a:gs>
                  <a:gs pos="100000">
                    <a:srgbClr val="A5A9AD"/>
                  </a:gs>
                </a:gsLst>
                <a:lin ang="16200038" scaled="0"/>
              </a:gradFill>
              <a:ln>
                <a:noFill/>
              </a:ln>
              <a:effectLst>
                <a:outerShdw blurRad="12700" dist="25400" dir="5400000" algn="t" rotWithShape="0">
                  <a:srgbClr val="262626"/>
                </a:outerShdw>
                <a:reflection stA="50000" endA="300" endPos="90000" dist="50800" dir="5400000" fadeDir="5400012" sy="-100000" algn="bl" rotWithShape="0"/>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sp>
            <p:nvSpPr>
              <p:cNvPr id="1160" name="Google Shape;1160;gd2ea01c0e1_0_31"/>
              <p:cNvSpPr/>
              <p:nvPr/>
            </p:nvSpPr>
            <p:spPr>
              <a:xfrm>
                <a:off x="-5715543" y="3770615"/>
                <a:ext cx="6625200" cy="129600"/>
              </a:xfrm>
              <a:prstGeom prst="roundRect">
                <a:avLst>
                  <a:gd name="adj" fmla="val 23977"/>
                </a:avLst>
              </a:prstGeom>
              <a:gradFill>
                <a:gsLst>
                  <a:gs pos="0">
                    <a:srgbClr val="868B90"/>
                  </a:gs>
                  <a:gs pos="2000">
                    <a:srgbClr val="FBF9FA"/>
                  </a:gs>
                  <a:gs pos="5000">
                    <a:srgbClr val="868B90"/>
                  </a:gs>
                  <a:gs pos="10000">
                    <a:srgbClr val="FBF9FA"/>
                  </a:gs>
                  <a:gs pos="39000">
                    <a:srgbClr val="FBF9FA"/>
                  </a:gs>
                  <a:gs pos="63000">
                    <a:srgbClr val="FBF9FA"/>
                  </a:gs>
                  <a:gs pos="90000">
                    <a:srgbClr val="FAF9FB"/>
                  </a:gs>
                  <a:gs pos="95000">
                    <a:srgbClr val="868B90"/>
                  </a:gs>
                  <a:gs pos="98000">
                    <a:srgbClr val="FFFFFF"/>
                  </a:gs>
                  <a:gs pos="100000">
                    <a:srgbClr val="868B90"/>
                  </a:gs>
                </a:gsLst>
                <a:lin ang="21593863" scaled="0"/>
              </a:gradFill>
              <a:ln>
                <a:noFill/>
              </a:ln>
              <a:effectLst>
                <a:reflection stA="50000" endA="300" endPos="90000" dist="50800" dir="5400000" fadeDir="5400012" sy="-100000" algn="bl" rotWithShape="0"/>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grpSp>
        <p:sp>
          <p:nvSpPr>
            <p:cNvPr id="1161" name="Google Shape;1161;gd2ea01c0e1_0_31"/>
            <p:cNvSpPr/>
            <p:nvPr/>
          </p:nvSpPr>
          <p:spPr>
            <a:xfrm>
              <a:off x="-2857566" y="3771797"/>
              <a:ext cx="923491" cy="82550"/>
            </a:xfrm>
            <a:custGeom>
              <a:avLst/>
              <a:gdLst/>
              <a:ahLst/>
              <a:cxnLst/>
              <a:rect l="l" t="t" r="r" b="b"/>
              <a:pathLst>
                <a:path w="923491" h="82550" extrusionOk="0">
                  <a:moveTo>
                    <a:pt x="0" y="0"/>
                  </a:moveTo>
                  <a:lnTo>
                    <a:pt x="923491" y="0"/>
                  </a:lnTo>
                  <a:cubicBezTo>
                    <a:pt x="920296" y="46402"/>
                    <a:pt x="881273" y="82550"/>
                    <a:pt x="833807" y="82550"/>
                  </a:cubicBezTo>
                  <a:lnTo>
                    <a:pt x="89683" y="82550"/>
                  </a:lnTo>
                  <a:cubicBezTo>
                    <a:pt x="42218" y="82550"/>
                    <a:pt x="3194" y="46402"/>
                    <a:pt x="0" y="0"/>
                  </a:cubicBezTo>
                  <a:close/>
                </a:path>
              </a:pathLst>
            </a:custGeom>
            <a:solidFill>
              <a:srgbClr val="F7F5F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sp>
          <p:nvSpPr>
            <p:cNvPr id="1162" name="Google Shape;1162;gd2ea01c0e1_0_31"/>
            <p:cNvSpPr/>
            <p:nvPr/>
          </p:nvSpPr>
          <p:spPr>
            <a:xfrm>
              <a:off x="-5080279" y="207647"/>
              <a:ext cx="2070313" cy="3020732"/>
            </a:xfrm>
            <a:custGeom>
              <a:avLst/>
              <a:gdLst/>
              <a:ahLst/>
              <a:cxnLst/>
              <a:rect l="l" t="t" r="r" b="b"/>
              <a:pathLst>
                <a:path w="2070313" h="3020732" extrusionOk="0">
                  <a:moveTo>
                    <a:pt x="187976" y="0"/>
                  </a:moveTo>
                  <a:lnTo>
                    <a:pt x="2070313" y="0"/>
                  </a:lnTo>
                  <a:lnTo>
                    <a:pt x="1928420" y="207031"/>
                  </a:lnTo>
                  <a:lnTo>
                    <a:pt x="183453" y="207031"/>
                  </a:lnTo>
                  <a:lnTo>
                    <a:pt x="183453" y="2753062"/>
                  </a:lnTo>
                  <a:lnTo>
                    <a:pt x="0" y="3020732"/>
                  </a:lnTo>
                  <a:lnTo>
                    <a:pt x="0" y="187976"/>
                  </a:lnTo>
                  <a:cubicBezTo>
                    <a:pt x="0" y="84160"/>
                    <a:pt x="84160" y="0"/>
                    <a:pt x="187976" y="0"/>
                  </a:cubicBezTo>
                  <a:close/>
                </a:path>
              </a:pathLst>
            </a:custGeom>
            <a:gradFill>
              <a:gsLst>
                <a:gs pos="0">
                  <a:srgbClr val="FFFFFF">
                    <a:alpha val="0"/>
                  </a:srgbClr>
                </a:gs>
                <a:gs pos="86000">
                  <a:srgbClr val="FFFFFF">
                    <a:alpha val="40000"/>
                  </a:srgbClr>
                </a:gs>
                <a:gs pos="100000">
                  <a:srgbClr val="FFFFFF">
                    <a:alpha val="40000"/>
                  </a:srgbClr>
                </a:gs>
              </a:gsLst>
              <a:lin ang="16200038"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grpSp>
      <p:pic>
        <p:nvPicPr>
          <p:cNvPr id="1163" name="Google Shape;1163;gd2ea01c0e1_0_31" title="HTML Heroes - Stop Think Check.mp4">
            <a:hlinkClick r:id="rId4"/>
          </p:cNvPr>
          <p:cNvPicPr preferRelativeResize="0"/>
          <p:nvPr/>
        </p:nvPicPr>
        <p:blipFill>
          <a:blip r:embed="rId5">
            <a:alphaModFix/>
          </a:blip>
          <a:stretch>
            <a:fillRect/>
          </a:stretch>
        </p:blipFill>
        <p:spPr>
          <a:xfrm>
            <a:off x="3981021" y="1959712"/>
            <a:ext cx="4520899" cy="2718101"/>
          </a:xfrm>
          <a:prstGeom prst="rect">
            <a:avLst/>
          </a:prstGeom>
          <a:noFill/>
          <a:ln>
            <a:noFill/>
          </a:ln>
        </p:spPr>
      </p:pic>
      <p:sp>
        <p:nvSpPr>
          <p:cNvPr id="1164" name="Google Shape;1164;gd2ea01c0e1_0_31"/>
          <p:cNvSpPr txBox="1"/>
          <p:nvPr/>
        </p:nvSpPr>
        <p:spPr>
          <a:xfrm>
            <a:off x="326665" y="3616997"/>
            <a:ext cx="2791200" cy="67707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u="sng" dirty="0">
                <a:solidFill>
                  <a:schemeClr val="hlink"/>
                </a:solidFill>
                <a:latin typeface="Montserrat"/>
                <a:ea typeface="Montserrat"/>
                <a:cs typeface="Montserrat"/>
                <a:sym typeface="Montserrat"/>
                <a:hlinkClick r:id="rId6"/>
              </a:rPr>
              <a:t>https://vimeo.com/527704460</a:t>
            </a:r>
            <a:r>
              <a:rPr lang="en" sz="1600" b="1" dirty="0">
                <a:solidFill>
                  <a:schemeClr val="dk1"/>
                </a:solidFill>
                <a:latin typeface="Montserrat"/>
                <a:ea typeface="Montserrat"/>
                <a:cs typeface="Montserrat"/>
                <a:sym typeface="Montserrat"/>
              </a:rPr>
              <a:t> </a:t>
            </a:r>
            <a:endParaRPr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63"/>
                                        </p:tgtEl>
                                        <p:attrNameLst>
                                          <p:attrName>style.visibility</p:attrName>
                                        </p:attrNameLst>
                                      </p:cBhvr>
                                      <p:to>
                                        <p:strVal val="visible"/>
                                      </p:to>
                                    </p:set>
                                    <p:animEffect transition="in" filter="fade">
                                      <p:cBhvr>
                                        <p:cTn id="7" dur="1000"/>
                                        <p:tgtEl>
                                          <p:spTgt spid="1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Wart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art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484</TotalTime>
  <Words>3170</Words>
  <Application>Microsoft Macintosh PowerPoint</Application>
  <PresentationFormat>On-screen Show (16:9)</PresentationFormat>
  <Paragraphs>171</Paragraphs>
  <Slides>21</Slides>
  <Notes>21</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21</vt:i4>
      </vt:variant>
    </vt:vector>
  </HeadingPairs>
  <TitlesOfParts>
    <vt:vector size="33" baseType="lpstr">
      <vt:lpstr>Oswald</vt:lpstr>
      <vt:lpstr>Calibri</vt:lpstr>
      <vt:lpstr>PT Sans</vt:lpstr>
      <vt:lpstr>Arial</vt:lpstr>
      <vt:lpstr>Montserrat ExtraBold</vt:lpstr>
      <vt:lpstr>Montserrat Light</vt:lpstr>
      <vt:lpstr>Roboto Light</vt:lpstr>
      <vt:lpstr>Quattrocento Sans</vt:lpstr>
      <vt:lpstr>Montserrat</vt:lpstr>
      <vt:lpstr>Helvetica Neue</vt:lpstr>
      <vt:lpstr>1_Wart template</vt:lpstr>
      <vt:lpstr>Wart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AMHRÁN RUBY AGUS ARCHIE FAOIN GCÓD SÁBHÁILTEACHTA AR LÍNE</vt:lpstr>
      <vt:lpstr>Ruby and Archie’s Online Safety Tips   STAD SMAOINIGH SEICEÁIL </vt:lpstr>
      <vt:lpstr>PowerPoint Presentation</vt:lpstr>
      <vt:lpstr>PowerPoint Presentation</vt:lpstr>
      <vt:lpstr>PowerPoint Presentation</vt:lpstr>
      <vt:lpstr>PowerPoint Presentation</vt:lpstr>
      <vt:lpstr>PowerPoint Presentation</vt:lpstr>
      <vt:lpstr>GNÍOMHAÍOCHTAÍ BREISITHE LE hAGHAIDH LÁ NA SÁBHÁILTEACHTA IDIRLÍN </vt:lpstr>
      <vt:lpstr>PowerPoint Presentation</vt:lpstr>
      <vt:lpstr>PowerPoint Presentation</vt:lpstr>
      <vt:lpstr>PowerPoint Presentation</vt:lpstr>
      <vt:lpstr>PowerPoint Presentation</vt:lpstr>
      <vt:lpstr>CEISTEANNA LE PLÉ:</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catriona mulcahy</dc:creator>
  <cp:lastModifiedBy>Microsoft Office User</cp:lastModifiedBy>
  <cp:revision>13</cp:revision>
  <dcterms:modified xsi:type="dcterms:W3CDTF">2021-09-03T13:53:30Z</dcterms:modified>
</cp:coreProperties>
</file>