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9" r:id="rId2"/>
  </p:sldMasterIdLst>
  <p:notesMasterIdLst>
    <p:notesMasterId r:id="rId26"/>
  </p:notesMasterIdLst>
  <p:sldIdLst>
    <p:sldId id="256" r:id="rId3"/>
    <p:sldId id="257" r:id="rId4"/>
    <p:sldId id="259" r:id="rId5"/>
    <p:sldId id="260" r:id="rId6"/>
    <p:sldId id="261" r:id="rId7"/>
    <p:sldId id="283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2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" pitchFamily="2" charset="77"/>
      <p:regular r:id="rId31"/>
      <p:bold r:id="rId32"/>
      <p:italic r:id="rId33"/>
      <p:boldItalic r:id="rId34"/>
    </p:embeddedFont>
    <p:embeddedFont>
      <p:font typeface="Montserrat ExtraBold" pitchFamily="2" charset="77"/>
      <p:bold r:id="rId35"/>
      <p:italic r:id="rId36"/>
      <p:boldItalic r:id="rId37"/>
    </p:embeddedFont>
    <p:embeddedFont>
      <p:font typeface="Montserrat Light" pitchFamily="2" charset="77"/>
      <p:regular r:id="rId38"/>
      <p:bold r:id="rId39"/>
      <p:italic r:id="rId40"/>
      <p:boldItalic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Oswald" pitchFamily="2" charset="77"/>
      <p:regular r:id="rId46"/>
      <p:bold r:id="rId47"/>
    </p:embeddedFont>
    <p:embeddedFont>
      <p:font typeface="PT Sans" panose="020B0503020203020204" pitchFamily="34" charset="77"/>
      <p:regular r:id="rId48"/>
      <p:bold r:id="rId49"/>
      <p:italic r:id="rId50"/>
      <p:boldItalic r:id="rId51"/>
    </p:embeddedFont>
    <p:embeddedFont>
      <p:font typeface="Quattrocento Sans" panose="020B0502050000020003" pitchFamily="34" charset="0"/>
      <p:regular r:id="rId52"/>
      <p:bold r:id="rId53"/>
      <p:italic r:id="rId54"/>
      <p:boldItalic r:id="rId55"/>
    </p:embeddedFont>
    <p:embeddedFont>
      <p:font typeface="Roboto Light" panose="020F0302020204030204" pitchFamily="34" charset="0"/>
      <p:regular r:id="rId56"/>
      <p: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g6y5Iel1/U0/CNln18PJSjKFhk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62184" autoAdjust="0"/>
  </p:normalViewPr>
  <p:slideViewPr>
    <p:cSldViewPr snapToGrid="0">
      <p:cViewPr varScale="1">
        <p:scale>
          <a:sx n="105" d="100"/>
          <a:sy n="105" d="100"/>
        </p:scale>
        <p:origin x="238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font" Target="fonts/font31.fntdata"/><Relationship Id="rId10" Type="http://schemas.openxmlformats.org/officeDocument/2006/relationships/slide" Target="slides/slide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gmcbeats.com/?_ga=2.48622950.1920727836.1533034386-1008544369.1533034386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vimeo.com/119144265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wise.ie/saferinternetday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wvZ2Q7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nternetsafety@pdst.i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webwise.ie/saferinternet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wise.ie/up2us-2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wise.ie/lessons/5-my-information-online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wise.ie/teachers/myselfielesson4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631825"/>
            <a:ext cx="5616575" cy="3159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6" name="Google Shape;936;p2:notes"/>
          <p:cNvSpPr txBox="1">
            <a:spLocks noGrp="1"/>
          </p:cNvSpPr>
          <p:nvPr>
            <p:ph type="body" idx="1"/>
          </p:nvPr>
        </p:nvSpPr>
        <p:spPr>
          <a:xfrm>
            <a:off x="691886" y="4000957"/>
            <a:ext cx="5535088" cy="3790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100" b="1" i="0" u="none" baseline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Nótaí don chainteoir – réamhrá gearr agus fáiltiú.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ga" sz="1100" b="0" i="0" u="none" baseline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Mínigh a fhad a bheidh an chaint agus na cineálacha rudaí a bheidh tú a dhéanamh thar an tréimhse sin.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100" b="0" i="0" u="none" baseline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Mar shampla: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ga" sz="1100" b="0" i="0" u="none" baseline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‘Inniu táimid ag teacht le chéile leis na milliúin duine ar fud an domhain chun ceiliúradh a dhéanamh ar Lá na Sábháilteachta Idirlín, lá chun idirlíon níos sábháilte agus níos fearr a chur chun cinn don uile úsáideoir, go háirithe leanaí. Le linn an tionóil seo, táimid chun labhairt ar bheith ar líne agus an t-idirlíon a úsáid. Breathnóimid ar na buntáistí agus na míbhuntáistí a d’fhéadfadh a bheith ann a bhaineann leis an idirlíon, chomh maith le roinnt comhairle ginearálta ar conas a bheith sábháilte agus tú ag úsáid an idirlín.’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d41e5fefd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0" name="Google Shape;1030;gd41e5fefd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1" i="1" u="none" baseline="0">
                <a:latin typeface="Montserrat"/>
                <a:ea typeface="Montserrat"/>
                <a:cs typeface="Montserrat"/>
                <a:sym typeface="Montserrat"/>
              </a:rPr>
              <a:t>Tabhair faoi deara:</a:t>
            </a:r>
            <a:r>
              <a:rPr lang="ga" b="0" i="0" u="none" baseline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</a:t>
            </a:r>
            <a:r>
              <a:rPr lang="ga" b="0" i="0" u="none" baseline="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GMCBeats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agus Webwise Éireann a chum an Rap in aghaidh na Cibearbhulaíochta – I Like It [Is Maith Liom É], chun teachtaireacht frithbhulaíochta a chur chun cinn chun Lá na Sábháilteachta Idirlín a chomóradh.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Éist leis na liricí agus féach an bhfuil tú in ann an phríomhchomhairle shábháilteachta a thabhairt faoi deara.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Cliceáil ar an nasc chun an físeán a sheinm: </a:t>
            </a:r>
            <a:r>
              <a:rPr lang="ga" b="1" i="0" u="sng" baseline="0">
                <a:solidFill>
                  <a:srgbClr val="1155CC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https://vimeo.com/119144265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Gníomhaíocht leathan LSI: </a:t>
            </a: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Cruthaigh do rap féin faoi shábháilteacht idirlín. D’fhéadfaí a bheith ag obair ar na liricí le chéile agus an rap nó amhrán a chasadh ansin. Seo sampla iontach de ghníomhaíocht chun úsáid níos fearr agus níos sábháilte a bhaint as an idirlíon le haghaidh Lá na Sábháilteachta Idirlín. Ba bhreá le Webwise é a chloisteáil! Seol isteach chugainn é trí Twitter, Facebook nó Instagram, seol ríomhphost chuig internetsafety@pdst.ie nó bíodh súil amuigh agat dár gcomórtas do Lá na Sábháilteachta Idirlín ar webwise.ie agus d’fhéadfadh do scoil duaiseanna a bhuachan! 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d41e5fefd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0" name="Google Shape;1040;gd41e5fefd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1" i="1" u="none" baseline="0">
                <a:latin typeface="Montserrat"/>
                <a:ea typeface="Montserrat"/>
                <a:cs typeface="Montserrat"/>
                <a:sym typeface="Montserrat"/>
              </a:rPr>
              <a:t>Tabhair faoi deara: </a:t>
            </a:r>
            <a:r>
              <a:rPr lang="ga" b="0" i="0" u="none" baseline="0">
                <a:latin typeface="Montserrat"/>
                <a:ea typeface="Montserrat"/>
                <a:cs typeface="Montserrat"/>
                <a:sym typeface="Montserrat"/>
              </a:rPr>
              <a:t>Déan athbhreithniú ar na pointí seo a leanas leis na daltaí ar Bhunrialacha na Cumarsáide ar Líne: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Bíodh meas agat i gcónaí ar mhothúcháin daoine eile ar an idirlíon. Ní athraíonn an chaoi a gcaithimid le daoine díreach toisc go bhfuil tú taobh thiar de scáileán - tá sé chomh tábhachtach céanna a bheith cineálta agus measúil le cairde agus daoine eile ar líne agus a bhíonn as líne.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Ní hionann gach duine a mbuaileann tú leo ar líne agus an duine a mhaíonn siad.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Ná buail le duine riamh san fhíorshaol nach raibh aithne agat air ach ar líne.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Má fhaigheann tú teachtaireacht a chuireann isteach ort: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STAD – ná freagair an teachtaireacht ach tóg seat scáileáin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BAC – cuir bac ar an seoltóir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INIS – do dhuine fásta, a bhfuil muinín agat as, faoi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Nótaí an Mhúinteora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ar an gcaoi le dul i ngleic le cibearbhulaíocht: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527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Open Sans"/>
              <a:buChar char="●"/>
            </a:pP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Ná freagair 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teachtaireachtaí a chuireann isteach ort nó a chiapann thú – Cé go dteastódh uait freagra a thabhairt orthu, is é sin go díreach a theastaíonn ón seoltóir chomh maith. Ba mhaith leo a fháil amach gur chuir siad isteach ort nó go bhfuil trí chéile mar gheall air. Má thugann tú freagra níos mailísí orthu, beidh a fhios acu gur chuir siad isteach ort. Is é sin atá uathu! D’fhéadfaidís gearán a dhéanamh fút fiú!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527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Open Sans"/>
              <a:buChar char="●"/>
            </a:pP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Coinnigh an teachtaireacht 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Ní gá í a léamh, ach coimeád mar sin féin í. Má fhaigheann tú teachtaireachtaí a chuireann isteach ort ar bhonn rialta, beidh an fhianaise ag teastáil uait chun cabhair a fháil. Beidh an fhianaise ó úinéirí suíomhanna gréasáin, ó chuideachtaí fón póca agus ó na Gardaí le go mbeidh siad ábalta teacht i gcabhair ort.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527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Open Sans"/>
              <a:buChar char="●"/>
            </a:pP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Cuir bac ar an seoltóir 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Ní gá duit cur suas leis an gciapadh sin. Má fhaigheann tú teachtaireachtaí a chuireann isteach ort, is féidir cosc a chur ar an duine sin tríd an gcnaipe ‘Cuir Bac leis an Duine seo’ a bhrú. Is féidir bac a chur ar uimhir fóin daoine ar roinnt fóin phóca.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527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Open Sans"/>
              <a:buChar char="●"/>
            </a:pP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Labhair le duine a bhfuil muinín agat as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– Labhair le do thuismitheoirí/chaomhnóirí, cairde nó le duine a bhfuil muinín agat as; de ghnáth, is é sin an chéad chéim is féidir a ghlacadh chun dul i ngleic le deacracht ar bith. I gcás teachtaireachtaí bulaíochta ar scoil, ba cheart duit labhairt le múinteoir a bhfuil muinín agat as nó le treoirchomhairleoir. Má theastaíonn uait labhairt le duine láithreach, is féidir glao a chur ar Líne Chabhrach na Leanaí ag 1800 66 66 66 freisin. Cuireann Líne Chabhrach na Leanaí ISPCC seirbhís tacaíochta téacs (seol téacs a deir ‘Talk’ chuig 50101) agus seirbhís comhrá ar líne ar fáil freisin ar https://www.childline.ie/ le tacú le daoine óga.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5275" algn="just" rtl="0">
              <a:lnSpc>
                <a:spcPct val="150000"/>
              </a:lnSpc>
              <a:spcBef>
                <a:spcPts val="0"/>
              </a:spcBef>
              <a:spcAft>
                <a:spcPts val="2400"/>
              </a:spcAft>
              <a:buClr>
                <a:srgbClr val="383838"/>
              </a:buClr>
              <a:buSzPts val="1050"/>
              <a:buFont typeface="Open Sans"/>
              <a:buChar char="●"/>
            </a:pP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Déan Deacrachtaí a Thuairisciú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Déan deacrachtaí a thuairisciú do na daoine ar féidir leo rud éigin a dhéanamh fúthu. Cuireann suíomhanna gréasáin, aipeanna meán sóisialta, aipeanna téacsála agus oibritheoirí fón póca freagracha bealaí ar fáil dá gcuid úsáideoirí chun ábhar ar nós bulaíochta nó ábhar garbh a thuairisciú.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7f98d56b6c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9" name="Google Shape;1049;g7f98d56b6c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 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Tabhair amach bileog gníomhaíochtaí Lá na Sábháilteachta Idirlín le tógáil abhaile atá ar fáil ag </a:t>
            </a:r>
            <a:r>
              <a:rPr lang="ga" b="0" i="0" u="sng" baseline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www.webwise.ie/saferinternetday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Tógfaidh na daltaí í seo abhaile agus léifidh siad tríthi lena dtuismitheoirí/gcaomhnóirí, aontóidh siad ar na téarmaí atá liostaithe agus déanfaidh siad í a shíniú.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7f98d56b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7" name="Google Shape;1057;g7f98d56b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1" i="1" u="none" baseline="0">
                <a:latin typeface="Montserrat"/>
                <a:ea typeface="Montserrat"/>
                <a:cs typeface="Montserrat"/>
                <a:sym typeface="Montserrat"/>
              </a:rPr>
              <a:t>Tabhair faoi deara:</a:t>
            </a:r>
            <a:r>
              <a:rPr lang="ga" b="0" i="0" u="none" baseline="0">
                <a:latin typeface="Montserrat"/>
                <a:ea typeface="Montserrat"/>
                <a:cs typeface="Montserrat"/>
                <a:sym typeface="Montserrat"/>
              </a:rPr>
              <a:t> Cén chaoi a bheith sábháilte ar líne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latin typeface="Montserrat"/>
                <a:ea typeface="Montserrat"/>
                <a:cs typeface="Montserrat"/>
                <a:sym typeface="Montserrat"/>
              </a:rPr>
              <a:t>Anois táimid chun an Quiz Bunscoile gearr ar Líne de chuid Lá na Sábháilteachta Idirlín a dhéanamh agus gheobhaimid amach cén chaoi a bheith sábháilte ar líne!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0" i="0" u="none" baseline="0">
                <a:latin typeface="Montserrat"/>
                <a:ea typeface="Montserrat"/>
                <a:cs typeface="Montserrat"/>
                <a:sym typeface="Montserrat"/>
              </a:rPr>
              <a:t>Téigh chuig </a:t>
            </a:r>
            <a:r>
              <a:rPr lang="ga" b="0" i="0" u="sng" baseline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https://bit.ly/3wvZ2Q7</a:t>
            </a:r>
            <a:r>
              <a:rPr lang="ga" b="0" i="0" u="none" baseline="0">
                <a:latin typeface="Montserrat"/>
                <a:ea typeface="Montserrat"/>
                <a:cs typeface="Montserrat"/>
                <a:sym typeface="Montserrat"/>
              </a:rPr>
              <a:t> chun an quiz a dhéanamh. Tá ceisteanna sa quiz Kahoot seo a dhéanann achoimre ar phríomhphointí sábháilteachta an chuir i láthair.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latin typeface="Montserrat"/>
                <a:ea typeface="Montserrat"/>
                <a:cs typeface="Montserrat"/>
                <a:sym typeface="Montserrat"/>
              </a:rPr>
              <a:t>Tá rogha ann leis na daltaí a threorú tríd na ceisteanna ar an scáileán nó má tá rochtain acu ar ghléasanna, is féidir leo a bheith ag imirt leo astu féin.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5" name="Google Shape;106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</a:t>
            </a: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Tóg féinphic de Thionól Lá na Sábháilteachta Idirlín agus déan é a sheoladh isteach chuig Webwise ar </a:t>
            </a:r>
            <a:r>
              <a:rPr lang="ga" b="0" i="0" u="sng" baseline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internetsafety@pdst.ie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nó roinn do thacaíocht ar mheáin shóisialta do scoile freisin ag úsáid na haischlibe #SaferInternetDay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breá le Webwise bhur ngrianghraif ar fad ó bhur bhfeachtais maidir le sábháilteacht ar líne agus bhur ngníomhaíochtaí do Lá na Sábháilteachta Idirlín a fheiceáil. Seolaigí isteach bhur ngrianghraif, bhfíseáin agus bpóstaeir chuig Webwise agus d’fhéadfadh do scoil duaiseanna iontacha a bhuachan.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Tá go leor smaointe agus gníomhaíochtaí ar leathanach Lá na Sábháilteachta Idirlín: </a:t>
            </a:r>
            <a:r>
              <a:rPr lang="ga" b="0" i="0" u="none" baseline="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www.webwise.ie/saferinternet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day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Cláraigh imeachtaí do scoile le haghaidh Lá na Sábháilteachta Idirlín ar léarscáil imeachtaí Webwise agus faigh bandaí rosta LSI saor in aisce do do scoil. Cláraigh anseo: www.webwise.ie/saferinternetday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Roinnigí bhur ngníomhaíochtaí LSI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breá linn bhur ngrianghraif ar fad ó bhur bhfeachtais maidir le sábháilteacht ar líne agus bhur ngníomhaíochtaí do Lá na Sábháilteachta Idirlín a fheiceáil. Ceanglaígí linn ar: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•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Twitter @Webwise_Ireland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•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Facebook: facebook.com/webwise_Ireland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•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Instagram: webwiseireland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•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Roinnigí smaointe, noda nó pleananna ag úsáid #SaferInternetDay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22860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•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Roinnigí bhur dteachtaireachtaí faoi shábháilteacht idirlín ar webwise.ie/saferinternetday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5" name="Google Shape;3325;gd5a92ac8b7_0_10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6" name="Google Shape;3326;gd5a92ac8b7_0_10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ga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 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Mholfadh Webwise duit cóipeanna de na leabhráin </a:t>
            </a: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Treoir do Thuismitheoirí maidir le hIdirlíon Níos Fearr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agus ár seicliostaí do Thuismitheoirí a íoslódáil le tabhairt amach do scoláirí lena dtógáil abhaile dá dtuismitheoirí. Is féidir an leabhrán a ordú saor in aisce ar webwise.ie/ga/tuismitheoiri</a:t>
            </a:r>
            <a:endParaRPr b="1" u="sng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0875" y="631825"/>
            <a:ext cx="5616575" cy="3159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0" name="Google Shape;1090;p14:notes"/>
          <p:cNvSpPr txBox="1">
            <a:spLocks noGrp="1"/>
          </p:cNvSpPr>
          <p:nvPr>
            <p:ph type="body" idx="1"/>
          </p:nvPr>
        </p:nvSpPr>
        <p:spPr>
          <a:xfrm>
            <a:off x="691886" y="4000957"/>
            <a:ext cx="5535088" cy="3790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100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</a:t>
            </a:r>
            <a:r>
              <a:rPr lang="ga" sz="11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Tá na sleamhnáin bhreisithe seo a leanas le haghaidh Lá na Sábháilteachta Idirlín ar fáil do mhúinteoirí atá ag iarraidh úsáid a bhaint astu chun tacú le caint LSI a bheidh siad díreach i ndiaidh a chloisteáil. Tá na gníomhaíochtaí seo le comhlánú sa seomra ranga chun leanúint leis an bplé ar an gcaoi a bheith sábháilte ar líne. Tá treoracha agus naisc sna sleamhnáin seo a leanas le bileoga oibre is féidir leis na daltaí a íoslódáil agus a chomhlánú.</a:t>
            </a:r>
            <a:endParaRPr sz="11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 </a:t>
            </a:r>
            <a:r>
              <a:rPr lang="ga" b="0" i="0" u="none" baseline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Tá na gníomhaíochtaí breisithe dírithe ar rang 5 agus rang 6 toisc go dtagann siad ón acmhainn MySelfie agus ón acmhainn Iar-Bhunscoile #UptoUs atá ar fáil ag www.webwise.ie/ga/muinteoiri/faigh-acmhainni/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araon.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7f9caf4a44_0_1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2" name="Google Shape;1102;g7f9caf4a44_0_1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 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 ghníomhaíocht seo, breathnóimid ar fhaisnéis phearsanta a roinnt ar líne agus déanfaimid machnamh ar an gcaoi ar féidir do chuid faisnéise pearsanta a chosaint ach a chinntiú go bhfuil do shocruithe príobháideachais i bhfeidhm.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1.Tabhair amach na </a:t>
            </a: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bileoga oibre Mo Phróifíl ar fáil ó Up2Us, ceacht 2, </a:t>
            </a:r>
            <a:r>
              <a:rPr lang="ga" b="0" i="0" u="sng" baseline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https://www.webwise.ie/up2us-2/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2.Mínigh nár cheart go mbeadh aon dalta ag caint nuair atá siad ag comhlánú na bileoige oibre. Mar sin féin, féadfaidh siad teachtaireachtaí a scríobh nó pictiúir a tharraingt chun cumarsáid a dhéanamh lena chéile agus iad ag comhlánú a mbileog oibre. Leag béim ar an bpointe gur príobháideach atá na nótaí agus, mar sin, is féidir leis na daltaí labhairt faoi cibé rud ar mian leo labhairt faoi, ach é a bheith réasúnta. Tá sé tábhachtach go gcoinnítear na nótaí sin príobháideach agus go scriostar iad chomh luath agus atá an ghníomhaíocht thart. Níor cheart na nótaí ná na próifílí a léamh amach don rang ach amháin má tá na rannpháirtithe sásta an fhaisnéis a roinnt.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 Tabhair trí nóiméad do na daltaí lena mbileoga oibre a chomhlánú.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 Nuair a bheidh a bhileog comhlánaithe ag gach duine, déan suirbhé ar an ngrúpa. Fiafraigh díobh a lámha a chur suas dá mbeidís sásta an fhaisnéis atá scríofa ar a mbileoga oibre nó nótaí a roinnt: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-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 cairde?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-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 chlár fógraí scoile?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-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 ionad siopadóireachta?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-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 shuíomh gréasáin de chuid na scoile?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g74ef5f48a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2" name="Google Shape;1112;g74ef5f48a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</a:t>
            </a: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 ghníomhaíocht seo, breathnóimid ar fhaisnéis phearsanta a roinnt ar líne agus déanfaimid machnamh ar an gcaoi ar féidir do chuid faisnéise pearsanta a chosaint ach a chinntiú go bhfuil do shocruithe príobháideachais i bhfeidhm.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 ndiaidh duit an suirbhé a dhéanamh ar an ngrúpa, cuir na ceisteanna seo a leanas. D’fhéadfadh na freagraí molta cabhrú leat an plé a stiúradh: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 cheart duit an cineál seo faisnéise a roinnt ar líne?</a:t>
            </a:r>
            <a:endParaRPr b="1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Freagraí molta: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ga" b="0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 cheart; dá roinnfí an cineál sin faisnéise ar líne, d’fhéadfadh daoine cabhrú leat in am an ghátair.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ga" b="0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 cheart; dá roinnfí an cineál sin faisnéise ar líne, chabhrófaí leat í a chur díot.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ga" b="0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 cheart; dá roinnfí an cineál sin faisnéise ar líne, d’fhéadfaí fógraí, naisc agus táirgí a d’fhéadfadh a bheith suimiúil duitse a chur i láthair duit.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ga" b="0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Níor cheart; dá roinnfí an cineál sin faisnéise ar líne, d’fhéadfá a bheith leochaileach dá bhfaigheadh an duine mícheart greim ar an bhfaisnéis sin.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ga" b="0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Níor cheart; dá roinnfí an cineál sin faisnéise ar líne, d’fhéadfaí go ndéanfaí díobháil do dhuine éigin dá bharr.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ga" b="0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Níor cheart; dá roinnfí an cineál sin faisnéise ar líne, d’fhéadfadh an baol a bheith ann go ndéanfaí camscéim orm.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Cad iad na rioscaí a bhaineann lena leithéid d’fhaisnéis a roinnt?</a:t>
            </a:r>
            <a:endParaRPr b="1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Freagraí molta: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ga" b="0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D’fhéadfadh duine éigin nach bhfuil aithne agat air mealladh a bhaint asat nó dúshaothrú a dhéanamh ort go héasca.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ga" b="0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D’fhéadfaí go gcuirfí bobghlaonna teileafóin ort agus go seolfaí turscair chugat dá bharr.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ga" b="0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Má dhéanann tú tuilleadh faisnéis phearsanta a nochtadh fút féin ar líne, bíonn an baol ann go ndéanfar cibearbhulaíocht ort ar bhealach níos pearsanta agus níos goilliúnaí.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Cén chaoi a bhféadfaí cur leis an gcibearbhulaíocht ach faisnéis phríobháideach a roinnt ar líne?</a:t>
            </a:r>
            <a:endParaRPr b="1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Freagraí molta: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ga" b="0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Dá mhó faisnéis phearsanta a phostálann tú ar líne, is amhlaidh is mó an baol go gciapfar thú.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ga" b="0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Trí fhaisnéis phearsanta a phostáil ar líne, tugann tú deis do dhaoine labhairt faoin bhfaisnéis sin: d’fhéadfaidís tuairimí a ghoillfeadh ort a rá mar thoradh air sin.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ga" b="0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D’fhéadfadh ráflaí mailíseacha teacht as faisnéis phearsanta a postáladh ar líne.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Char char="●"/>
            </a:pPr>
            <a:r>
              <a:rPr lang="ga" b="0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Má phostálann tú faisnéis phearsanta, mar shampla, do sheoladh, is féidir go mbeidh tú i mbaol bulaíocht fhisiciúil.</a:t>
            </a:r>
            <a:endParaRPr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 ndiaidh plé gearr a stiúradh, cliceáil chun na príomhtheachtaireachtaí ar an gcéad sleamhnán eile a nochtadh ar an scáileán.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74ef5f48a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1" name="Google Shape;1121;g74ef5f48a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</a:t>
            </a: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 ndiaidh plé gearr a stiúradh, cliceáil chun na príomhtheachtaireachtaí a nochtadh ar an scáileán.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Ansin bain úsáid as an bhfaisnéis thíos chun na príomhtheachtaireachtaí a mhíniú.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Príomhtheachtaireacht: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luaithe a phostálann tú rud éigin ar líne, beidh sé ann i gcónaí agus níl smacht ar bith agat ar cé a fheicfidh do chuid faisnéise nó do ghrianghraif. Caithfidh tú smaoineamh go cúramach faoin méid a roinneann tú ar líne mar sin. Is féidir gur bealach spraíúil é pictiúir agus smaointe a roinnt chun cumarsáid a dhéanamh agus chun rudaí a chur díot. Mar sin féin, d’fhéadfaí thú a haiceáil nó camscéim a dhéanamh ort mar thoradh ar an iomarca faisnéise pearsanta a roinnt. Bíonn an baol ann freisin go ndéanfar cibearbhulaíocht ort ar bhealach níos pearsanta agus níos goilliúnaí.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Ligeann cuid mhór suíomhanna duit cinneadh a ghlacadh faoi na codanna de do phróifíl is féidir le daoine eile rochtain a fháil orthu. Glac leis go bhfuil gach rud á thaispeáint go poiblí mura bhfuil tú cinnte faoina mhalairt. Má roghnaíonn tú próifíl phríobháideach ní hionann sin is a rá nach féidir ach le do chairde amháin í a fheiceáil. Uaireanta is féidir le gach uile dhuine na rudaí a chuireann tú ar do phróifíl a fheiceáil, ach nach féidir ach le do chairde tráchtanna a dhéanamh orthu nó teachtaireachtaí a sheoladh chugat.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4" name="Google Shape;98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ga" sz="1100" b="1" i="1" u="none" baseline="0">
                <a:latin typeface="Montserrat"/>
                <a:ea typeface="Montserrat"/>
                <a:cs typeface="Montserrat"/>
                <a:sym typeface="Montserrat"/>
              </a:rPr>
              <a:t>Tabhair faoi deara:</a:t>
            </a:r>
            <a:r>
              <a:rPr lang="ga" sz="1100" b="0" i="0" u="none" baseline="0">
                <a:latin typeface="Montserrat"/>
                <a:ea typeface="Montserrat"/>
                <a:cs typeface="Montserrat"/>
                <a:sym typeface="Montserrat"/>
              </a:rPr>
              <a:t> Is tionscnamh ar fud an AE é Lá na Sábháilteachta Idirlín chun idirlíon níos sábháilte a chur chun cinn don uile úsáideoir, go háirithe an t-aos óg. </a:t>
            </a:r>
            <a:r>
              <a:rPr lang="ga" sz="1100" b="0" i="0" u="none" baseline="0"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Is é Webwise, Clár na hÉireann um Fheasacht ar Oideachas Sábháilteachta Idirlín, a chuireann Lá na Sábháilteachta Idirlín chun cinn agus a dhéanann é a chomhordú. </a:t>
            </a:r>
            <a:r>
              <a:rPr lang="ga" sz="1100" b="0" i="0" u="none" baseline="0">
                <a:latin typeface="Montserrat"/>
                <a:ea typeface="Montserrat"/>
                <a:cs typeface="Montserrat"/>
                <a:sym typeface="Montserrat"/>
              </a:rPr>
              <a:t> Is é téama Lá na Sábháilteachta Idirlín, “Ag obair le chéile le haghaidh Idirlíon Níos Fearr”.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ga" sz="1100" b="0" i="0" u="none" baseline="0">
                <a:latin typeface="Montserrat"/>
                <a:ea typeface="Montserrat"/>
                <a:cs typeface="Montserrat"/>
                <a:sym typeface="Montserrat"/>
              </a:rPr>
              <a:t>Is é is aidhm leis an lá ná go dtiocfadh daoine óga, tuismitheoirí, múinteoirí, scoileanna, rialtas agus gnólachtaí le chéile </a:t>
            </a:r>
            <a:r>
              <a:rPr lang="ga" sz="1100" b="0" i="0" u="none" baseline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chun áit níos sábháilte agus níos fearr do chách a dhéanamh den idirlíon, agus go háirithe do leanaí agus don aos óg.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100" b="0" i="0" u="none" baseline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Is lá é Lá na Sábháilteachta Idirlín chun úsáid shábháilte agus fhreagrach an idirlín a chur chun cinn, lá chun machnamh a dhéanamh ar na bealaí éagsúla ar fad a n-úsáidimid an t-idirlíon agus na bealaí ar féidir linn áit níos sábháilte agus níos fearr do chách a dhéanamh den idirlíon, agus go háirithe do leanaí agus don aos óg.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7f9caf4a44_0_1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0" name="Google Shape;1130;g7f9caf4a44_0_1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 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 ghníomhaíocht seo, déanfaimid machnamh ar na grianghraif atá oiriúnach agus ceart go leor le roinnt ar líne agus na grianghraif nach bhfuil oiriúnach nó a d’fhéadfadh cur as do dhuine ach iad a phostáil ar líne.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Iarr ar na scoláirí a gcuid fón a thógáil amach agus féachaint ar na grianghraif dheireanacha a thóg siad in éineacht le cairde.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amach an </a:t>
            </a: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seicliosta Comhroinn nó Scrios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Iarr ar na scoláirí oibriú i mbeirteanna ar feadh cúig nóiméad chun cinneadh a dhéanamh ar cheart na pictiúir seo a roinnt ar líne. Ba cheart go gcabhródh an seicliosta leo an cinneadh seo a dhéanamh.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 ndiaidh do na scoláirí dul tríd an seicliosta Comhroinn nó Scrios i mbeirteanna, cliceáil ar an gcéad sleamhnán eile.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Ansin, mínigh Tabhair aird ar Mhamó agus an phríomhtheachtaireacht ag úsáid na faisnéise thíos.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“Tá </a:t>
            </a: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aird ar Mhamó 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úsáideach nuair atá tú ag iarraidh cinneadh a dhéanamh ar cheart pictiúr a roinnt ar líne.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Más pictiúr é nach dtaispeánfá do do mhamó is dócha nár cheart dó a bheith ar líne ach an oiread!”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Príomhtheachtaireacht: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luaithe a phostálann tú grianghraf ar líne, beidh sé ann i gcónaí agus níl smacht ar bith agat ar cé a fheicfidh nó a úsáidfidh do chuid faisnéise nó íomhánna. Caithfidh tú smaoineamh go cúramach faoin méid a roinneann tú ar líne mar sin.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Caithfidh tú smaoineamh go cúramach freisin faoin éifeacht atá ag íomhánna a roinnt ar na daoine i do phictiúr. Más féidir leis an ngrianghraf náire a chur ar dhuine nó duine a chur i dtrioblóid, ní mór duit an rud freagrach a dhéanamh agus an grianghraf a scriosadh. Seans go smaoineofá go bhfuil sé ceart go leor pictiúr a roinnt le grúpa príobháideach cairde. Is cosúil le rún a rá le duine é íomhá dhigiteach a roinnt, áfach. A luaithe a roinneann tú é, níl smacht ar bith agat ar a ndéanfaidh daoine eile leis an ngrianghraf nó faisnéis sin.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7f9caf4a44_0_1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4" name="Google Shape;1144;g7f9caf4a44_0_1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 </a:t>
            </a: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Príomhtheachtaireacht: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luaithe a phostálann tú grianghraf ar líne, beidh sé ann i gcónaí agus níl smacht ar bith agat ar cé a fheicfidh nó a úsáidfidh é. Caithfidh tú smaoineamh go cúramach faoin méid a roinneann tú ar líne mar sin.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Caithfidh tú smaoineamh freisin faoin éifeacht atá ag íomhánna a roinnt ar na daoine i do phictiúr. Más féidir leis an ngrianghraf náire a chur ar dhuine nó duine a chur i dtrioblóid, ní mór duit an rud freagrach a dhéanamh agus an grianghraf a scriosadh. Seans go smaoineofá go bhfuil sé ceart go leor pictiúr a roinnt le grúpa príobháideach cairde. Is cosúil le rún a rá le duine é íomhá dhigiteach a roinnt, áfach. A luaithe a roinneann tú é, d’fhéadfadh an grianghraf críochnú suas áit ar bith!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7f9caf4a44_0_1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4" name="Google Shape;1154;g7f9caf4a44_0_1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 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Cuireann an ghníomhaíocht seo na daltaí ag déanamh machnaimh ar an tionchar a bhaineann le grianghraf a phostáil agus a roinnt ar líne agus ar an gcaoi ar féidir leis dul ó smacht go han-tapa.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Iarr ar na scoláirí a gcuid fón a thógáil amach agus féachaint ar na grianghraif dheireanacha a thóg siad in éineacht le cairde.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amach an </a:t>
            </a: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seicliosta Comhroinn nó Scrios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Iarr ar na scoláirí oibriú i mbeirteanna ar feadh cúig nóiméad chun cinneadh a dhéanamh ar cheart na pictiúir seo a roinnt ar líne. Ba cheart go gcabhródh an seicliosta leo an cinneadh seo a dhéanamh.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 ndiaidh do na scoláirí dul tríd an seicliosta Comhroinn nó Scrios i mbeirteanna, cliceáil ar an gcéad sleamhnán eile.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Ansin, mínigh Tabhair aird ar Mhamó agus an phríomhtheachtaireacht ag úsáid na faisnéise thíos.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“Tá </a:t>
            </a: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aird ar Mhamó 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úsáideach nuair atá tú ag iarraidh cinneadh a dhéanamh ar cheart pictiúr a roinnt ar líne.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Más pictiúr é nach dtaispeánfá do do mhamó is dócha nár cheart dó a bheith ar líne ach an oiread!”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Príomhtheachtaireacht: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luaithe a phostálann tú grianghraf ar líne, beidh sé ann i gcónaí agus níl smacht ar bith agat ar cé a fheicfidh nó a úsáidfidh do chuid faisnéise nó íomhánna. Caithfidh tú smaoineamh go cúramach faoin méid a roinneann tú ar líne mar sin.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Caithfidh tú smaoineamh go cúramach freisin faoin éifeacht atá ag íomhánna a roinnt ar na daoine i do phictiúr. Más féidir leis an ngrianghraf náire a chur ar dhuine nó duine a chur i dtrioblóid, ní mór duit an rud freagrach a dhéanamh agus an grianghraf a scriosadh. Seans go smaoineofá go bhfuil sé ceart go leor pictiúr a roinnt le grúpa príobháideach cairde. Is cosúil le rún a rá le duine é íomhá dhigiteach a roinnt, áfach. A luaithe a roinneann tú é, níl smacht ar bith agat ar a ndéanfaidh daoine eile leis an ngrianghraf nó faisnéis sin.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7f9caf4a44_0_1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8" name="Google Shape;1168;g7f9caf4a44_0_1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</a:t>
            </a: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achoimre úsáideach í an ghníomhaíocht seo ar na príomhphointí a pléadh sna gníomhaíochtaí roimpi ar fhaisnéis phearsanta a roinnt ar líne.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Téigh chuig Ceacht 5 Mo Chuid Faisnéise ar Líne, Gníomhaíocht 2 (</a:t>
            </a:r>
            <a:r>
              <a:rPr lang="ga" b="0" i="0" u="sng" baseline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https://www.webwise.ie/lessons/5-my-information-online/</a:t>
            </a:r>
            <a:r>
              <a:rPr lang="ga" b="0" i="0" u="sng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agus iarr ar na daltaí an ghníomhaíocht líon na bearnaí a chomhlánú mar achoimre ar an gcaoi le do chuid faisnéise pearsanta a choinneáil sábháilte ar líne.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100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</a:t>
            </a:r>
            <a:r>
              <a:rPr lang="ga" sz="11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ga" sz="11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Anois, cuimhnímis ar na buntáistí agus na míbhuntáistí a bhaineann leis an idirlíon?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1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Iarr ar dhaltaí na nithe seo a leanas a liostú: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-"/>
            </a:pPr>
            <a:r>
              <a:rPr lang="ga" sz="11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Cé na buntáistí a d’fhéadfadh a bheith ag baint leis an idirlíon?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-"/>
            </a:pPr>
            <a:r>
              <a:rPr lang="ga" sz="11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Cé na míbhuntáistí a d’fhéadfadh a bheith ag baint leis an idirlíon?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1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Samplaí de na buntáistí a bhaineann leis an idirlíon is ea cumarsáid a dhéanamh le cairde a bhfuil cónaí orthu i bhfad i gcéin, rochtain láithreach ar cheol nó ar scannáin a bhfuil tú ag iarraidh breathnú orthu, taighde a dhéanamh d’obair baile/obair thionscadail, scileanna nua a fhoghlaim agus a fhorbairt nó ábhar a chruthú.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1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Samplaí de na héifeachtaí diúltacha a d’fhéadfadh a bheith ag baint leis an idirlíon is ea go bhféadfadh leanaí rud éigin a fheiceáil nach bhfuil siad ag iarraidh a fheiceáil, cibearbhulaíocht, an iomarca ama a chaitheamh ar líne. 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1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Tugann an ceacht seo deis don rang agus don mhúinteoir freisin achoimre a dhéanamh ar an gclár Bí Sábháilte agus ar rialacha Bí Sábháilte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2" name="Google Shape;101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100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 </a:t>
            </a:r>
            <a:r>
              <a:rPr lang="ga" sz="11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Cén chaoi ar féidir linn na nithe diúltacha ar an idirlíon a sheachaint?</a:t>
            </a:r>
            <a:endParaRPr sz="1100"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ga" sz="11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Treoraigh an plé ar an gcaoi a bhféadfaimis na nithe diúltacha a bhaineann leis an idirlíon a chosc nó fiú a n-éifeachtaí díobhálacha a laghdú.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ga" sz="11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féidir leat úsáid a bhaint as seo mar dheis chun béim a chur ar thábhacht bunrialacha agus an t-idirlíon á úsáid ar scoil nó sa bhaile.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ga" sz="11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uir béim ar an bpointe gur éasca teacht ar rud éigin míchuí nó rud éigin a chuirfeadh as do leanbh ar an idirlíon agus más rud é go dtagann, gur tábhachtach é a rá le duine fásta nuair a tharlaíonn sé.</a:t>
            </a:r>
            <a:endParaRPr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ga" sz="11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Cuir in iúl do na daltaí nach orthu atá an locht má thagann siad ar rud éigin ar líne a chuireann as dóibh.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0" name="Google Shape;103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100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 </a:t>
            </a:r>
            <a:r>
              <a:rPr lang="ga" sz="11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Cé leis a labhrófá dá bhfeicfeá rud éigin ar an idirlíon nár thaitin leat?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100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‘Cé leis a labhrófá dá bhfeicfeá rud éigin ar an idirlíon nár thaitin leat nó ar mhothaigh tú neamhshábháilte dá bharr?’.  Iarr ar dhaltaí é seo a phlé ina mbeirteanna agus aiseolas a thabhairt duit nuair a bheidh siad críochnaithe.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8" name="Google Shape;103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ga" b="1" i="1" u="none" baseline="0">
                <a:latin typeface="Montserrat"/>
                <a:ea typeface="Montserrat"/>
                <a:cs typeface="Montserrat"/>
                <a:sym typeface="Montserrat"/>
              </a:rPr>
              <a:t>Tabhair faoi deara:</a:t>
            </a:r>
            <a:r>
              <a:rPr lang="ga" b="1" i="0" u="none" baseline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ga" b="0" i="0" u="none" baseline="0">
                <a:latin typeface="Montserrat"/>
                <a:ea typeface="Montserrat"/>
                <a:cs typeface="Montserrat"/>
                <a:sym typeface="Montserrat"/>
              </a:rPr>
              <a:t>Glac nóiméad chun achoimre a dhéanamh ar na príomhphointí seo do na daltaí.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endParaRPr sz="16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●"/>
            </a:pPr>
            <a:r>
              <a:rPr lang="ga" sz="1600" b="1" i="0" u="none" baseline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Is áis iontach é an t-idirlíon is féidir leat a úsáid chun go leor rudaí difriúla a dhéanamh.</a:t>
            </a:r>
            <a:endParaRPr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●"/>
            </a:pPr>
            <a:r>
              <a:rPr lang="ga" sz="1600" b="1" i="0" u="none" baseline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Níl an locht ortsa i gcónaí má thagann tú ar ábhar gránna ar an idirlíon.</a:t>
            </a:r>
            <a:endParaRPr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●"/>
            </a:pPr>
            <a:r>
              <a:rPr lang="ga" sz="1600" b="1" i="0" u="none" baseline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Is é an rud is fearr ba cheart duit a dhéanamh má fheiceann tú rud éigin ar líne a chuireann imní ort nó a chuireann as duit ná:</a:t>
            </a:r>
            <a:endParaRPr/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■"/>
            </a:pPr>
            <a:r>
              <a:rPr lang="ga" sz="1600" b="1" i="0" u="none" baseline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é a dhúnadh ach cliceáil ar an gcnaipe X ar chlé ag barr an scáileáin</a:t>
            </a:r>
            <a:endParaRPr/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■"/>
            </a:pPr>
            <a:r>
              <a:rPr lang="ga" sz="1600" b="1" i="0" u="none" baseline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é a rá le do thuismitheoirí/chaomhnóirí nó do mhúinteoirí a luaithe is féidir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d41e5fef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gd41e5fef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1" i="1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</a:t>
            </a: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Anois táimid chun féachaint ar bheith cineálta agus measúil agus muid i mbun cumarsáide ar líne, go háirithe le cairde agus comhscoláirí. Iarr ar na daltaí a bheith ag smaoineamh ar na bealaí difriúla ar féidir le daoine an t-idirlíon a úsáid chun cumarsáid a dhéanamh le teaghlach, cairde agus an saol níos leithne. Faigh aiseolas ó na daltaí air sin. I measc na samplaí a mholtar, tá téacsáil, físghlaonna, glaonna gutha, teachtaireachtaí a phostáil, físeáin nó pictiúir a uaslódáil, blaganna a scríobh agus cianfhoghlaim. 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Ansin, iarr ar na daltaí cad iad na buntáistí, dar leo, a bhaineann leis an idirlíon a úsáid chun cumarsáid a dhéanamh le cairde, teaghlach, an scoil agus an saol níos leithne? I measc na bhfreagraí a d’fhéadfadh a bheith ann, tá teaghlach atá ina gcónaí i bhfad i gcéin a fheiceáil, cumarsáid láithreach agus bheith in ann cumarsáid a dhéanamh le daoine san fhíor-am, nó bheith in ann do chuid tuairimí agus caitheamh aimsire a roinnt le pobal níos leithne agus pobail a chruthú ar líne le daoine eile a bhfuil na suimeanna céanna acu. 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Mínigh do na daltaí cé gur iontach an rud é go dtugann an t-idirlíon go leor bealaí difriúla dúinn chun cumarsáid a dhéanamh, lena n-áirítear trí scríobh, chaint, ghluaiseacht, phictiúir, ach le GIFeanna, méimeanna, agus emoji, is minic is féidir le caint ar an idirlíon teanga go hiomlán nua dá cuid féin a chruthú. Caithfimid cuimhneamh go bhfuil sé éasca míbhrí nó brí chontráilte a bhaint as rudaí toisc nach mbímid i gcónaí in ann an duine a fheiceáil nó a chloisteáil agus muid ag caint leis mar is féidir san fhíorshaol. Sin an fáth a bhfuil sé chomh tábhachtach céanna a chinntiú go mbímid cineálta agus tuisceanach do mhothúcháin daoine eile agus muid ag caint ar líne agus atá agus muid ag caint aghaidh ar aghaidh.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d41e5fefd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1" name="Google Shape;1011;gd41e5fefd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ga" b="1" i="1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Tosaímis ach plé a dhéanamh ar a bhfuil i gceist le cineáltas. Déan cinnte go míneoidh tú go bhfuil tú ag caint ar chineáltas ó thaobh an chaoi a n-iompraíonn tú thú féin os comhair daoine (nó an chaoi a n-iompraíonn siadsan iad féin os do chomhair), agus ní faoin gcaoi a mothaíonn tú faoi dhuine éigin, tá sé tuillte ag gach duine go gcaithfí leo le cineáltas agus meas. Iarr ar na daltaí a bheith ag smaoineamh faoin mbrí atá le cineáltas dóibhsean. Sampla de cheisteanna leide is ea iarraidh ar na daltaí smaoineamh ar an rud cineálta is déanaí a rinne tú do dhuine, e.g., nóta a scríobh ag rá ‘go raibh maith agat’, milseáin bhácáilte a thabhairt do dhuine gan choinne, nó an doras a choinneáil ar oscailt do dhuine. </a:t>
            </a:r>
            <a:r>
              <a:rPr lang="ga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Bain úsáid as an straitéis ‘smaoinígí-téigí i mbeirteanna-roinnigí’ chun aiseolas a bhailiú ó na daltaí air seo.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Ansin, iarr ar na daltaí a bheith ag smaoineamh faoin gcuma a d’fhéadfadh a bheith ar chineáltas ar líne. Tabhair leid do na daltaí ach iarraidh orthu smaoineamh ar shampla de chineáltas a chonaic siad ar líne le déanaí - d’fhéadfadh sé go n-áireofaí leis seo coinneáil i dteagmháil le seanghaol a chónaíonn leis/léi féin, moladh a thabhairt do dhuine, dea-scéala a roinnt le teaghlach agus cairde, e.g., pictiúr nó físeán de chóisir lá breithe, rud éigin a dhéanamh do charthanas, etc. 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Arís, bain úsáid as an straitéis ‘smaoinígí-téigí i mbeirteanna-roinnigí’ chun aiseolas a bhailiú ó na daltaí air seo. Cuir clabhsúr ar an ngníomhaíocht ach béim a chur ar an bpointe nach n-athraíonn an chaoi a gcaitheann tú le daoine sa domhan ar líne - tá sé chomh tábhachtach céanna a bheith cineálta agus measúil le cairde agus daoine eile ar líne agus atá as líne.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5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5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d41e5fefd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0" name="Google Shape;1020;gd41e5fefd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1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faoi deara:</a:t>
            </a: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Taispeáin The Photo [An Grianghraf], beochan ón acmhainn MySelfie atá ar fáil ag </a:t>
            </a:r>
            <a:r>
              <a:rPr lang="ga" b="0" i="0" u="sng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https://www.webwise.ie/teachers/myselfielesson4/</a:t>
            </a: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do na daltaí. </a:t>
            </a: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Ansin, stiúir díospóireacht ghairid ar na ceisteanna seo a leanas ar mhaithe leis na daltaí a spreagadh le comhbhá a léiriú leis na carachtair: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-"/>
            </a:pP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Cén fáth ar roinn Jack an grianghraf ar an gcéad dul síos?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-"/>
            </a:pP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Cén fáth a ndearna Cathal ionsaí ar Jack sa chlós súgartha?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-"/>
            </a:pP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Bhí Cathal agus Jack araon i dtrioblóid ag an deireadh. An raibh sé sin cothrom?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Más gá, cuir an bheochan ar siúl den dara huair agus iarr ar na daltaí machnamh a dhéanamh ar an gceist seo a leanas: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-"/>
            </a:pP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Tar éis an grianghraf a roinnt, cad a d’fhéadfadh Cathal a dhéanamh chun a chinntiú nach rachadh an scéal ó smacht?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Léirítear sa bheochan The Photo [An Grianghraf] an chaoi ar féidir le roinnt pictiúr dul ó smacht go tapa. Tarraing aird na ndaltaí ar an bhfíric gur féidir aon rud a phostálann siad ar líne a chóipeáil agus a roinnt go héasca le daoine nach mbeadh sé beartaithe dóibh riamh.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6464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6"/>
          <p:cNvGrpSpPr/>
          <p:nvPr/>
        </p:nvGrpSpPr>
        <p:grpSpPr>
          <a:xfrm>
            <a:off x="-6" y="-11"/>
            <a:ext cx="2429759" cy="1609289"/>
            <a:chOff x="608719" y="-11"/>
            <a:chExt cx="2429759" cy="1609289"/>
          </a:xfrm>
        </p:grpSpPr>
        <p:sp>
          <p:nvSpPr>
            <p:cNvPr id="11" name="Google Shape;11;p16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6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6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6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6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6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6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6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16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6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6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6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16"/>
          <p:cNvSpPr txBox="1">
            <a:spLocks noGrp="1"/>
          </p:cNvSpPr>
          <p:nvPr>
            <p:ph type="ctrTitle"/>
          </p:nvPr>
        </p:nvSpPr>
        <p:spPr>
          <a:xfrm>
            <a:off x="685800" y="1991825"/>
            <a:ext cx="52650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4" name="Google Shape;24;p16"/>
          <p:cNvGrpSpPr/>
          <p:nvPr/>
        </p:nvGrpSpPr>
        <p:grpSpPr>
          <a:xfrm>
            <a:off x="4894945" y="-11"/>
            <a:ext cx="4252453" cy="5146815"/>
            <a:chOff x="4894945" y="-11"/>
            <a:chExt cx="4252453" cy="5146815"/>
          </a:xfrm>
        </p:grpSpPr>
        <p:sp>
          <p:nvSpPr>
            <p:cNvPr id="25" name="Google Shape;25;p16"/>
            <p:cNvSpPr/>
            <p:nvPr/>
          </p:nvSpPr>
          <p:spPr>
            <a:xfrm>
              <a:off x="6108962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6"/>
            <p:cNvSpPr/>
            <p:nvPr/>
          </p:nvSpPr>
          <p:spPr>
            <a:xfrm>
              <a:off x="6716818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6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6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6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6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6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6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6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16"/>
            <p:cNvSpPr/>
            <p:nvPr/>
          </p:nvSpPr>
          <p:spPr>
            <a:xfrm>
              <a:off x="610896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6"/>
            <p:cNvSpPr/>
            <p:nvPr/>
          </p:nvSpPr>
          <p:spPr>
            <a:xfrm>
              <a:off x="6716818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6"/>
            <p:cNvSpPr/>
            <p:nvPr/>
          </p:nvSpPr>
          <p:spPr>
            <a:xfrm>
              <a:off x="7324645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6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16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16"/>
            <p:cNvSpPr/>
            <p:nvPr/>
          </p:nvSpPr>
          <p:spPr>
            <a:xfrm>
              <a:off x="4894945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16"/>
            <p:cNvSpPr/>
            <p:nvPr/>
          </p:nvSpPr>
          <p:spPr>
            <a:xfrm>
              <a:off x="6108962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6"/>
            <p:cNvSpPr/>
            <p:nvPr/>
          </p:nvSpPr>
          <p:spPr>
            <a:xfrm>
              <a:off x="550277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9990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6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6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6"/>
            <p:cNvSpPr/>
            <p:nvPr/>
          </p:nvSpPr>
          <p:spPr>
            <a:xfrm>
              <a:off x="6716818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6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6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6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6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6"/>
            <p:cNvSpPr/>
            <p:nvPr/>
          </p:nvSpPr>
          <p:spPr>
            <a:xfrm>
              <a:off x="610896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6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16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16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6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6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6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6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6"/>
            <p:cNvSpPr/>
            <p:nvPr/>
          </p:nvSpPr>
          <p:spPr>
            <a:xfrm>
              <a:off x="6716831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6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6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6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6"/>
            <p:cNvSpPr/>
            <p:nvPr/>
          </p:nvSpPr>
          <p:spPr>
            <a:xfrm>
              <a:off x="853869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6"/>
            <p:cNvSpPr/>
            <p:nvPr/>
          </p:nvSpPr>
          <p:spPr>
            <a:xfrm>
              <a:off x="6109812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6"/>
            <p:cNvSpPr/>
            <p:nvPr/>
          </p:nvSpPr>
          <p:spPr>
            <a:xfrm>
              <a:off x="6109812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6"/>
            <p:cNvSpPr/>
            <p:nvPr/>
          </p:nvSpPr>
          <p:spPr>
            <a:xfrm>
              <a:off x="6717668" y="1286669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6"/>
            <p:cNvSpPr/>
            <p:nvPr/>
          </p:nvSpPr>
          <p:spPr>
            <a:xfrm>
              <a:off x="6717668" y="193002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6"/>
            <p:cNvSpPr/>
            <p:nvPr/>
          </p:nvSpPr>
          <p:spPr>
            <a:xfrm>
              <a:off x="6717668" y="2573381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6"/>
            <p:cNvSpPr/>
            <p:nvPr/>
          </p:nvSpPr>
          <p:spPr>
            <a:xfrm>
              <a:off x="7325495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6"/>
            <p:cNvSpPr/>
            <p:nvPr/>
          </p:nvSpPr>
          <p:spPr>
            <a:xfrm>
              <a:off x="6717668" y="3216737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6"/>
            <p:cNvSpPr/>
            <p:nvPr/>
          </p:nvSpPr>
          <p:spPr>
            <a:xfrm>
              <a:off x="7325495" y="2895958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6"/>
            <p:cNvSpPr/>
            <p:nvPr/>
          </p:nvSpPr>
          <p:spPr>
            <a:xfrm>
              <a:off x="7933352" y="193002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6"/>
            <p:cNvSpPr/>
            <p:nvPr/>
          </p:nvSpPr>
          <p:spPr>
            <a:xfrm>
              <a:off x="7933352" y="257338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6"/>
            <p:cNvSpPr/>
            <p:nvPr/>
          </p:nvSpPr>
          <p:spPr>
            <a:xfrm>
              <a:off x="8539542" y="16088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>
              <a:off x="6109812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>
              <a:off x="6109812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>
              <a:off x="6717668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>
              <a:off x="7325495" y="1930025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>
              <a:off x="6717668" y="22526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>
              <a:off x="7325495" y="2573381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79;p16"/>
          <p:cNvGrpSpPr/>
          <p:nvPr/>
        </p:nvGrpSpPr>
        <p:grpSpPr>
          <a:xfrm flipH="1">
            <a:off x="-8" y="3860093"/>
            <a:ext cx="2429755" cy="1286711"/>
            <a:chOff x="6714243" y="3860093"/>
            <a:chExt cx="2429755" cy="1286711"/>
          </a:xfrm>
        </p:grpSpPr>
        <p:sp>
          <p:nvSpPr>
            <p:cNvPr id="80" name="Google Shape;80;p16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teral pattern">
  <p:cSld name="Blank lateral pattern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26"/>
          <p:cNvGrpSpPr/>
          <p:nvPr/>
        </p:nvGrpSpPr>
        <p:grpSpPr>
          <a:xfrm>
            <a:off x="6109812" y="-11"/>
            <a:ext cx="3037586" cy="5146815"/>
            <a:chOff x="6109812" y="-11"/>
            <a:chExt cx="3037586" cy="5146815"/>
          </a:xfrm>
        </p:grpSpPr>
        <p:sp>
          <p:nvSpPr>
            <p:cNvPr id="393" name="Google Shape;393;p26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6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6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6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6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6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6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6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6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6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6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6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6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6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6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6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6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6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6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6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6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6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6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6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6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6"/>
            <p:cNvSpPr/>
            <p:nvPr/>
          </p:nvSpPr>
          <p:spPr>
            <a:xfrm>
              <a:off x="853869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6"/>
            <p:cNvSpPr/>
            <p:nvPr/>
          </p:nvSpPr>
          <p:spPr>
            <a:xfrm>
              <a:off x="6717668" y="193002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6"/>
            <p:cNvSpPr/>
            <p:nvPr/>
          </p:nvSpPr>
          <p:spPr>
            <a:xfrm>
              <a:off x="7325495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6"/>
            <p:cNvSpPr/>
            <p:nvPr/>
          </p:nvSpPr>
          <p:spPr>
            <a:xfrm>
              <a:off x="6717668" y="3216737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6"/>
            <p:cNvSpPr/>
            <p:nvPr/>
          </p:nvSpPr>
          <p:spPr>
            <a:xfrm>
              <a:off x="7933352" y="193002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6"/>
            <p:cNvSpPr/>
            <p:nvPr/>
          </p:nvSpPr>
          <p:spPr>
            <a:xfrm>
              <a:off x="7933352" y="257338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6"/>
            <p:cNvSpPr/>
            <p:nvPr/>
          </p:nvSpPr>
          <p:spPr>
            <a:xfrm>
              <a:off x="8539542" y="16088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6"/>
            <p:cNvSpPr/>
            <p:nvPr/>
          </p:nvSpPr>
          <p:spPr>
            <a:xfrm>
              <a:off x="6109812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6"/>
            <p:cNvSpPr/>
            <p:nvPr/>
          </p:nvSpPr>
          <p:spPr>
            <a:xfrm>
              <a:off x="6717668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6"/>
            <p:cNvSpPr/>
            <p:nvPr/>
          </p:nvSpPr>
          <p:spPr>
            <a:xfrm>
              <a:off x="7325495" y="1930025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8" name="Google Shape;428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30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435" name="Google Shape;435;p30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0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0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0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0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0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0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0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0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0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0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0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8" name="Google Shape;458;p30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459" name="Google Shape;459;p30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0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0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0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0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0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0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0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0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1" name="Google Shape;471;p30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30"/>
          <p:cNvSpPr txBox="1">
            <a:spLocks noGrp="1"/>
          </p:cNvSpPr>
          <p:nvPr>
            <p:ph type="body" idx="1"/>
          </p:nvPr>
        </p:nvSpPr>
        <p:spPr>
          <a:xfrm>
            <a:off x="1320025" y="1582625"/>
            <a:ext cx="31335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◂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73" name="Google Shape;473;p30"/>
          <p:cNvSpPr txBox="1">
            <a:spLocks noGrp="1"/>
          </p:cNvSpPr>
          <p:nvPr>
            <p:ph type="body" idx="2"/>
          </p:nvPr>
        </p:nvSpPr>
        <p:spPr>
          <a:xfrm>
            <a:off x="4642177" y="1582625"/>
            <a:ext cx="31335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◂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74" name="Google Shape;474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34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477" name="Google Shape;477;p34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4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4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4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4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4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4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4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4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4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4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34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490" name="Google Shape;490;p34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4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4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4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4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4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4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4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4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4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4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4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4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4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4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4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4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4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4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4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4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4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4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3" name="Google Shape;513;p34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34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◂"/>
              <a:defRPr/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515" name="Google Shape;515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teral pattern">
  <p:cSld name="BLANK_2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31"/>
          <p:cNvGrpSpPr/>
          <p:nvPr/>
        </p:nvGrpSpPr>
        <p:grpSpPr>
          <a:xfrm>
            <a:off x="6109812" y="-11"/>
            <a:ext cx="3037586" cy="5146815"/>
            <a:chOff x="6109812" y="-11"/>
            <a:chExt cx="3037586" cy="5146815"/>
          </a:xfrm>
        </p:grpSpPr>
        <p:sp>
          <p:nvSpPr>
            <p:cNvPr id="518" name="Google Shape;518;p31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853869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1"/>
            <p:cNvSpPr/>
            <p:nvPr/>
          </p:nvSpPr>
          <p:spPr>
            <a:xfrm>
              <a:off x="6717668" y="193002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7325495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6717668" y="3216737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7933352" y="193002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1"/>
            <p:cNvSpPr/>
            <p:nvPr/>
          </p:nvSpPr>
          <p:spPr>
            <a:xfrm>
              <a:off x="7933352" y="257338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8539542" y="16088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1"/>
            <p:cNvSpPr/>
            <p:nvPr/>
          </p:nvSpPr>
          <p:spPr>
            <a:xfrm>
              <a:off x="6109812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31"/>
            <p:cNvSpPr/>
            <p:nvPr/>
          </p:nvSpPr>
          <p:spPr>
            <a:xfrm>
              <a:off x="6717668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31"/>
            <p:cNvSpPr/>
            <p:nvPr/>
          </p:nvSpPr>
          <p:spPr>
            <a:xfrm>
              <a:off x="7325495" y="1930025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3" name="Google Shape;553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ottom pattern">
  <p:cSld name="BLANK_2_1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35"/>
          <p:cNvGrpSpPr/>
          <p:nvPr/>
        </p:nvGrpSpPr>
        <p:grpSpPr>
          <a:xfrm rot="10800000" flipH="1">
            <a:off x="900" y="3856776"/>
            <a:ext cx="9143992" cy="1286720"/>
            <a:chOff x="900" y="0"/>
            <a:chExt cx="9143992" cy="1286720"/>
          </a:xfrm>
        </p:grpSpPr>
        <p:sp>
          <p:nvSpPr>
            <p:cNvPr id="608" name="Google Shape;608;p35"/>
            <p:cNvSpPr/>
            <p:nvPr/>
          </p:nvSpPr>
          <p:spPr>
            <a:xfrm>
              <a:off x="4878953" y="643320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5488830" y="32254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8536629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670697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4878953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5488830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6097065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670697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7316850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487895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5488830" y="64332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7926751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8536629" y="32164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6097065" y="32254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670696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487895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5488830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6097065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853499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7926757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7925909" y="3216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5"/>
            <p:cNvSpPr/>
            <p:nvPr/>
          </p:nvSpPr>
          <p:spPr>
            <a:xfrm flipH="1">
              <a:off x="7316858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900" y="643324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610793" y="322545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3658671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1828968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4266922" y="32164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900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610793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1219044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182896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2438861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900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610793" y="643324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3048778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3658671" y="321642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1219044" y="322545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4266922" y="86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900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610793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1219044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426695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3657035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3048784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2438861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3047936" y="3216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5"/>
            <p:cNvSpPr/>
            <p:nvPr/>
          </p:nvSpPr>
          <p:spPr>
            <a:xfrm flipH="1">
              <a:off x="3658935" y="64333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5"/>
            <p:cNvSpPr/>
            <p:nvPr/>
          </p:nvSpPr>
          <p:spPr>
            <a:xfrm flipH="1">
              <a:off x="121931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6" name="Google Shape;656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64646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17"/>
          <p:cNvGrpSpPr/>
          <p:nvPr/>
        </p:nvGrpSpPr>
        <p:grpSpPr>
          <a:xfrm>
            <a:off x="-6" y="-11"/>
            <a:ext cx="2429759" cy="1609289"/>
            <a:chOff x="608719" y="-11"/>
            <a:chExt cx="2429759" cy="1609289"/>
          </a:xfrm>
        </p:grpSpPr>
        <p:sp>
          <p:nvSpPr>
            <p:cNvPr id="702" name="Google Shape;702;p17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4" name="Google Shape;714;p17"/>
          <p:cNvSpPr txBox="1">
            <a:spLocks noGrp="1"/>
          </p:cNvSpPr>
          <p:nvPr>
            <p:ph type="ctrTitle"/>
          </p:nvPr>
        </p:nvSpPr>
        <p:spPr>
          <a:xfrm>
            <a:off x="685800" y="1991825"/>
            <a:ext cx="52650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715" name="Google Shape;715;p17"/>
          <p:cNvGrpSpPr/>
          <p:nvPr/>
        </p:nvGrpSpPr>
        <p:grpSpPr>
          <a:xfrm>
            <a:off x="4894945" y="-11"/>
            <a:ext cx="4252453" cy="5146815"/>
            <a:chOff x="4894945" y="-11"/>
            <a:chExt cx="4252453" cy="5146815"/>
          </a:xfrm>
        </p:grpSpPr>
        <p:sp>
          <p:nvSpPr>
            <p:cNvPr id="716" name="Google Shape;716;p17"/>
            <p:cNvSpPr/>
            <p:nvPr/>
          </p:nvSpPr>
          <p:spPr>
            <a:xfrm>
              <a:off x="6108962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6716818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610896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6716818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7324645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4894945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6108962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550277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9990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6716818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610896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7"/>
            <p:cNvSpPr/>
            <p:nvPr/>
          </p:nvSpPr>
          <p:spPr>
            <a:xfrm>
              <a:off x="6716831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7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7"/>
            <p:cNvSpPr/>
            <p:nvPr/>
          </p:nvSpPr>
          <p:spPr>
            <a:xfrm>
              <a:off x="853869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7"/>
            <p:cNvSpPr/>
            <p:nvPr/>
          </p:nvSpPr>
          <p:spPr>
            <a:xfrm>
              <a:off x="6109812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7"/>
            <p:cNvSpPr/>
            <p:nvPr/>
          </p:nvSpPr>
          <p:spPr>
            <a:xfrm>
              <a:off x="6109812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6717668" y="1286669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717668" y="1930025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6717668" y="2573381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7325495" y="2252602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1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6717668" y="3216737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7325495" y="2895958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17"/>
            <p:cNvSpPr/>
            <p:nvPr/>
          </p:nvSpPr>
          <p:spPr>
            <a:xfrm>
              <a:off x="7933352" y="1930025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17"/>
            <p:cNvSpPr/>
            <p:nvPr/>
          </p:nvSpPr>
          <p:spPr>
            <a:xfrm>
              <a:off x="7933352" y="2573381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8539542" y="16088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6109812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6109812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6717668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17"/>
            <p:cNvSpPr/>
            <p:nvPr/>
          </p:nvSpPr>
          <p:spPr>
            <a:xfrm>
              <a:off x="7325495" y="1930025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17"/>
            <p:cNvSpPr/>
            <p:nvPr/>
          </p:nvSpPr>
          <p:spPr>
            <a:xfrm>
              <a:off x="6717668" y="2252602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17"/>
            <p:cNvSpPr/>
            <p:nvPr/>
          </p:nvSpPr>
          <p:spPr>
            <a:xfrm>
              <a:off x="7325495" y="2573381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0" name="Google Shape;770;p17"/>
          <p:cNvGrpSpPr/>
          <p:nvPr/>
        </p:nvGrpSpPr>
        <p:grpSpPr>
          <a:xfrm flipH="1">
            <a:off x="-8" y="3860093"/>
            <a:ext cx="2429755" cy="1286711"/>
            <a:chOff x="6714243" y="3860093"/>
            <a:chExt cx="2429755" cy="1286711"/>
          </a:xfrm>
        </p:grpSpPr>
        <p:sp>
          <p:nvSpPr>
            <p:cNvPr id="771" name="Google Shape;771;p17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17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17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17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17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50588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17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A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17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17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17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17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7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>
                <a:alpha val="2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33"/>
          <p:cNvGrpSpPr/>
          <p:nvPr/>
        </p:nvGrpSpPr>
        <p:grpSpPr>
          <a:xfrm>
            <a:off x="900" y="0"/>
            <a:ext cx="9143992" cy="2564787"/>
            <a:chOff x="900" y="0"/>
            <a:chExt cx="9143992" cy="2564787"/>
          </a:xfrm>
        </p:grpSpPr>
        <p:sp>
          <p:nvSpPr>
            <p:cNvPr id="785" name="Google Shape;785;p33"/>
            <p:cNvSpPr/>
            <p:nvPr/>
          </p:nvSpPr>
          <p:spPr>
            <a:xfrm flipH="1">
              <a:off x="1219296" y="1278075"/>
              <a:ext cx="1214076" cy="1286712"/>
            </a:xfrm>
            <a:custGeom>
              <a:avLst/>
              <a:gdLst/>
              <a:ahLst/>
              <a:cxnLst/>
              <a:rect l="l" t="t" r="r" b="b"/>
              <a:pathLst>
                <a:path w="40799" h="40072" extrusionOk="0">
                  <a:moveTo>
                    <a:pt x="40798" y="0"/>
                  </a:moveTo>
                  <a:lnTo>
                    <a:pt x="1" y="20036"/>
                  </a:lnTo>
                  <a:lnTo>
                    <a:pt x="40798" y="40072"/>
                  </a:lnTo>
                  <a:lnTo>
                    <a:pt x="40798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3"/>
            <p:cNvSpPr/>
            <p:nvPr/>
          </p:nvSpPr>
          <p:spPr>
            <a:xfrm>
              <a:off x="4878953" y="643320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3"/>
            <p:cNvSpPr/>
            <p:nvPr/>
          </p:nvSpPr>
          <p:spPr>
            <a:xfrm>
              <a:off x="5488830" y="32254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3"/>
            <p:cNvSpPr/>
            <p:nvPr/>
          </p:nvSpPr>
          <p:spPr>
            <a:xfrm>
              <a:off x="8536629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3"/>
            <p:cNvSpPr/>
            <p:nvPr/>
          </p:nvSpPr>
          <p:spPr>
            <a:xfrm>
              <a:off x="670697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3"/>
            <p:cNvSpPr/>
            <p:nvPr/>
          </p:nvSpPr>
          <p:spPr>
            <a:xfrm>
              <a:off x="4878953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3"/>
            <p:cNvSpPr/>
            <p:nvPr/>
          </p:nvSpPr>
          <p:spPr>
            <a:xfrm>
              <a:off x="5488830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3"/>
            <p:cNvSpPr/>
            <p:nvPr/>
          </p:nvSpPr>
          <p:spPr>
            <a:xfrm>
              <a:off x="6097065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3"/>
            <p:cNvSpPr/>
            <p:nvPr/>
          </p:nvSpPr>
          <p:spPr>
            <a:xfrm>
              <a:off x="670697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3"/>
            <p:cNvSpPr/>
            <p:nvPr/>
          </p:nvSpPr>
          <p:spPr>
            <a:xfrm>
              <a:off x="7316850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3"/>
            <p:cNvSpPr/>
            <p:nvPr/>
          </p:nvSpPr>
          <p:spPr>
            <a:xfrm>
              <a:off x="487895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3"/>
            <p:cNvSpPr/>
            <p:nvPr/>
          </p:nvSpPr>
          <p:spPr>
            <a:xfrm>
              <a:off x="5488830" y="64332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7926751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8536629" y="32164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6097065" y="32254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670696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3"/>
            <p:cNvSpPr/>
            <p:nvPr/>
          </p:nvSpPr>
          <p:spPr>
            <a:xfrm>
              <a:off x="487895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3"/>
            <p:cNvSpPr/>
            <p:nvPr/>
          </p:nvSpPr>
          <p:spPr>
            <a:xfrm>
              <a:off x="5488830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6097065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853499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3"/>
            <p:cNvSpPr/>
            <p:nvPr/>
          </p:nvSpPr>
          <p:spPr>
            <a:xfrm>
              <a:off x="7926757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3"/>
            <p:cNvSpPr/>
            <p:nvPr/>
          </p:nvSpPr>
          <p:spPr>
            <a:xfrm>
              <a:off x="7925909" y="3216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3"/>
            <p:cNvSpPr/>
            <p:nvPr/>
          </p:nvSpPr>
          <p:spPr>
            <a:xfrm flipH="1">
              <a:off x="7316858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3"/>
            <p:cNvSpPr/>
            <p:nvPr/>
          </p:nvSpPr>
          <p:spPr>
            <a:xfrm>
              <a:off x="900" y="643324"/>
              <a:ext cx="609923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3"/>
            <p:cNvSpPr/>
            <p:nvPr/>
          </p:nvSpPr>
          <p:spPr>
            <a:xfrm>
              <a:off x="610793" y="322545"/>
              <a:ext cx="608281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3658671" y="863"/>
              <a:ext cx="608281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3"/>
            <p:cNvSpPr/>
            <p:nvPr/>
          </p:nvSpPr>
          <p:spPr>
            <a:xfrm>
              <a:off x="1828968" y="322545"/>
              <a:ext cx="609923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3"/>
            <p:cNvSpPr/>
            <p:nvPr/>
          </p:nvSpPr>
          <p:spPr>
            <a:xfrm>
              <a:off x="4266922" y="321642"/>
              <a:ext cx="609953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900" y="0"/>
              <a:ext cx="609923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610793" y="0"/>
              <a:ext cx="608281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219044" y="0"/>
              <a:ext cx="609953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828968" y="0"/>
              <a:ext cx="609923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2438861" y="0"/>
              <a:ext cx="609953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3"/>
            <p:cNvSpPr/>
            <p:nvPr/>
          </p:nvSpPr>
          <p:spPr>
            <a:xfrm>
              <a:off x="900" y="322545"/>
              <a:ext cx="609923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3"/>
            <p:cNvSpPr/>
            <p:nvPr/>
          </p:nvSpPr>
          <p:spPr>
            <a:xfrm>
              <a:off x="610793" y="643324"/>
              <a:ext cx="608281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3"/>
            <p:cNvSpPr/>
            <p:nvPr/>
          </p:nvSpPr>
          <p:spPr>
            <a:xfrm>
              <a:off x="3048778" y="863"/>
              <a:ext cx="609923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3"/>
            <p:cNvSpPr/>
            <p:nvPr/>
          </p:nvSpPr>
          <p:spPr>
            <a:xfrm>
              <a:off x="3658671" y="321642"/>
              <a:ext cx="608281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3"/>
            <p:cNvSpPr/>
            <p:nvPr/>
          </p:nvSpPr>
          <p:spPr>
            <a:xfrm>
              <a:off x="1219044" y="322545"/>
              <a:ext cx="609953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3"/>
            <p:cNvSpPr/>
            <p:nvPr/>
          </p:nvSpPr>
          <p:spPr>
            <a:xfrm>
              <a:off x="4266922" y="863"/>
              <a:ext cx="609953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3"/>
            <p:cNvSpPr/>
            <p:nvPr/>
          </p:nvSpPr>
          <p:spPr>
            <a:xfrm>
              <a:off x="900" y="0"/>
              <a:ext cx="609923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3"/>
            <p:cNvSpPr/>
            <p:nvPr/>
          </p:nvSpPr>
          <p:spPr>
            <a:xfrm>
              <a:off x="610793" y="0"/>
              <a:ext cx="608281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3"/>
            <p:cNvSpPr/>
            <p:nvPr/>
          </p:nvSpPr>
          <p:spPr>
            <a:xfrm>
              <a:off x="1219044" y="0"/>
              <a:ext cx="609953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3"/>
            <p:cNvSpPr/>
            <p:nvPr/>
          </p:nvSpPr>
          <p:spPr>
            <a:xfrm>
              <a:off x="4266958" y="0"/>
              <a:ext cx="609923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3"/>
            <p:cNvSpPr/>
            <p:nvPr/>
          </p:nvSpPr>
          <p:spPr>
            <a:xfrm>
              <a:off x="3657035" y="0"/>
              <a:ext cx="609923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3"/>
            <p:cNvSpPr/>
            <p:nvPr/>
          </p:nvSpPr>
          <p:spPr>
            <a:xfrm>
              <a:off x="3048784" y="0"/>
              <a:ext cx="608281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3"/>
            <p:cNvSpPr/>
            <p:nvPr/>
          </p:nvSpPr>
          <p:spPr>
            <a:xfrm>
              <a:off x="2438861" y="0"/>
              <a:ext cx="609953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3"/>
            <p:cNvSpPr/>
            <p:nvPr/>
          </p:nvSpPr>
          <p:spPr>
            <a:xfrm>
              <a:off x="3047936" y="321645"/>
              <a:ext cx="609923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3"/>
            <p:cNvSpPr/>
            <p:nvPr/>
          </p:nvSpPr>
          <p:spPr>
            <a:xfrm flipH="1">
              <a:off x="3658935" y="64333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3"/>
            <p:cNvSpPr/>
            <p:nvPr/>
          </p:nvSpPr>
          <p:spPr>
            <a:xfrm flipH="1">
              <a:off x="121931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3"/>
            <p:cNvSpPr/>
            <p:nvPr/>
          </p:nvSpPr>
          <p:spPr>
            <a:xfrm>
              <a:off x="1222480" y="96502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3"/>
            <p:cNvSpPr/>
            <p:nvPr/>
          </p:nvSpPr>
          <p:spPr>
            <a:xfrm>
              <a:off x="1834119" y="192138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6" name="Google Shape;836;p33"/>
          <p:cNvSpPr txBox="1">
            <a:spLocks noGrp="1"/>
          </p:cNvSpPr>
          <p:nvPr>
            <p:ph type="body" idx="1"/>
          </p:nvPr>
        </p:nvSpPr>
        <p:spPr>
          <a:xfrm>
            <a:off x="2528350" y="1552150"/>
            <a:ext cx="5497800" cy="29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◂"/>
              <a:defRPr sz="3000" i="1"/>
            </a:lvl1pPr>
            <a:lvl2pPr marL="914400" lvl="1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◂"/>
              <a:defRPr sz="3000" i="1"/>
            </a:lvl2pPr>
            <a:lvl3pPr marL="1371600" lvl="2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◂"/>
              <a:defRPr sz="3000" i="1"/>
            </a:lvl3pPr>
            <a:lvl4pPr marL="1828800" lvl="3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◂"/>
              <a:defRPr sz="3000" i="1"/>
            </a:lvl4pPr>
            <a:lvl5pPr marL="2286000" lvl="4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5pPr>
            <a:lvl6pPr marL="2743200" lvl="5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 i="1"/>
            </a:lvl6pPr>
            <a:lvl7pPr marL="3200400" lvl="6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 i="1"/>
            </a:lvl7pPr>
            <a:lvl8pPr marL="3657600" lvl="7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 i="1"/>
            </a:lvl8pPr>
            <a:lvl9pPr marL="4114800" lvl="8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 i="1"/>
            </a:lvl9pPr>
          </a:lstStyle>
          <a:p>
            <a:endParaRPr/>
          </a:p>
        </p:txBody>
      </p:sp>
      <p:sp>
        <p:nvSpPr>
          <p:cNvPr id="837" name="Google Shape;837;p33"/>
          <p:cNvSpPr txBox="1"/>
          <p:nvPr/>
        </p:nvSpPr>
        <p:spPr>
          <a:xfrm>
            <a:off x="1295501" y="1558650"/>
            <a:ext cx="7359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6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60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8" name="Google Shape;838;p33"/>
          <p:cNvSpPr txBox="1">
            <a:spLocks noGrp="1"/>
          </p:cNvSpPr>
          <p:nvPr>
            <p:ph type="sldNum" idx="12"/>
          </p:nvPr>
        </p:nvSpPr>
        <p:spPr>
          <a:xfrm>
            <a:off x="854332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0" name="Google Shape;840;p37"/>
          <p:cNvGrpSpPr/>
          <p:nvPr/>
        </p:nvGrpSpPr>
        <p:grpSpPr>
          <a:xfrm>
            <a:off x="4894945" y="-11"/>
            <a:ext cx="4251603" cy="5146815"/>
            <a:chOff x="4894945" y="-11"/>
            <a:chExt cx="4251603" cy="5146815"/>
          </a:xfrm>
        </p:grpSpPr>
        <p:sp>
          <p:nvSpPr>
            <p:cNvPr id="841" name="Google Shape;841;p37"/>
            <p:cNvSpPr/>
            <p:nvPr/>
          </p:nvSpPr>
          <p:spPr>
            <a:xfrm>
              <a:off x="6108962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7"/>
            <p:cNvSpPr/>
            <p:nvPr/>
          </p:nvSpPr>
          <p:spPr>
            <a:xfrm>
              <a:off x="6716818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7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7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7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7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7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7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7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7"/>
            <p:cNvSpPr/>
            <p:nvPr/>
          </p:nvSpPr>
          <p:spPr>
            <a:xfrm>
              <a:off x="610896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7"/>
            <p:cNvSpPr/>
            <p:nvPr/>
          </p:nvSpPr>
          <p:spPr>
            <a:xfrm>
              <a:off x="6716818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7"/>
            <p:cNvSpPr/>
            <p:nvPr/>
          </p:nvSpPr>
          <p:spPr>
            <a:xfrm>
              <a:off x="7324645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7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7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7"/>
            <p:cNvSpPr/>
            <p:nvPr/>
          </p:nvSpPr>
          <p:spPr>
            <a:xfrm>
              <a:off x="4894945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7"/>
            <p:cNvSpPr/>
            <p:nvPr/>
          </p:nvSpPr>
          <p:spPr>
            <a:xfrm>
              <a:off x="6108962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7"/>
            <p:cNvSpPr/>
            <p:nvPr/>
          </p:nvSpPr>
          <p:spPr>
            <a:xfrm>
              <a:off x="550277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9990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7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7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7"/>
            <p:cNvSpPr/>
            <p:nvPr/>
          </p:nvSpPr>
          <p:spPr>
            <a:xfrm>
              <a:off x="6716818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7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7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7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7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7"/>
            <p:cNvSpPr/>
            <p:nvPr/>
          </p:nvSpPr>
          <p:spPr>
            <a:xfrm>
              <a:off x="610896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7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7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7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7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7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7"/>
            <p:cNvSpPr/>
            <p:nvPr/>
          </p:nvSpPr>
          <p:spPr>
            <a:xfrm>
              <a:off x="5502772" y="643313"/>
              <a:ext cx="3643776" cy="3860168"/>
            </a:xfrm>
            <a:custGeom>
              <a:avLst/>
              <a:gdLst/>
              <a:ahLst/>
              <a:cxnLst/>
              <a:rect l="l" t="t" r="r" b="b"/>
              <a:pathLst>
                <a:path w="122449" h="120217" extrusionOk="0">
                  <a:moveTo>
                    <a:pt x="1" y="1"/>
                  </a:moveTo>
                  <a:lnTo>
                    <a:pt x="1" y="120216"/>
                  </a:lnTo>
                  <a:lnTo>
                    <a:pt x="122449" y="601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7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7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7"/>
            <p:cNvSpPr/>
            <p:nvPr/>
          </p:nvSpPr>
          <p:spPr>
            <a:xfrm>
              <a:off x="6716831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7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7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7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8" name="Google Shape;878;p37"/>
          <p:cNvGrpSpPr/>
          <p:nvPr/>
        </p:nvGrpSpPr>
        <p:grpSpPr>
          <a:xfrm>
            <a:off x="-6" y="-11"/>
            <a:ext cx="2429759" cy="1609289"/>
            <a:chOff x="608719" y="-11"/>
            <a:chExt cx="2429759" cy="1609289"/>
          </a:xfrm>
        </p:grpSpPr>
        <p:sp>
          <p:nvSpPr>
            <p:cNvPr id="879" name="Google Shape;879;p37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7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7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7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7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7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7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7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7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7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7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7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1" name="Google Shape;891;p37"/>
          <p:cNvSpPr txBox="1">
            <a:spLocks noGrp="1"/>
          </p:cNvSpPr>
          <p:nvPr>
            <p:ph type="title"/>
          </p:nvPr>
        </p:nvSpPr>
        <p:spPr>
          <a:xfrm>
            <a:off x="742725" y="1652750"/>
            <a:ext cx="38922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37"/>
          <p:cNvSpPr txBox="1">
            <a:spLocks noGrp="1"/>
          </p:cNvSpPr>
          <p:nvPr>
            <p:ph type="body" idx="1"/>
          </p:nvPr>
        </p:nvSpPr>
        <p:spPr>
          <a:xfrm>
            <a:off x="742725" y="2227229"/>
            <a:ext cx="3892200" cy="22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◂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93" name="Google Shape;893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4" name="Google Shape;894;p37"/>
          <p:cNvSpPr/>
          <p:nvPr/>
        </p:nvSpPr>
        <p:spPr>
          <a:xfrm>
            <a:off x="8538692" y="4825993"/>
            <a:ext cx="607856" cy="320811"/>
          </a:xfrm>
          <a:custGeom>
            <a:avLst/>
            <a:gdLst/>
            <a:ahLst/>
            <a:cxnLst/>
            <a:rect l="l" t="t" r="r" b="b"/>
            <a:pathLst>
              <a:path w="20427" h="9991" extrusionOk="0">
                <a:moveTo>
                  <a:pt x="0" y="1"/>
                </a:moveTo>
                <a:lnTo>
                  <a:pt x="0" y="9991"/>
                </a:lnTo>
                <a:lnTo>
                  <a:pt x="20427" y="9991"/>
                </a:lnTo>
                <a:lnTo>
                  <a:pt x="0" y="1"/>
                </a:lnTo>
                <a:close/>
              </a:path>
            </a:pathLst>
          </a:cu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Google Shape;896;p38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897" name="Google Shape;897;p38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8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8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8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8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8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910" name="Google Shape;910;p38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8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8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8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8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8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8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8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8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8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8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8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8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8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8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8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8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8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8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8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8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3" name="Google Shape;933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8" name="Google Shape;2548;p75"/>
          <p:cNvGrpSpPr/>
          <p:nvPr/>
        </p:nvGrpSpPr>
        <p:grpSpPr>
          <a:xfrm>
            <a:off x="6714243" y="3860093"/>
            <a:ext cx="2429756" cy="1286711"/>
            <a:chOff x="6714243" y="3860093"/>
            <a:chExt cx="2429756" cy="1286711"/>
          </a:xfrm>
        </p:grpSpPr>
        <p:sp>
          <p:nvSpPr>
            <p:cNvPr id="2549" name="Google Shape;2549;p75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75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75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75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75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75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75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75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75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75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75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75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61" name="Google Shape;2561;p75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2562" name="Google Shape;2562;p75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75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75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75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75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3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75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75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75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75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75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75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75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75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75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75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75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75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75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75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75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75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75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75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85" name="Google Shape;2585;p75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586" name="Google Shape;2586;p75"/>
          <p:cNvSpPr txBox="1">
            <a:spLocks noGrp="1"/>
          </p:cNvSpPr>
          <p:nvPr>
            <p:ph type="body" idx="1"/>
          </p:nvPr>
        </p:nvSpPr>
        <p:spPr>
          <a:xfrm>
            <a:off x="1320025" y="1849075"/>
            <a:ext cx="2080800" cy="26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◂"/>
              <a:defRPr sz="1600"/>
            </a:lvl1pPr>
            <a:lvl2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2pPr>
            <a:lvl3pPr marL="137160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3pPr>
            <a:lvl4pPr marL="182880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87" name="Google Shape;2587;p75"/>
          <p:cNvSpPr txBox="1">
            <a:spLocks noGrp="1"/>
          </p:cNvSpPr>
          <p:nvPr>
            <p:ph type="body" idx="2"/>
          </p:nvPr>
        </p:nvSpPr>
        <p:spPr>
          <a:xfrm>
            <a:off x="3507463" y="1849075"/>
            <a:ext cx="2080800" cy="26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◂"/>
              <a:defRPr sz="1600"/>
            </a:lvl1pPr>
            <a:lvl2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2pPr>
            <a:lvl3pPr marL="137160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3pPr>
            <a:lvl4pPr marL="182880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88" name="Google Shape;2588;p75"/>
          <p:cNvSpPr txBox="1">
            <a:spLocks noGrp="1"/>
          </p:cNvSpPr>
          <p:nvPr>
            <p:ph type="body" idx="3"/>
          </p:nvPr>
        </p:nvSpPr>
        <p:spPr>
          <a:xfrm>
            <a:off x="5694901" y="1849075"/>
            <a:ext cx="2080800" cy="26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◂"/>
              <a:defRPr sz="1600"/>
            </a:lvl1pPr>
            <a:lvl2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2pPr>
            <a:lvl3pPr marL="137160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3pPr>
            <a:lvl4pPr marL="182880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◂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89" name="Google Shape;2589;p7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278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ottom pattern">
  <p:cSld name="Blank bottom patter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18"/>
          <p:cNvGrpSpPr/>
          <p:nvPr/>
        </p:nvGrpSpPr>
        <p:grpSpPr>
          <a:xfrm rot="10800000" flipH="1">
            <a:off x="900" y="3856776"/>
            <a:ext cx="9143992" cy="1286720"/>
            <a:chOff x="900" y="0"/>
            <a:chExt cx="9143992" cy="1286720"/>
          </a:xfrm>
        </p:grpSpPr>
        <p:sp>
          <p:nvSpPr>
            <p:cNvPr id="94" name="Google Shape;94;p18"/>
            <p:cNvSpPr/>
            <p:nvPr/>
          </p:nvSpPr>
          <p:spPr>
            <a:xfrm>
              <a:off x="4878953" y="643320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8"/>
            <p:cNvSpPr/>
            <p:nvPr/>
          </p:nvSpPr>
          <p:spPr>
            <a:xfrm>
              <a:off x="5488830" y="32254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8"/>
            <p:cNvSpPr/>
            <p:nvPr/>
          </p:nvSpPr>
          <p:spPr>
            <a:xfrm>
              <a:off x="8536629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8"/>
            <p:cNvSpPr/>
            <p:nvPr/>
          </p:nvSpPr>
          <p:spPr>
            <a:xfrm>
              <a:off x="670697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8"/>
            <p:cNvSpPr/>
            <p:nvPr/>
          </p:nvSpPr>
          <p:spPr>
            <a:xfrm>
              <a:off x="4878953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8"/>
            <p:cNvSpPr/>
            <p:nvPr/>
          </p:nvSpPr>
          <p:spPr>
            <a:xfrm>
              <a:off x="5488830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8"/>
            <p:cNvSpPr/>
            <p:nvPr/>
          </p:nvSpPr>
          <p:spPr>
            <a:xfrm>
              <a:off x="6097065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8"/>
            <p:cNvSpPr/>
            <p:nvPr/>
          </p:nvSpPr>
          <p:spPr>
            <a:xfrm>
              <a:off x="670697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8"/>
            <p:cNvSpPr/>
            <p:nvPr/>
          </p:nvSpPr>
          <p:spPr>
            <a:xfrm>
              <a:off x="7316850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8"/>
            <p:cNvSpPr/>
            <p:nvPr/>
          </p:nvSpPr>
          <p:spPr>
            <a:xfrm>
              <a:off x="487895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8"/>
            <p:cNvSpPr/>
            <p:nvPr/>
          </p:nvSpPr>
          <p:spPr>
            <a:xfrm>
              <a:off x="5488830" y="64332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8"/>
            <p:cNvSpPr/>
            <p:nvPr/>
          </p:nvSpPr>
          <p:spPr>
            <a:xfrm>
              <a:off x="7926751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8"/>
            <p:cNvSpPr/>
            <p:nvPr/>
          </p:nvSpPr>
          <p:spPr>
            <a:xfrm>
              <a:off x="8536629" y="32164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8"/>
            <p:cNvSpPr/>
            <p:nvPr/>
          </p:nvSpPr>
          <p:spPr>
            <a:xfrm>
              <a:off x="6097065" y="32254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8"/>
            <p:cNvSpPr/>
            <p:nvPr/>
          </p:nvSpPr>
          <p:spPr>
            <a:xfrm>
              <a:off x="670696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8"/>
            <p:cNvSpPr/>
            <p:nvPr/>
          </p:nvSpPr>
          <p:spPr>
            <a:xfrm>
              <a:off x="487895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8"/>
            <p:cNvSpPr/>
            <p:nvPr/>
          </p:nvSpPr>
          <p:spPr>
            <a:xfrm>
              <a:off x="5488830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8"/>
            <p:cNvSpPr/>
            <p:nvPr/>
          </p:nvSpPr>
          <p:spPr>
            <a:xfrm>
              <a:off x="6097065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8"/>
            <p:cNvSpPr/>
            <p:nvPr/>
          </p:nvSpPr>
          <p:spPr>
            <a:xfrm>
              <a:off x="853499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8"/>
            <p:cNvSpPr/>
            <p:nvPr/>
          </p:nvSpPr>
          <p:spPr>
            <a:xfrm>
              <a:off x="7926757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8"/>
            <p:cNvSpPr/>
            <p:nvPr/>
          </p:nvSpPr>
          <p:spPr>
            <a:xfrm>
              <a:off x="7925909" y="3216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8"/>
            <p:cNvSpPr/>
            <p:nvPr/>
          </p:nvSpPr>
          <p:spPr>
            <a:xfrm flipH="1">
              <a:off x="7316858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8"/>
            <p:cNvSpPr/>
            <p:nvPr/>
          </p:nvSpPr>
          <p:spPr>
            <a:xfrm>
              <a:off x="900" y="643324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8"/>
            <p:cNvSpPr/>
            <p:nvPr/>
          </p:nvSpPr>
          <p:spPr>
            <a:xfrm>
              <a:off x="610793" y="322545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8"/>
            <p:cNvSpPr/>
            <p:nvPr/>
          </p:nvSpPr>
          <p:spPr>
            <a:xfrm>
              <a:off x="3658671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8"/>
            <p:cNvSpPr/>
            <p:nvPr/>
          </p:nvSpPr>
          <p:spPr>
            <a:xfrm>
              <a:off x="1828968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8"/>
            <p:cNvSpPr/>
            <p:nvPr/>
          </p:nvSpPr>
          <p:spPr>
            <a:xfrm>
              <a:off x="4266922" y="32164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8"/>
            <p:cNvSpPr/>
            <p:nvPr/>
          </p:nvSpPr>
          <p:spPr>
            <a:xfrm>
              <a:off x="900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8"/>
            <p:cNvSpPr/>
            <p:nvPr/>
          </p:nvSpPr>
          <p:spPr>
            <a:xfrm>
              <a:off x="610793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8"/>
            <p:cNvSpPr/>
            <p:nvPr/>
          </p:nvSpPr>
          <p:spPr>
            <a:xfrm>
              <a:off x="1219044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8"/>
            <p:cNvSpPr/>
            <p:nvPr/>
          </p:nvSpPr>
          <p:spPr>
            <a:xfrm>
              <a:off x="182896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8"/>
            <p:cNvSpPr/>
            <p:nvPr/>
          </p:nvSpPr>
          <p:spPr>
            <a:xfrm>
              <a:off x="2438861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8"/>
            <p:cNvSpPr/>
            <p:nvPr/>
          </p:nvSpPr>
          <p:spPr>
            <a:xfrm>
              <a:off x="900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8"/>
            <p:cNvSpPr/>
            <p:nvPr/>
          </p:nvSpPr>
          <p:spPr>
            <a:xfrm>
              <a:off x="610793" y="643324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8"/>
            <p:cNvSpPr/>
            <p:nvPr/>
          </p:nvSpPr>
          <p:spPr>
            <a:xfrm>
              <a:off x="3048778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3658671" y="321642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1219044" y="322545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8"/>
            <p:cNvSpPr/>
            <p:nvPr/>
          </p:nvSpPr>
          <p:spPr>
            <a:xfrm>
              <a:off x="4266922" y="86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8"/>
            <p:cNvSpPr/>
            <p:nvPr/>
          </p:nvSpPr>
          <p:spPr>
            <a:xfrm>
              <a:off x="900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8"/>
            <p:cNvSpPr/>
            <p:nvPr/>
          </p:nvSpPr>
          <p:spPr>
            <a:xfrm>
              <a:off x="610793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8"/>
            <p:cNvSpPr/>
            <p:nvPr/>
          </p:nvSpPr>
          <p:spPr>
            <a:xfrm>
              <a:off x="1219044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426695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3657035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3048784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2438861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8"/>
            <p:cNvSpPr/>
            <p:nvPr/>
          </p:nvSpPr>
          <p:spPr>
            <a:xfrm>
              <a:off x="3047936" y="3216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8"/>
            <p:cNvSpPr/>
            <p:nvPr/>
          </p:nvSpPr>
          <p:spPr>
            <a:xfrm flipH="1">
              <a:off x="3658935" y="64333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8"/>
            <p:cNvSpPr/>
            <p:nvPr/>
          </p:nvSpPr>
          <p:spPr>
            <a:xfrm flipH="1">
              <a:off x="121931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19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145" name="Google Shape;145;p19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9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9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9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9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9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9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19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158" name="Google Shape;158;p19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9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9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9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9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9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9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9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9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9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9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9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9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" name="Google Shape;181;p19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◂"/>
              <a:defRPr/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183" name="Google Shape;183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200"/>
              <a:buChar char="◂"/>
              <a:defRPr/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187" name="Google Shape;187;p20"/>
          <p:cNvSpPr txBox="1">
            <a:spLocks noGrp="1"/>
          </p:cNvSpPr>
          <p:nvPr>
            <p:ph type="dt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20"/>
          <p:cNvSpPr txBox="1">
            <a:spLocks noGrp="1"/>
          </p:cNvSpPr>
          <p:nvPr>
            <p:ph type="ft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21"/>
          <p:cNvGrpSpPr/>
          <p:nvPr/>
        </p:nvGrpSpPr>
        <p:grpSpPr>
          <a:xfrm>
            <a:off x="4894945" y="-11"/>
            <a:ext cx="4251603" cy="5146815"/>
            <a:chOff x="4894945" y="-11"/>
            <a:chExt cx="4251603" cy="5146815"/>
          </a:xfrm>
        </p:grpSpPr>
        <p:sp>
          <p:nvSpPr>
            <p:cNvPr id="192" name="Google Shape;192;p21"/>
            <p:cNvSpPr/>
            <p:nvPr/>
          </p:nvSpPr>
          <p:spPr>
            <a:xfrm>
              <a:off x="6108962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6716818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7324645" y="353931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7324645" y="4182670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99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7932502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85386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7932502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371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7932502" y="3216737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8538692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6108962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6716818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7324645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7932502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85386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4894945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6108962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550277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9990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1"/>
            <p:cNvSpPr/>
            <p:nvPr/>
          </p:nvSpPr>
          <p:spPr>
            <a:xfrm>
              <a:off x="7324645" y="3216737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1"/>
            <p:cNvSpPr/>
            <p:nvPr/>
          </p:nvSpPr>
          <p:spPr>
            <a:xfrm>
              <a:off x="6716818" y="353931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1"/>
            <p:cNvSpPr/>
            <p:nvPr/>
          </p:nvSpPr>
          <p:spPr>
            <a:xfrm>
              <a:off x="6716818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9990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7932502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7932502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20037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7932502" y="2895958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7932492" y="3538418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610896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6716818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6716818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732464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1"/>
            <p:cNvSpPr/>
            <p:nvPr/>
          </p:nvSpPr>
          <p:spPr>
            <a:xfrm>
              <a:off x="85386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853869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1"/>
            <p:cNvSpPr/>
            <p:nvPr/>
          </p:nvSpPr>
          <p:spPr>
            <a:xfrm>
              <a:off x="5502772" y="643313"/>
              <a:ext cx="3643776" cy="3860168"/>
            </a:xfrm>
            <a:custGeom>
              <a:avLst/>
              <a:gdLst/>
              <a:ahLst/>
              <a:cxnLst/>
              <a:rect l="l" t="t" r="r" b="b"/>
              <a:pathLst>
                <a:path w="122449" h="120217" extrusionOk="0">
                  <a:moveTo>
                    <a:pt x="1" y="1"/>
                  </a:moveTo>
                  <a:lnTo>
                    <a:pt x="1" y="120216"/>
                  </a:lnTo>
                  <a:lnTo>
                    <a:pt x="122449" y="601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1"/>
            <p:cNvSpPr/>
            <p:nvPr/>
          </p:nvSpPr>
          <p:spPr>
            <a:xfrm>
              <a:off x="7324658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7324658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1"/>
            <p:cNvSpPr/>
            <p:nvPr/>
          </p:nvSpPr>
          <p:spPr>
            <a:xfrm>
              <a:off x="6716831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1"/>
            <p:cNvSpPr/>
            <p:nvPr/>
          </p:nvSpPr>
          <p:spPr>
            <a:xfrm>
              <a:off x="6716831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1"/>
            <p:cNvSpPr/>
            <p:nvPr/>
          </p:nvSpPr>
          <p:spPr>
            <a:xfrm>
              <a:off x="7324658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10047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1"/>
            <p:cNvSpPr/>
            <p:nvPr/>
          </p:nvSpPr>
          <p:spPr>
            <a:xfrm>
              <a:off x="7324658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21"/>
          <p:cNvGrpSpPr/>
          <p:nvPr/>
        </p:nvGrpSpPr>
        <p:grpSpPr>
          <a:xfrm>
            <a:off x="-6" y="-11"/>
            <a:ext cx="2429759" cy="1609289"/>
            <a:chOff x="608719" y="-11"/>
            <a:chExt cx="2429759" cy="1609289"/>
          </a:xfrm>
        </p:grpSpPr>
        <p:sp>
          <p:nvSpPr>
            <p:cNvPr id="230" name="Google Shape;230;p21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1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1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1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1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1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1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1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1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1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21"/>
          <p:cNvSpPr txBox="1">
            <a:spLocks noGrp="1"/>
          </p:cNvSpPr>
          <p:nvPr>
            <p:ph type="title"/>
          </p:nvPr>
        </p:nvSpPr>
        <p:spPr>
          <a:xfrm>
            <a:off x="742725" y="1652750"/>
            <a:ext cx="38922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1"/>
          <p:cNvSpPr txBox="1">
            <a:spLocks noGrp="1"/>
          </p:cNvSpPr>
          <p:nvPr>
            <p:ph type="body" idx="1"/>
          </p:nvPr>
        </p:nvSpPr>
        <p:spPr>
          <a:xfrm>
            <a:off x="742725" y="2227229"/>
            <a:ext cx="3892200" cy="22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◂"/>
              <a:defRPr sz="2000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◂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44" name="Google Shape;244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5" name="Google Shape;245;p21"/>
          <p:cNvSpPr/>
          <p:nvPr/>
        </p:nvSpPr>
        <p:spPr>
          <a:xfrm>
            <a:off x="8538692" y="4825993"/>
            <a:ext cx="607856" cy="320811"/>
          </a:xfrm>
          <a:custGeom>
            <a:avLst/>
            <a:gdLst/>
            <a:ahLst/>
            <a:cxnLst/>
            <a:rect l="l" t="t" r="r" b="b"/>
            <a:pathLst>
              <a:path w="20427" h="9991" extrusionOk="0">
                <a:moveTo>
                  <a:pt x="0" y="1"/>
                </a:moveTo>
                <a:lnTo>
                  <a:pt x="0" y="9991"/>
                </a:lnTo>
                <a:lnTo>
                  <a:pt x="20427" y="9991"/>
                </a:lnTo>
                <a:lnTo>
                  <a:pt x="0" y="1"/>
                </a:lnTo>
                <a:close/>
              </a:path>
            </a:pathLst>
          </a:cu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ight type 1">
  <p:cSld name="Right type 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"/>
          <p:cNvSpPr txBox="1">
            <a:spLocks noGrp="1"/>
          </p:cNvSpPr>
          <p:nvPr>
            <p:ph type="body" idx="1"/>
          </p:nvPr>
        </p:nvSpPr>
        <p:spPr>
          <a:xfrm>
            <a:off x="6545883" y="900144"/>
            <a:ext cx="2311981" cy="20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76225" algn="r">
              <a:lnSpc>
                <a:spcPct val="125000"/>
              </a:lnSpc>
              <a:spcBef>
                <a:spcPts val="113"/>
              </a:spcBef>
              <a:spcAft>
                <a:spcPts val="0"/>
              </a:spcAft>
              <a:buClr>
                <a:srgbClr val="616161"/>
              </a:buClr>
              <a:buSzPts val="750"/>
              <a:buFont typeface="Arial"/>
              <a:buChar char="•"/>
              <a:defRPr sz="563" b="0" i="0" u="none" strike="noStrike" cap="none">
                <a:solidFill>
                  <a:srgbClr val="61616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22"/>
          <p:cNvSpPr txBox="1">
            <a:spLocks noGrp="1"/>
          </p:cNvSpPr>
          <p:nvPr>
            <p:ph type="sldNum" idx="12"/>
          </p:nvPr>
        </p:nvSpPr>
        <p:spPr>
          <a:xfrm>
            <a:off x="8529413" y="4887588"/>
            <a:ext cx="354307" cy="20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250" tIns="90650" rIns="181250" bIns="9065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rgbClr val="61616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rgbClr val="61616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rgbClr val="61616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rgbClr val="61616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rgbClr val="61616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rgbClr val="61616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rgbClr val="61616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rgbClr val="61616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3"/>
              <a:buFont typeface="Arial"/>
              <a:buNone/>
              <a:defRPr sz="563" b="0" i="0" u="none" strike="noStrike" cap="none">
                <a:solidFill>
                  <a:srgbClr val="61616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9" name="Google Shape;249;p22"/>
          <p:cNvSpPr txBox="1">
            <a:spLocks noGrp="1"/>
          </p:cNvSpPr>
          <p:nvPr>
            <p:ph type="body" idx="2"/>
          </p:nvPr>
        </p:nvSpPr>
        <p:spPr>
          <a:xfrm>
            <a:off x="267951" y="200885"/>
            <a:ext cx="8589912" cy="35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71475" algn="r">
              <a:lnSpc>
                <a:spcPct val="100000"/>
              </a:lnSpc>
              <a:spcBef>
                <a:spcPts val="338"/>
              </a:spcBef>
              <a:spcAft>
                <a:spcPts val="0"/>
              </a:spcAft>
              <a:buClr>
                <a:srgbClr val="444444"/>
              </a:buClr>
              <a:buSzPts val="2250"/>
              <a:buFont typeface="Arial"/>
              <a:buChar char="•"/>
              <a:defRPr sz="1687" b="0" i="0" u="none" strike="noStrike" cap="none">
                <a:solidFill>
                  <a:srgbClr val="44444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50" name="Google Shape;250;p22"/>
          <p:cNvCxnSpPr/>
          <p:nvPr/>
        </p:nvCxnSpPr>
        <p:spPr>
          <a:xfrm>
            <a:off x="6545883" y="728006"/>
            <a:ext cx="2311981" cy="0"/>
          </a:xfrm>
          <a:prstGeom prst="straightConnector1">
            <a:avLst/>
          </a:prstGeom>
          <a:noFill/>
          <a:ln w="19050" cap="flat" cmpd="sng">
            <a:solidFill>
              <a:srgbClr val="CBD0D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1" name="Google Shape;251;p22"/>
          <p:cNvSpPr/>
          <p:nvPr/>
        </p:nvSpPr>
        <p:spPr>
          <a:xfrm>
            <a:off x="8085150" y="715858"/>
            <a:ext cx="772714" cy="242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2" name="Google Shape;252;p22"/>
          <p:cNvGrpSpPr/>
          <p:nvPr/>
        </p:nvGrpSpPr>
        <p:grpSpPr>
          <a:xfrm>
            <a:off x="8852495" y="4901389"/>
            <a:ext cx="174223" cy="174233"/>
            <a:chOff x="9447488" y="6048704"/>
            <a:chExt cx="1800000" cy="1800200"/>
          </a:xfrm>
        </p:grpSpPr>
        <p:sp>
          <p:nvSpPr>
            <p:cNvPr id="253" name="Google Shape;253;p22"/>
            <p:cNvSpPr/>
            <p:nvPr/>
          </p:nvSpPr>
          <p:spPr>
            <a:xfrm>
              <a:off x="9447488" y="6048704"/>
              <a:ext cx="1800000" cy="1800200"/>
            </a:xfrm>
            <a:prstGeom prst="ellipse">
              <a:avLst/>
            </a:prstGeom>
            <a:noFill/>
            <a:ln w="9525" cap="flat" cmpd="sng">
              <a:solidFill>
                <a:srgbClr val="6C6C6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22"/>
            <p:cNvSpPr/>
            <p:nvPr/>
          </p:nvSpPr>
          <p:spPr>
            <a:xfrm>
              <a:off x="10015172" y="6481483"/>
              <a:ext cx="719978" cy="934645"/>
            </a:xfrm>
            <a:prstGeom prst="chevron">
              <a:avLst>
                <a:gd name="adj" fmla="val 84396"/>
              </a:avLst>
            </a:prstGeom>
            <a:solidFill>
              <a:srgbClr val="6C6C6C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" name="Google Shape;255;p22"/>
          <p:cNvGrpSpPr/>
          <p:nvPr/>
        </p:nvGrpSpPr>
        <p:grpSpPr>
          <a:xfrm>
            <a:off x="8386414" y="4901389"/>
            <a:ext cx="174223" cy="174233"/>
            <a:chOff x="9447488" y="6048704"/>
            <a:chExt cx="1800000" cy="1800200"/>
          </a:xfrm>
        </p:grpSpPr>
        <p:sp>
          <p:nvSpPr>
            <p:cNvPr id="256" name="Google Shape;256;p22"/>
            <p:cNvSpPr/>
            <p:nvPr/>
          </p:nvSpPr>
          <p:spPr>
            <a:xfrm>
              <a:off x="9447488" y="6048704"/>
              <a:ext cx="1800000" cy="1800200"/>
            </a:xfrm>
            <a:prstGeom prst="ellipse">
              <a:avLst/>
            </a:prstGeom>
            <a:noFill/>
            <a:ln w="9525" cap="flat" cmpd="sng">
              <a:solidFill>
                <a:srgbClr val="6C6C6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22"/>
            <p:cNvSpPr/>
            <p:nvPr/>
          </p:nvSpPr>
          <p:spPr>
            <a:xfrm flipH="1">
              <a:off x="9959826" y="6481483"/>
              <a:ext cx="719978" cy="934645"/>
            </a:xfrm>
            <a:prstGeom prst="chevron">
              <a:avLst>
                <a:gd name="adj" fmla="val 84396"/>
              </a:avLst>
            </a:prstGeom>
            <a:solidFill>
              <a:srgbClr val="6C6C6C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oogle Shape;259;p23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260" name="Google Shape;260;p23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3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3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3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3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3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3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3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3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3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3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3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3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3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3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3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3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3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3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3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3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23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284" name="Google Shape;284;p23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3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3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3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3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3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3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3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3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3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3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3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6" name="Google Shape;296;p23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3"/>
          <p:cNvSpPr txBox="1">
            <a:spLocks noGrp="1"/>
          </p:cNvSpPr>
          <p:nvPr>
            <p:ph type="body" idx="1"/>
          </p:nvPr>
        </p:nvSpPr>
        <p:spPr>
          <a:xfrm>
            <a:off x="1320025" y="1582625"/>
            <a:ext cx="31335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◂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98" name="Google Shape;298;p23"/>
          <p:cNvSpPr txBox="1">
            <a:spLocks noGrp="1"/>
          </p:cNvSpPr>
          <p:nvPr>
            <p:ph type="body" idx="2"/>
          </p:nvPr>
        </p:nvSpPr>
        <p:spPr>
          <a:xfrm>
            <a:off x="4642177" y="1582625"/>
            <a:ext cx="31335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◂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◂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99" name="Google Shape;299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24"/>
          <p:cNvGrpSpPr/>
          <p:nvPr/>
        </p:nvGrpSpPr>
        <p:grpSpPr>
          <a:xfrm>
            <a:off x="6714243" y="3860093"/>
            <a:ext cx="2429755" cy="1286711"/>
            <a:chOff x="6714243" y="3860093"/>
            <a:chExt cx="2429755" cy="1286711"/>
          </a:xfrm>
        </p:grpSpPr>
        <p:sp>
          <p:nvSpPr>
            <p:cNvPr id="302" name="Google Shape;302;p24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l" t="t" r="r" b="b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l" t="t" r="r" b="b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l" t="t" r="r" b="b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24"/>
          <p:cNvGrpSpPr/>
          <p:nvPr/>
        </p:nvGrpSpPr>
        <p:grpSpPr>
          <a:xfrm>
            <a:off x="892" y="-11"/>
            <a:ext cx="3037586" cy="2252645"/>
            <a:chOff x="892" y="-11"/>
            <a:chExt cx="3037586" cy="2252645"/>
          </a:xfrm>
        </p:grpSpPr>
        <p:sp>
          <p:nvSpPr>
            <p:cNvPr id="315" name="Google Shape;315;p24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4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4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4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4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8" name="Google Shape;338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25"/>
          <p:cNvGrpSpPr/>
          <p:nvPr/>
        </p:nvGrpSpPr>
        <p:grpSpPr>
          <a:xfrm rot="10800000" flipH="1">
            <a:off x="900" y="3856776"/>
            <a:ext cx="9143992" cy="1286720"/>
            <a:chOff x="900" y="0"/>
            <a:chExt cx="9143992" cy="1286720"/>
          </a:xfrm>
        </p:grpSpPr>
        <p:sp>
          <p:nvSpPr>
            <p:cNvPr id="341" name="Google Shape;341;p25"/>
            <p:cNvSpPr/>
            <p:nvPr/>
          </p:nvSpPr>
          <p:spPr>
            <a:xfrm>
              <a:off x="4878953" y="643320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5488830" y="32254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8536629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670697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4878953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5488830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6097065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5"/>
            <p:cNvSpPr/>
            <p:nvPr/>
          </p:nvSpPr>
          <p:spPr>
            <a:xfrm>
              <a:off x="670697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5"/>
            <p:cNvSpPr/>
            <p:nvPr/>
          </p:nvSpPr>
          <p:spPr>
            <a:xfrm>
              <a:off x="7316850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4878953" y="3225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5488830" y="64332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7926751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8536629" y="321640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6097065" y="32254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670696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487895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5"/>
            <p:cNvSpPr/>
            <p:nvPr/>
          </p:nvSpPr>
          <p:spPr>
            <a:xfrm>
              <a:off x="5488830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5"/>
            <p:cNvSpPr/>
            <p:nvPr/>
          </p:nvSpPr>
          <p:spPr>
            <a:xfrm>
              <a:off x="6097065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8534993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7926757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7925909" y="32164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5"/>
            <p:cNvSpPr/>
            <p:nvPr/>
          </p:nvSpPr>
          <p:spPr>
            <a:xfrm flipH="1">
              <a:off x="7316858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900" y="643324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5"/>
            <p:cNvSpPr/>
            <p:nvPr/>
          </p:nvSpPr>
          <p:spPr>
            <a:xfrm>
              <a:off x="610793" y="322545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5"/>
            <p:cNvSpPr/>
            <p:nvPr/>
          </p:nvSpPr>
          <p:spPr>
            <a:xfrm>
              <a:off x="3658671" y="863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1828968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4266922" y="32164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5"/>
            <p:cNvSpPr/>
            <p:nvPr/>
          </p:nvSpPr>
          <p:spPr>
            <a:xfrm>
              <a:off x="900" y="0"/>
              <a:ext cx="609899" cy="643356"/>
            </a:xfrm>
            <a:custGeom>
              <a:avLst/>
              <a:gdLst/>
              <a:ahLst/>
              <a:cxnLst/>
              <a:rect l="l" t="t" r="r" b="b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5"/>
            <p:cNvSpPr/>
            <p:nvPr/>
          </p:nvSpPr>
          <p:spPr>
            <a:xfrm>
              <a:off x="610793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1219044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182896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2438861" y="0"/>
              <a:ext cx="609929" cy="643356"/>
            </a:xfrm>
            <a:custGeom>
              <a:avLst/>
              <a:gdLst/>
              <a:ahLst/>
              <a:cxnLst/>
              <a:rect l="l" t="t" r="r" b="b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900" y="3225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610793" y="643324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5"/>
            <p:cNvSpPr/>
            <p:nvPr/>
          </p:nvSpPr>
          <p:spPr>
            <a:xfrm>
              <a:off x="3048778" y="863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5"/>
            <p:cNvSpPr/>
            <p:nvPr/>
          </p:nvSpPr>
          <p:spPr>
            <a:xfrm>
              <a:off x="3658671" y="321642"/>
              <a:ext cx="608257" cy="643388"/>
            </a:xfrm>
            <a:custGeom>
              <a:avLst/>
              <a:gdLst/>
              <a:ahLst/>
              <a:cxnLst/>
              <a:rect l="l" t="t" r="r" b="b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1219044" y="322545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4266922" y="863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A4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5"/>
            <p:cNvSpPr/>
            <p:nvPr/>
          </p:nvSpPr>
          <p:spPr>
            <a:xfrm>
              <a:off x="900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5"/>
            <p:cNvSpPr/>
            <p:nvPr/>
          </p:nvSpPr>
          <p:spPr>
            <a:xfrm>
              <a:off x="610793" y="0"/>
              <a:ext cx="608257" cy="643356"/>
            </a:xfrm>
            <a:custGeom>
              <a:avLst/>
              <a:gdLst/>
              <a:ahLst/>
              <a:cxnLst/>
              <a:rect l="l" t="t" r="r" b="b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5"/>
            <p:cNvSpPr/>
            <p:nvPr/>
          </p:nvSpPr>
          <p:spPr>
            <a:xfrm>
              <a:off x="1219044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5"/>
            <p:cNvSpPr/>
            <p:nvPr/>
          </p:nvSpPr>
          <p:spPr>
            <a:xfrm>
              <a:off x="4266958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5"/>
            <p:cNvSpPr/>
            <p:nvPr/>
          </p:nvSpPr>
          <p:spPr>
            <a:xfrm>
              <a:off x="3657035" y="0"/>
              <a:ext cx="609899" cy="322577"/>
            </a:xfrm>
            <a:custGeom>
              <a:avLst/>
              <a:gdLst/>
              <a:ahLst/>
              <a:cxnLst/>
              <a:rect l="l" t="t" r="r" b="b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5"/>
            <p:cNvSpPr/>
            <p:nvPr/>
          </p:nvSpPr>
          <p:spPr>
            <a:xfrm>
              <a:off x="3048784" y="0"/>
              <a:ext cx="608257" cy="322577"/>
            </a:xfrm>
            <a:custGeom>
              <a:avLst/>
              <a:gdLst/>
              <a:ahLst/>
              <a:cxnLst/>
              <a:rect l="l" t="t" r="r" b="b"/>
              <a:pathLst>
                <a:path w="20372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5"/>
            <p:cNvSpPr/>
            <p:nvPr/>
          </p:nvSpPr>
          <p:spPr>
            <a:xfrm>
              <a:off x="2438861" y="0"/>
              <a:ext cx="609929" cy="322577"/>
            </a:xfrm>
            <a:custGeom>
              <a:avLst/>
              <a:gdLst/>
              <a:ahLst/>
              <a:cxnLst/>
              <a:rect l="l" t="t" r="r" b="b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5"/>
            <p:cNvSpPr/>
            <p:nvPr/>
          </p:nvSpPr>
          <p:spPr>
            <a:xfrm>
              <a:off x="3047936" y="321645"/>
              <a:ext cx="609899" cy="643388"/>
            </a:xfrm>
            <a:custGeom>
              <a:avLst/>
              <a:gdLst/>
              <a:ahLst/>
              <a:cxnLst/>
              <a:rect l="l" t="t" r="r" b="b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800">
                <a:alpha val="2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5"/>
            <p:cNvSpPr/>
            <p:nvPr/>
          </p:nvSpPr>
          <p:spPr>
            <a:xfrm flipH="1">
              <a:off x="3658935" y="643332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5"/>
            <p:cNvSpPr/>
            <p:nvPr/>
          </p:nvSpPr>
          <p:spPr>
            <a:xfrm flipH="1">
              <a:off x="1219312" y="643329"/>
              <a:ext cx="609929" cy="643388"/>
            </a:xfrm>
            <a:custGeom>
              <a:avLst/>
              <a:gdLst/>
              <a:ahLst/>
              <a:cxnLst/>
              <a:rect l="l" t="t" r="r" b="b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9" name="Google Shape;389;p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90" name="Google Shape;390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8"/>
          <p:cNvSpPr txBox="1">
            <a:spLocks noGrp="1"/>
          </p:cNvSpPr>
          <p:nvPr>
            <p:ph type="title"/>
          </p:nvPr>
        </p:nvSpPr>
        <p:spPr>
          <a:xfrm>
            <a:off x="1320025" y="86652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"/>
              <a:buNone/>
              <a:defRPr sz="2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rgbClr val="22222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431" name="Google Shape;431;p28"/>
          <p:cNvSpPr txBox="1">
            <a:spLocks noGrp="1"/>
          </p:cNvSpPr>
          <p:nvPr>
            <p:ph type="body" idx="1"/>
          </p:nvPr>
        </p:nvSpPr>
        <p:spPr>
          <a:xfrm>
            <a:off x="1320025" y="1613274"/>
            <a:ext cx="6455700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2200"/>
              <a:buFont typeface="Montserrat Light"/>
              <a:buChar char="◂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●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○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Montserrat Light"/>
              <a:buChar char="■"/>
              <a:defRPr sz="2200" b="0" i="0" u="none" strike="noStrike" cap="none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32" name="Google Shape;432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19144265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hyperlink" Target="http://gmcbeats.com/?_ga=2.48622950.1920727836.1533034386-1008544369.153303438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bit.ly/3wvZ2Q7" TargetMode="Externa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hyperlink" Target="http://creativecommons.org/licenses/by-sa/3.0/ie/" TargetMode="External"/><Relationship Id="rId4" Type="http://schemas.openxmlformats.org/officeDocument/2006/relationships/image" Target="../media/image30.pn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vimeo.com/109564466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9.jpg"/><Relationship Id="rId4" Type="http://schemas.openxmlformats.org/officeDocument/2006/relationships/hyperlink" Target="http://drive.google.com/file/d/0B1QHEUUJl6pcRHo3Zk9hRjRiMTQ/vi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2"/>
          <p:cNvSpPr txBox="1">
            <a:spLocks noGrp="1"/>
          </p:cNvSpPr>
          <p:nvPr>
            <p:ph type="ctrTitle"/>
          </p:nvPr>
        </p:nvSpPr>
        <p:spPr>
          <a:xfrm>
            <a:off x="1727719" y="3048000"/>
            <a:ext cx="5595756" cy="1328125"/>
          </a:xfrm>
          <a:prstGeom prst="rect">
            <a:avLst/>
          </a:prstGeom>
          <a:solidFill>
            <a:srgbClr val="D89F39">
              <a:alpha val="635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ga" sz="2200" b="1" i="0" u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LÁ NA SÁBHÁILTEACHTA IDIRLÍN</a:t>
            </a:r>
            <a:br>
              <a:rPr lang="ga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ga" sz="2200" b="1" i="0" u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 OBAIR LE CHÉILE LE hAGHAIDH IDIRLÍON NÍOS FEARR (RANG 5 AGUS RANG 6)</a:t>
            </a:r>
            <a:endParaRPr sz="2200" dirty="0">
              <a:solidFill>
                <a:schemeClr val="lt1"/>
              </a:solidFill>
            </a:endParaRPr>
          </a:p>
        </p:txBody>
      </p:sp>
      <p:pic>
        <p:nvPicPr>
          <p:cNvPr id="939" name="Google Shape;939;p2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5276" y="79322"/>
            <a:ext cx="2542005" cy="562043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2"/>
          <p:cNvSpPr/>
          <p:nvPr/>
        </p:nvSpPr>
        <p:spPr>
          <a:xfrm>
            <a:off x="3395276" y="4532260"/>
            <a:ext cx="18466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2"/>
          <p:cNvSpPr/>
          <p:nvPr/>
        </p:nvSpPr>
        <p:spPr>
          <a:xfrm>
            <a:off x="1894025" y="4532260"/>
            <a:ext cx="5352021" cy="61124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2" name="Google Shape;942;p2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7281" y="4311656"/>
            <a:ext cx="1479000" cy="105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2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9538" y="4701765"/>
            <a:ext cx="1980351" cy="27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29178" y="4623624"/>
            <a:ext cx="967495" cy="4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2"/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179" y="4575063"/>
            <a:ext cx="1322995" cy="51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d41e5fefd5_0_28"/>
          <p:cNvSpPr txBox="1">
            <a:spLocks noGrp="1"/>
          </p:cNvSpPr>
          <p:nvPr>
            <p:ph type="title"/>
          </p:nvPr>
        </p:nvSpPr>
        <p:spPr>
          <a:xfrm>
            <a:off x="2081949" y="468665"/>
            <a:ext cx="6784313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2200" b="1" i="0" u="none" baseline="0" dirty="0">
                <a:solidFill>
                  <a:srgbClr val="FF0000"/>
                </a:solidFill>
              </a:rPr>
              <a:t>Cumarsáid Mheasúil ar Líne</a:t>
            </a:r>
            <a:endParaRPr sz="2200" dirty="0">
              <a:solidFill>
                <a:srgbClr val="FF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ga" sz="2200" b="1" i="0" u="none" baseline="0" dirty="0">
                <a:solidFill>
                  <a:srgbClr val="000000"/>
                </a:solidFill>
              </a:rPr>
              <a:t>Rap in aghaidh na Cibearbhulaíochta – </a:t>
            </a:r>
            <a:br>
              <a:rPr lang="ga" sz="2200" b="1" i="0" u="none" baseline="0" dirty="0">
                <a:solidFill>
                  <a:srgbClr val="000000"/>
                </a:solidFill>
              </a:rPr>
            </a:br>
            <a:r>
              <a:rPr lang="ga" sz="2200" b="1" i="0" u="none" baseline="0" dirty="0">
                <a:solidFill>
                  <a:srgbClr val="000000"/>
                </a:solidFill>
              </a:rPr>
              <a:t>I Like It [Is Maith Liom É]</a:t>
            </a:r>
            <a:endParaRPr sz="2200" dirty="0">
              <a:solidFill>
                <a:srgbClr val="000000"/>
              </a:solidFill>
            </a:endParaRPr>
          </a:p>
        </p:txBody>
      </p:sp>
      <p:sp>
        <p:nvSpPr>
          <p:cNvPr id="1033" name="Google Shape;1033;gd41e5fefd5_0_28"/>
          <p:cNvSpPr txBox="1">
            <a:spLocks noGrp="1"/>
          </p:cNvSpPr>
          <p:nvPr>
            <p:ph type="body" idx="1"/>
          </p:nvPr>
        </p:nvSpPr>
        <p:spPr>
          <a:xfrm>
            <a:off x="4915599" y="1080885"/>
            <a:ext cx="3993266" cy="29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ga" sz="1600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Cliceáil ar an nasc chun an físeán a sheinm: </a:t>
            </a:r>
            <a:r>
              <a:rPr lang="ga" sz="1600" b="1" i="0" u="sng" baseline="0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https://vimeo.com/119144265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ga" sz="16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Is </a:t>
            </a:r>
            <a:r>
              <a:rPr lang="ga" sz="1600" b="0" i="0" u="none" baseline="0" dirty="0">
                <a:solidFill>
                  <a:srgbClr val="000000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GMCBeats</a:t>
            </a:r>
            <a:r>
              <a:rPr lang="ga" sz="16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agus Webwise Éireann a chum an Rap in aghaidh na Cibearbhulaíochta – I Like It [Is Maith Liom É], chun teachtaireacht frithbhulaíochta a chur chun cinn chun Lá na Sábháilteachta Idirlín a chomóradh.</a:t>
            </a:r>
            <a:endParaRPr sz="1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endParaRPr sz="1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ga" sz="16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Éist leis na liricí agus féach an bhfuil tú in ann an phríomhchomhairle shábháilteachta a thabhairt faoi deara.</a:t>
            </a:r>
            <a:endParaRPr sz="1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4" name="Google Shape;1034;gd41e5fefd5_0_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10</a:t>
            </a:fld>
            <a:endParaRPr/>
          </a:p>
        </p:txBody>
      </p:sp>
      <p:pic>
        <p:nvPicPr>
          <p:cNvPr id="1035" name="Google Shape;1035;gd41e5fefd5_0_28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6" y="80989"/>
            <a:ext cx="1984393" cy="43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gd41e5fefd5_0_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551" y="960120"/>
            <a:ext cx="4666474" cy="418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gd41e5fefd5_0_28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125" y="1206102"/>
            <a:ext cx="4322875" cy="2533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d41e5fefd5_0_41"/>
          <p:cNvSpPr txBox="1">
            <a:spLocks noGrp="1"/>
          </p:cNvSpPr>
          <p:nvPr>
            <p:ph type="title"/>
          </p:nvPr>
        </p:nvSpPr>
        <p:spPr>
          <a:xfrm>
            <a:off x="2568925" y="300356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0" u="none" baseline="0">
                <a:solidFill>
                  <a:srgbClr val="FF0000"/>
                </a:solidFill>
              </a:rPr>
              <a:t>Cumarsáid Mheasúil ar Líne</a:t>
            </a:r>
            <a:endParaRPr dirty="0">
              <a:solidFill>
                <a:srgbClr val="FF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ga" b="1" i="0" u="none" baseline="0">
                <a:solidFill>
                  <a:srgbClr val="FF9900"/>
                </a:solidFill>
              </a:rPr>
              <a:t>Bunrialacha na Cumarsáide ar Líne</a:t>
            </a:r>
            <a:endParaRPr dirty="0">
              <a:solidFill>
                <a:srgbClr val="FF9900"/>
              </a:solidFill>
            </a:endParaRPr>
          </a:p>
        </p:txBody>
      </p:sp>
      <p:sp>
        <p:nvSpPr>
          <p:cNvPr id="1043" name="Google Shape;1043;gd41e5fefd5_0_41"/>
          <p:cNvSpPr txBox="1">
            <a:spLocks noGrp="1"/>
          </p:cNvSpPr>
          <p:nvPr>
            <p:ph type="body" idx="1"/>
          </p:nvPr>
        </p:nvSpPr>
        <p:spPr>
          <a:xfrm>
            <a:off x="3257574" y="968455"/>
            <a:ext cx="5767051" cy="293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AutoNum type="arabicPeriod"/>
            </a:pPr>
            <a:r>
              <a:rPr lang="ga" sz="16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Bíodh meas agat i gcónaí ar mhothúcháin daoine eile ar an idirlíon.</a:t>
            </a:r>
            <a:endParaRPr sz="16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AutoNum type="arabicPeriod"/>
            </a:pPr>
            <a:r>
              <a:rPr lang="ga" sz="16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Ní hionann gach duine a mbuaileann tú leo ar líne agus an duine a mhaíonn siad.</a:t>
            </a:r>
            <a:endParaRPr sz="16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AutoNum type="arabicPeriod"/>
            </a:pPr>
            <a:r>
              <a:rPr lang="ga" sz="16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Ná buail le duine riamh san fhíorshaol nach raibh aithne agat air ach ar líne.</a:t>
            </a:r>
            <a:endParaRPr sz="16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AutoNum type="arabicPeriod"/>
            </a:pPr>
            <a:r>
              <a:rPr lang="ga" sz="1600" b="0" i="0" u="none" baseline="0" dirty="0">
                <a:solidFill>
                  <a:srgbClr val="000000"/>
                </a:solidFill>
              </a:rPr>
              <a:t>Má fhaigheann tú teachtaireacht a chuireann isteach ort:</a:t>
            </a:r>
            <a:endParaRPr sz="1600" dirty="0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ga" sz="16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STAD</a:t>
            </a:r>
            <a:r>
              <a:rPr lang="ga" sz="16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– </a:t>
            </a:r>
            <a:r>
              <a:rPr lang="ga" sz="14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ná freagair an teachtaireacht ach tóg seat scáileáin </a:t>
            </a:r>
            <a:endParaRPr sz="14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6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BAC </a:t>
            </a:r>
            <a:r>
              <a:rPr lang="ga" sz="16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– </a:t>
            </a:r>
            <a:r>
              <a:rPr lang="ga" sz="14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cuir bac ar an seoltóir </a:t>
            </a:r>
            <a:endParaRPr sz="14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457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600" b="1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INIS</a:t>
            </a:r>
            <a:r>
              <a:rPr lang="ga" sz="16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– </a:t>
            </a:r>
            <a:r>
              <a:rPr lang="ga" sz="1400" b="0" i="0" u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 dhuine fásta, a bhfuil muinín agat as, faoi</a:t>
            </a:r>
            <a:endParaRPr sz="1400" dirty="0">
              <a:solidFill>
                <a:srgbClr val="000000"/>
              </a:solidFill>
            </a:endParaRPr>
          </a:p>
        </p:txBody>
      </p:sp>
      <p:sp>
        <p:nvSpPr>
          <p:cNvPr id="1044" name="Google Shape;1044;gd41e5fefd5_0_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11</a:t>
            </a:fld>
            <a:endParaRPr/>
          </a:p>
        </p:txBody>
      </p:sp>
      <p:pic>
        <p:nvPicPr>
          <p:cNvPr id="1045" name="Google Shape;1045;gd41e5fefd5_0_41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6" y="80989"/>
            <a:ext cx="1984393" cy="43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gd41e5fefd5_0_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00" y="1947675"/>
            <a:ext cx="3203874" cy="207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7f98d56b6c_1_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>
                <a:solidFill>
                  <a:srgbClr val="FFFFFF"/>
                </a:solidFill>
              </a:rPr>
              <a:t>12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052" name="Google Shape;1052;g7f98d56b6c_1_23"/>
          <p:cNvSpPr txBox="1"/>
          <p:nvPr/>
        </p:nvSpPr>
        <p:spPr>
          <a:xfrm>
            <a:off x="399500" y="382850"/>
            <a:ext cx="8356200" cy="16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3000" b="1" i="0" u="none" strike="noStrike" cap="none" baseline="0">
                <a:solidFill>
                  <a:srgbClr val="FFA400"/>
                </a:solidFill>
                <a:latin typeface="Montserrat"/>
                <a:ea typeface="Montserrat"/>
                <a:cs typeface="Montserrat"/>
                <a:sym typeface="Montserrat"/>
              </a:rPr>
              <a:t>Gníomhaíocht Lá na Sábháilteachta Idirlín le Tógáil Abhaile </a:t>
            </a:r>
            <a:endParaRPr sz="3000" b="0" i="0" u="none" strike="noStrike" cap="none">
              <a:solidFill>
                <a:srgbClr val="FFA4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053" name="Google Shape;1053;g7f98d56b6c_1_23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1674" y="4663241"/>
            <a:ext cx="1570000" cy="34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g7f98d56b6c_1_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8285" y="1494971"/>
            <a:ext cx="2614509" cy="2451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7f98d56b6c_1_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13</a:t>
            </a:fld>
            <a:endParaRPr/>
          </a:p>
        </p:txBody>
      </p:sp>
      <p:pic>
        <p:nvPicPr>
          <p:cNvPr id="1060" name="Google Shape;1060;g7f98d56b6c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2550" y="1856425"/>
            <a:ext cx="4720350" cy="328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g7f98d56b6c_1_0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807" y="128900"/>
            <a:ext cx="2220572" cy="4909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g7f98d56b6c_1_0"/>
          <p:cNvSpPr txBox="1"/>
          <p:nvPr/>
        </p:nvSpPr>
        <p:spPr>
          <a:xfrm>
            <a:off x="141125" y="128900"/>
            <a:ext cx="7304704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ga" sz="2200" b="1" i="0" u="none" strike="noStrike" cap="none" baseline="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Cén chaoi a bheith sábháilte ar líne </a:t>
            </a:r>
            <a:endParaRPr sz="22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ga" sz="1800" b="1" i="0" u="none" strike="noStrike" cap="none" baseline="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ga" sz="1800" b="1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Déan an Quiz Bunscoile ar Líne de chuid Lá na Sábháilteachta Idirlín agus faigh amach! </a:t>
            </a:r>
            <a:endParaRPr sz="18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800" b="1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Téigh chuig </a:t>
            </a:r>
            <a:r>
              <a:rPr lang="ga" sz="1800" b="1" i="0" u="none" baseline="0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https://bit.ly/3wvZ2Q7</a:t>
            </a:r>
            <a:r>
              <a:rPr lang="ga" sz="1800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14</a:t>
            </a:fld>
            <a:endParaRPr/>
          </a:p>
        </p:txBody>
      </p:sp>
      <p:sp>
        <p:nvSpPr>
          <p:cNvPr id="1068" name="Google Shape;1068;p13"/>
          <p:cNvSpPr txBox="1"/>
          <p:nvPr/>
        </p:nvSpPr>
        <p:spPr>
          <a:xfrm>
            <a:off x="421050" y="1410946"/>
            <a:ext cx="4602367" cy="12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ga" sz="1600" b="1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 breá le Webwise bhur ngrianghraif ar fad ó bhur bhfeachtais maidir le sábháilteacht ar líne agus bhur ngníomhaíochtaí do Lá na Sábháilteachta Idirlín a fheiceáil. </a:t>
            </a: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ga" sz="1600" b="1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Seolaigí isteach bhur ngrianghraif, bhfíseáin agus bpóstaeir chuig Webwise agus d’fhéadfadh sibh duaiseanna iontacha a bhuachan. </a:t>
            </a:r>
            <a:endParaRPr sz="16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9" name="Google Shape;1069;p13"/>
          <p:cNvSpPr txBox="1"/>
          <p:nvPr/>
        </p:nvSpPr>
        <p:spPr>
          <a:xfrm>
            <a:off x="2174875" y="243448"/>
            <a:ext cx="6722700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3000" b="1" i="0" u="none" strike="noStrike" cap="none" baseline="0">
                <a:solidFill>
                  <a:srgbClr val="FFA400"/>
                </a:solidFill>
                <a:latin typeface="Montserrat"/>
                <a:ea typeface="Montserrat"/>
                <a:cs typeface="Montserrat"/>
                <a:sym typeface="Montserrat"/>
              </a:rPr>
              <a:t>Féinphic Lá na Sábháilteachta Idirlín</a:t>
            </a:r>
            <a:endParaRPr sz="3000" b="0" i="0" u="none" strike="noStrike" cap="none">
              <a:solidFill>
                <a:srgbClr val="FFA4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070" name="Google Shape;1070;p13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9834" y="-245954"/>
            <a:ext cx="2617074" cy="1869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3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3417" y="4489514"/>
            <a:ext cx="2355000" cy="52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13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25" y="0"/>
            <a:ext cx="1778838" cy="1540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3417" y="1141925"/>
            <a:ext cx="3096700" cy="340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" name="Google Shape;3328;p104"/>
          <p:cNvSpPr txBox="1"/>
          <p:nvPr/>
        </p:nvSpPr>
        <p:spPr>
          <a:xfrm>
            <a:off x="2661303" y="1420652"/>
            <a:ext cx="85899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ga" sz="2250" b="1" i="0" u="none" strike="noStrike" cap="none" baseline="0">
                <a:solidFill>
                  <a:srgbClr val="00B0F0"/>
                </a:solidFill>
                <a:latin typeface="Montserrat"/>
                <a:ea typeface="Montserrat"/>
                <a:cs typeface="Montserrat"/>
                <a:sym typeface="Montserrat"/>
              </a:rPr>
              <a:t>GO RAIBH MAITH AGAIBH!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lang="ga" sz="2250" b="1" i="0" u="none" strike="noStrike" cap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CEISTEANNA? </a:t>
            </a:r>
            <a:endParaRPr sz="2250" b="1" i="0" u="none" strike="noStrike" cap="none" dirty="0">
              <a:solidFill>
                <a:srgbClr val="00B0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29" name="Google Shape;3329;p104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5495" y="2488576"/>
            <a:ext cx="3221516" cy="71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0" name="Google Shape;3330;p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7990" y="3870001"/>
            <a:ext cx="1228199" cy="429899"/>
          </a:xfrm>
          <a:prstGeom prst="rect">
            <a:avLst/>
          </a:prstGeom>
          <a:noFill/>
          <a:ln>
            <a:noFill/>
          </a:ln>
        </p:spPr>
      </p:pic>
      <p:sp>
        <p:nvSpPr>
          <p:cNvPr id="3331" name="Google Shape;3331;p104"/>
          <p:cNvSpPr txBox="1"/>
          <p:nvPr/>
        </p:nvSpPr>
        <p:spPr>
          <a:xfrm>
            <a:off x="3473712" y="4000997"/>
            <a:ext cx="511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ga" sz="14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 Webwise_Ireland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2" name="Google Shape;3332;p104"/>
          <p:cNvSpPr txBox="1"/>
          <p:nvPr/>
        </p:nvSpPr>
        <p:spPr>
          <a:xfrm>
            <a:off x="0" y="4355293"/>
            <a:ext cx="9042666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ga" sz="12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Cuirtear an saothar seo ar fáil faoi théarmaí Cheadúnas Aitreabúideachta-Comhroinnte 3.0 Creative Commons </a:t>
            </a:r>
            <a:r>
              <a:rPr lang="ga" sz="1200" b="0" i="0" u="sng" strike="noStrike" cap="none" baseline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http://creativecommons.org/licenses/by-sa/3.0/ie/</a:t>
            </a:r>
            <a:r>
              <a:rPr lang="ga" sz="12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Féadfaidh tú an t-ábhar seo a úsáid agus a athúsáid (ní áirítear íomhánna agus lógónna) saor in aisce in aon fhormáid nó meán is mian leat, faoi théarmaí Cheadúnas Aitreabúideachta-Comhroinnte Creative Commons.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4" name="Google Shape;3334;p104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1242" y="285834"/>
            <a:ext cx="1570021" cy="21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5" name="Google Shape;3335;p1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43278" y="234445"/>
            <a:ext cx="755178" cy="32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6" name="Google Shape;3336;p104"/>
          <p:cNvPicPr preferRelativeResize="0"/>
          <p:nvPr/>
        </p:nvPicPr>
        <p:blipFill rotWithShape="1"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1263" y="182232"/>
            <a:ext cx="1183949" cy="432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74AE88-9064-6346-93C4-53341FD6FB4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32" y="830135"/>
            <a:ext cx="4007353" cy="2667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4"/>
          <p:cNvSpPr txBox="1">
            <a:spLocks noGrp="1"/>
          </p:cNvSpPr>
          <p:nvPr>
            <p:ph type="ctrTitle"/>
          </p:nvPr>
        </p:nvSpPr>
        <p:spPr>
          <a:xfrm>
            <a:off x="1701281" y="2879469"/>
            <a:ext cx="5715000" cy="1159800"/>
          </a:xfrm>
          <a:prstGeom prst="rect">
            <a:avLst/>
          </a:prstGeom>
          <a:solidFill>
            <a:srgbClr val="FF660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ga" sz="2200" b="1" i="0" u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GNÍOMHAÍOCHTAÍ BREISITHE LE hAGHAIDH LÁ NA SÁBHÁILTEACHTA IDIRLÍN </a:t>
            </a:r>
            <a:endParaRPr sz="2200" dirty="0">
              <a:solidFill>
                <a:schemeClr val="lt1"/>
              </a:solidFill>
            </a:endParaRPr>
          </a:p>
        </p:txBody>
      </p:sp>
      <p:pic>
        <p:nvPicPr>
          <p:cNvPr id="1093" name="Google Shape;1093;p14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5276" y="79322"/>
            <a:ext cx="2542005" cy="562043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14"/>
          <p:cNvSpPr/>
          <p:nvPr/>
        </p:nvSpPr>
        <p:spPr>
          <a:xfrm>
            <a:off x="3395276" y="4532260"/>
            <a:ext cx="18466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14"/>
          <p:cNvSpPr/>
          <p:nvPr/>
        </p:nvSpPr>
        <p:spPr>
          <a:xfrm>
            <a:off x="1894025" y="4532260"/>
            <a:ext cx="5352021" cy="61124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6" name="Google Shape;1096;p14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7281" y="4311656"/>
            <a:ext cx="1479000" cy="105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Google Shape;1097;p14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9538" y="4701765"/>
            <a:ext cx="1980351" cy="27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29178" y="4623624"/>
            <a:ext cx="967495" cy="42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14"/>
          <p:cNvPicPr preferRelativeResize="0"/>
          <p:nvPr/>
        </p:nvPicPr>
        <p:blipFill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525" y="4572541"/>
            <a:ext cx="1381399" cy="541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Google Shape;1104;g7f9caf4a44_0_1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621967" y="641375"/>
            <a:ext cx="3092336" cy="4131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g7f9caf4a44_0_1155"/>
          <p:cNvSpPr txBox="1">
            <a:spLocks noGrp="1"/>
          </p:cNvSpPr>
          <p:nvPr>
            <p:ph type="title"/>
          </p:nvPr>
        </p:nvSpPr>
        <p:spPr>
          <a:xfrm>
            <a:off x="2345010" y="150941"/>
            <a:ext cx="6633600" cy="5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0" u="none" baseline="0">
                <a:solidFill>
                  <a:srgbClr val="F64646"/>
                </a:solidFill>
              </a:rPr>
              <a:t>Faisnéis phearsanta a roinnt ar líne</a:t>
            </a:r>
            <a:endParaRPr>
              <a:solidFill>
                <a:srgbClr val="F64646"/>
              </a:solidFill>
            </a:endParaRPr>
          </a:p>
        </p:txBody>
      </p:sp>
      <p:sp>
        <p:nvSpPr>
          <p:cNvPr id="1106" name="Google Shape;1106;g7f9caf4a44_0_1155"/>
          <p:cNvSpPr txBox="1">
            <a:spLocks noGrp="1"/>
          </p:cNvSpPr>
          <p:nvPr>
            <p:ph type="body" idx="1"/>
          </p:nvPr>
        </p:nvSpPr>
        <p:spPr>
          <a:xfrm>
            <a:off x="4252691" y="1482968"/>
            <a:ext cx="3994415" cy="20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2400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Líon isteach </a:t>
            </a:r>
            <a:endParaRPr sz="2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2400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 bhileog oibre MO PHRÓIFÍL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7" name="Google Shape;1107;g7f9caf4a44_0_1155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4782" y="4497416"/>
            <a:ext cx="2493815" cy="55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g7f9caf4a44_0_11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32845" y="3056097"/>
            <a:ext cx="1566223" cy="144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g7f9caf4a44_0_1155" descr="connected1.png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894" y="1141197"/>
            <a:ext cx="2507669" cy="3254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74ef5f48aa_0_10"/>
          <p:cNvSpPr txBox="1">
            <a:spLocks noGrp="1"/>
          </p:cNvSpPr>
          <p:nvPr>
            <p:ph type="title"/>
          </p:nvPr>
        </p:nvSpPr>
        <p:spPr>
          <a:xfrm>
            <a:off x="2314906" y="171213"/>
            <a:ext cx="6633600" cy="995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ga" b="1" i="0" u="none" baseline="0">
                <a:solidFill>
                  <a:srgbClr val="5DC1FF"/>
                </a:solidFill>
              </a:rPr>
              <a:t>DÉANAIMIS PLÉ</a:t>
            </a:r>
            <a:br>
              <a:rPr lang="ga">
                <a:solidFill>
                  <a:srgbClr val="FFCF29"/>
                </a:solidFill>
              </a:rPr>
            </a:br>
            <a:r>
              <a:rPr lang="ga" b="1" i="0" u="none" baseline="0">
                <a:solidFill>
                  <a:srgbClr val="F64646"/>
                </a:solidFill>
              </a:rPr>
              <a:t>Faisnéis phearsanta a roinnt ar líne</a:t>
            </a:r>
            <a:endParaRPr>
              <a:solidFill>
                <a:srgbClr val="F64646"/>
              </a:solidFill>
            </a:endParaRPr>
          </a:p>
        </p:txBody>
      </p:sp>
      <p:sp>
        <p:nvSpPr>
          <p:cNvPr id="1115" name="Google Shape;1115;g74ef5f48aa_0_10"/>
          <p:cNvSpPr txBox="1">
            <a:spLocks noGrp="1"/>
          </p:cNvSpPr>
          <p:nvPr>
            <p:ph type="body" idx="1"/>
          </p:nvPr>
        </p:nvSpPr>
        <p:spPr>
          <a:xfrm>
            <a:off x="4310884" y="1600779"/>
            <a:ext cx="4245900" cy="26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6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 cheart duit an cineál seo faisnéise a roinnt ar líne?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6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Cad iad na rioscaí a bhaineann lena leithéid d’fhaisnéis a roinnt?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1600" b="1" i="0" u="none" baseline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Cén chaoi a bhféadfaí cur leis an gcibearbhulaíocht ach faisnéis phríobháideach a roinnt ar líne?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6" name="Google Shape;1116;g74ef5f48aa_0_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18</a:t>
            </a:fld>
            <a:endParaRPr/>
          </a:p>
        </p:txBody>
      </p:sp>
      <p:pic>
        <p:nvPicPr>
          <p:cNvPr id="1117" name="Google Shape;1117;g74ef5f48aa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873" y="1786259"/>
            <a:ext cx="3385929" cy="281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g74ef5f48aa_0_10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899" y="4704524"/>
            <a:ext cx="1570000" cy="347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74ef5f48aa_0_23"/>
          <p:cNvSpPr txBox="1">
            <a:spLocks noGrp="1"/>
          </p:cNvSpPr>
          <p:nvPr>
            <p:ph type="title"/>
          </p:nvPr>
        </p:nvSpPr>
        <p:spPr>
          <a:xfrm>
            <a:off x="2209975" y="528525"/>
            <a:ext cx="6633600" cy="5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1" i="0" u="none" baseline="0">
                <a:solidFill>
                  <a:srgbClr val="F64646"/>
                </a:solidFill>
              </a:rPr>
              <a:t>Faisnéis phearsanta a roinnt ar líne</a:t>
            </a:r>
            <a:endParaRPr>
              <a:solidFill>
                <a:srgbClr val="F64646"/>
              </a:solidFill>
            </a:endParaRPr>
          </a:p>
        </p:txBody>
      </p:sp>
      <p:sp>
        <p:nvSpPr>
          <p:cNvPr id="1124" name="Google Shape;1124;g74ef5f48aa_0_23"/>
          <p:cNvSpPr txBox="1">
            <a:spLocks noGrp="1"/>
          </p:cNvSpPr>
          <p:nvPr>
            <p:ph type="body" idx="1"/>
          </p:nvPr>
        </p:nvSpPr>
        <p:spPr>
          <a:xfrm>
            <a:off x="385043" y="1854722"/>
            <a:ext cx="4317586" cy="27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luaithe a phostálann tú rud éigin ar líne, beidh sé ann i gcónaí agus níl smacht ar bith agat ar cé a fheicfidh do chuid faisnéise nó do ghrianghraif.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Smaoinigh sula roinneann tú faisnéis phearsanta ar líne.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Tóg an t-am chun na socruithe príobháideachais ar do chuntais seirbhíse líonraithe sóisialta a thuiscint.</a:t>
            </a:r>
            <a:endParaRPr dirty="0"/>
          </a:p>
        </p:txBody>
      </p:sp>
      <p:sp>
        <p:nvSpPr>
          <p:cNvPr id="1125" name="Google Shape;1125;g74ef5f48aa_0_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19</a:t>
            </a:fld>
            <a:endParaRPr/>
          </a:p>
        </p:txBody>
      </p:sp>
      <p:pic>
        <p:nvPicPr>
          <p:cNvPr id="1126" name="Google Shape;1126;g74ef5f48aa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9600" y="1215113"/>
            <a:ext cx="3907684" cy="325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g74ef5f48aa_0_23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224" y="4773099"/>
            <a:ext cx="1570000" cy="347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/>
              <a:t>2</a:t>
            </a:fld>
            <a:endParaRPr/>
          </a:p>
        </p:txBody>
      </p:sp>
      <p:pic>
        <p:nvPicPr>
          <p:cNvPr id="987" name="Google Shape;987;p3" descr="SID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9247463" cy="5201698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3"/>
          <p:cNvSpPr/>
          <p:nvPr/>
        </p:nvSpPr>
        <p:spPr>
          <a:xfrm>
            <a:off x="2536672" y="1541612"/>
            <a:ext cx="6336132" cy="349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ga" sz="1800" b="1" i="0" u="none" strike="noStrike" cap="none" baseline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    Cad é Lá na Sábháilteachta Idirlín?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●"/>
            </a:pPr>
            <a:r>
              <a:rPr lang="ga" sz="1800" b="0" i="0" u="none" strike="noStrike" cap="none" baseline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Lá chun feasacht a mhúscailt ar idirlíon níos fearr do </a:t>
            </a:r>
            <a:r>
              <a:rPr lang="ga" sz="1800" b="1" i="0" u="none" strike="noStrike" cap="none" baseline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GACH AON</a:t>
            </a:r>
            <a:r>
              <a:rPr lang="ga" sz="1800" b="0" i="0" u="none" strike="noStrike" cap="none" baseline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úsáideoir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●"/>
            </a:pPr>
            <a:r>
              <a:rPr lang="ga" sz="1800" b="0" i="0" u="none" strike="noStrike" cap="none" baseline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Is é téama Lá na Sábháilteachta Idirlín </a:t>
            </a:r>
            <a:r>
              <a:rPr lang="ga" sz="1800" b="0" i="0" u="none" baseline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ná</a:t>
            </a:r>
            <a:r>
              <a:rPr lang="ga" sz="1800" b="1" i="1" u="none" strike="noStrike" cap="none" baseline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“Ag obair le chéile le haghaidh Idirlíon Níos Fearr” </a:t>
            </a: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Char char="●"/>
            </a:pPr>
            <a:r>
              <a:rPr lang="ga" sz="1800" b="0" i="0" u="none" strike="noStrike" cap="none" baseline="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Déantar ceiliúradh ar Lá na Sábháilteachta Idirlín ar fud na hEorpa ar an dara Máirt, den dara mí, gach bliain.</a:t>
            </a:r>
            <a:endParaRPr sz="1800" b="0" i="0" u="none" strike="noStrike" cap="none" dirty="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989" name="Google Shape;989;p3" descr="50051923_2178198305577176_3469331361729347584_o.jpg"/>
          <p:cNvPicPr preferRelativeResize="0"/>
          <p:nvPr/>
        </p:nvPicPr>
        <p:blipFill rotWithShape="1">
          <a:blip r:embed="rId4">
            <a:alphaModFix/>
          </a:blip>
          <a:srcRect l="21037" r="9240"/>
          <a:stretch/>
        </p:blipFill>
        <p:spPr>
          <a:xfrm rot="-472466">
            <a:off x="420249" y="2133853"/>
            <a:ext cx="2452118" cy="2344673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7f9caf4a44_0_1163"/>
          <p:cNvSpPr txBox="1">
            <a:spLocks noGrp="1"/>
          </p:cNvSpPr>
          <p:nvPr>
            <p:ph type="title"/>
          </p:nvPr>
        </p:nvSpPr>
        <p:spPr>
          <a:xfrm>
            <a:off x="1923185" y="479675"/>
            <a:ext cx="71235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2800" b="1" i="0" u="none" baseline="0">
                <a:solidFill>
                  <a:srgbClr val="31A2EF"/>
                </a:solidFill>
              </a:rPr>
              <a:t>Cé na grianghraif atá ceart go leor le roinnt? </a:t>
            </a:r>
            <a:endParaRPr sz="2800">
              <a:solidFill>
                <a:srgbClr val="31A2EF"/>
              </a:solidFill>
            </a:endParaRPr>
          </a:p>
        </p:txBody>
      </p:sp>
      <p:sp>
        <p:nvSpPr>
          <p:cNvPr id="1133" name="Google Shape;1133;g7f9caf4a44_0_1163"/>
          <p:cNvSpPr txBox="1">
            <a:spLocks noGrp="1"/>
          </p:cNvSpPr>
          <p:nvPr>
            <p:ph type="body" idx="1"/>
          </p:nvPr>
        </p:nvSpPr>
        <p:spPr>
          <a:xfrm>
            <a:off x="244925" y="2250425"/>
            <a:ext cx="2686961" cy="282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2400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 cheart dom an grianghraf a roinnt nó a scriosadh?</a:t>
            </a:r>
            <a:endParaRPr sz="2400" dirty="0"/>
          </a:p>
        </p:txBody>
      </p:sp>
      <p:sp>
        <p:nvSpPr>
          <p:cNvPr id="1134" name="Google Shape;1134;g7f9caf4a44_0_116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20</a:t>
            </a:fld>
            <a:endParaRPr/>
          </a:p>
        </p:txBody>
      </p:sp>
      <p:pic>
        <p:nvPicPr>
          <p:cNvPr id="1135" name="Google Shape;1135;g7f9caf4a44_0_1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3388" y="1343724"/>
            <a:ext cx="5133750" cy="2886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6" name="Google Shape;1136;g7f9caf4a44_0_1163"/>
          <p:cNvGrpSpPr/>
          <p:nvPr/>
        </p:nvGrpSpPr>
        <p:grpSpPr>
          <a:xfrm rot="-5400000">
            <a:off x="4536216" y="8890"/>
            <a:ext cx="3068107" cy="5556218"/>
            <a:chOff x="2112475" y="238125"/>
            <a:chExt cx="3395050" cy="5238750"/>
          </a:xfrm>
        </p:grpSpPr>
        <p:sp>
          <p:nvSpPr>
            <p:cNvPr id="1137" name="Google Shape;1137;g7f9caf4a44_0_1163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rgbClr val="B7B7B7"/>
            </a:solidFill>
            <a:ln w="9525" cap="flat" cmpd="sng">
              <a:solidFill>
                <a:srgbClr val="FFA4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g7f9caf4a44_0_1163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rgbClr val="B7B7B7"/>
            </a:solidFill>
            <a:ln w="9525" cap="flat" cmpd="sng">
              <a:solidFill>
                <a:srgbClr val="FFA4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g7f9caf4a44_0_1163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B7B7B7"/>
            </a:solidFill>
            <a:ln w="9525" cap="flat" cmpd="sng">
              <a:solidFill>
                <a:srgbClr val="FFA4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g7f9caf4a44_0_1163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B7B7B7"/>
            </a:solidFill>
            <a:ln w="9525" cap="flat" cmpd="sng">
              <a:solidFill>
                <a:srgbClr val="FFA4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41" name="Google Shape;1141;g7f9caf4a44_0_1163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26" y="65101"/>
            <a:ext cx="2363625" cy="52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7f9caf4a44_0_1181"/>
          <p:cNvSpPr txBox="1">
            <a:spLocks noGrp="1"/>
          </p:cNvSpPr>
          <p:nvPr>
            <p:ph type="title"/>
          </p:nvPr>
        </p:nvSpPr>
        <p:spPr>
          <a:xfrm>
            <a:off x="1736700" y="497063"/>
            <a:ext cx="7407300" cy="9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2800" b="1" i="0" u="none" baseline="0" dirty="0">
                <a:solidFill>
                  <a:srgbClr val="FF0000"/>
                </a:solidFill>
              </a:rPr>
              <a:t>Cé na grianghraif atá ceart </a:t>
            </a:r>
            <a:br>
              <a:rPr lang="ga" sz="2800" b="1" i="0" u="none" baseline="0" dirty="0">
                <a:solidFill>
                  <a:srgbClr val="FF0000"/>
                </a:solidFill>
              </a:rPr>
            </a:br>
            <a:r>
              <a:rPr lang="ga" sz="2800" b="1" i="0" u="none" baseline="0" dirty="0">
                <a:solidFill>
                  <a:srgbClr val="FF0000"/>
                </a:solidFill>
              </a:rPr>
              <a:t>go leor le roinnt? </a:t>
            </a:r>
            <a:endParaRPr sz="2800" dirty="0">
              <a:solidFill>
                <a:srgbClr val="FF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1147" name="Google Shape;1147;g7f9caf4a44_0_1181"/>
          <p:cNvSpPr txBox="1">
            <a:spLocks noGrp="1"/>
          </p:cNvSpPr>
          <p:nvPr>
            <p:ph type="body" idx="1"/>
          </p:nvPr>
        </p:nvSpPr>
        <p:spPr>
          <a:xfrm>
            <a:off x="478125" y="1923000"/>
            <a:ext cx="3609600" cy="24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“Tá </a:t>
            </a:r>
            <a:r>
              <a:rPr lang="ga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Tabhair aird ar Mhamó </a:t>
            </a: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úsáideach nuair atá tú ag iarraidh cinneadh a dhéanamh ar cheart pictiúr a roinnt ar líne.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b="0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Más pictiúr é nach dtaispeánfá do do mhamó is dócha nár cheart dó a bheith ar líne ach an oiread!”</a:t>
            </a:r>
            <a:endParaRPr dirty="0"/>
          </a:p>
        </p:txBody>
      </p:sp>
      <p:sp>
        <p:nvSpPr>
          <p:cNvPr id="1148" name="Google Shape;1148;g7f9caf4a44_0_118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21</a:t>
            </a:fld>
            <a:endParaRPr/>
          </a:p>
        </p:txBody>
      </p:sp>
      <p:pic>
        <p:nvPicPr>
          <p:cNvPr id="1149" name="Google Shape;1149;g7f9caf4a44_0_11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2450" y="1375425"/>
            <a:ext cx="4499100" cy="307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g7f9caf4a44_0_1181"/>
          <p:cNvSpPr/>
          <p:nvPr/>
        </p:nvSpPr>
        <p:spPr>
          <a:xfrm>
            <a:off x="4087763" y="1365751"/>
            <a:ext cx="4727226" cy="3680199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B7B7B7"/>
          </a:solidFill>
          <a:ln w="9525" cap="flat" cmpd="sng">
            <a:solidFill>
              <a:srgbClr val="FFA4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1" name="Google Shape;1151;g7f9caf4a44_0_1181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435" y="4454650"/>
            <a:ext cx="2547716" cy="56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7f9caf4a44_0_1198"/>
          <p:cNvSpPr txBox="1">
            <a:spLocks noGrp="1"/>
          </p:cNvSpPr>
          <p:nvPr>
            <p:ph type="title"/>
          </p:nvPr>
        </p:nvSpPr>
        <p:spPr>
          <a:xfrm>
            <a:off x="1707634" y="1077145"/>
            <a:ext cx="7123500" cy="7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ga" sz="2600" b="1" i="0" u="none" baseline="0" dirty="0">
                <a:solidFill>
                  <a:srgbClr val="FFC800"/>
                </a:solidFill>
              </a:rPr>
              <a:t>Nuair a dhéantar mearscaipeadh</a:t>
            </a:r>
            <a:br>
              <a:rPr lang="ga" sz="2600" b="1" i="0" u="none" baseline="0" dirty="0">
                <a:solidFill>
                  <a:srgbClr val="FFC800"/>
                </a:solidFill>
              </a:rPr>
            </a:br>
            <a:r>
              <a:rPr lang="ga" sz="2600" b="1" i="0" u="none" baseline="0" dirty="0">
                <a:solidFill>
                  <a:srgbClr val="FFC800"/>
                </a:solidFill>
              </a:rPr>
              <a:t> ar ghrianghraif</a:t>
            </a:r>
            <a:endParaRPr sz="2600" dirty="0">
              <a:solidFill>
                <a:srgbClr val="FFC8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3000" dirty="0">
              <a:solidFill>
                <a:srgbClr val="FFA400"/>
              </a:solidFill>
            </a:endParaRPr>
          </a:p>
        </p:txBody>
      </p:sp>
      <p:sp>
        <p:nvSpPr>
          <p:cNvPr id="1157" name="Google Shape;1157;g7f9caf4a44_0_1198"/>
          <p:cNvSpPr txBox="1">
            <a:spLocks noGrp="1"/>
          </p:cNvSpPr>
          <p:nvPr>
            <p:ph type="body" idx="1"/>
          </p:nvPr>
        </p:nvSpPr>
        <p:spPr>
          <a:xfrm>
            <a:off x="128960" y="1846263"/>
            <a:ext cx="3150300" cy="2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ga" sz="1600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luaithe a phostálann tú grianghraf ar líne, beidh sé ann i gcónaí agus níl smacht ar bith agat ar cé a fheicfidh nó a úsáidfidh do chuid faisnéise nó íomhánna. 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200"/>
              </a:spcAft>
              <a:buSzPts val="1800"/>
              <a:buNone/>
            </a:pPr>
            <a:r>
              <a:rPr lang="ga" sz="1600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Déan grianghraif a measann tú go gcuirfeadh siad as do chara nó é/í a chur i dtrioblóid a thuairisciú.</a:t>
            </a:r>
            <a:endParaRPr sz="1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8" name="Google Shape;1158;g7f9caf4a44_0_119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/>
              <a:t>22</a:t>
            </a:fld>
            <a:endParaRPr/>
          </a:p>
        </p:txBody>
      </p:sp>
      <p:pic>
        <p:nvPicPr>
          <p:cNvPr id="1159" name="Google Shape;1159;g7f9caf4a44_0_1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67838" y="1528824"/>
            <a:ext cx="5133750" cy="2886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0" name="Google Shape;1160;g7f9caf4a44_0_1198"/>
          <p:cNvGrpSpPr/>
          <p:nvPr/>
        </p:nvGrpSpPr>
        <p:grpSpPr>
          <a:xfrm rot="-5400000">
            <a:off x="4523316" y="193990"/>
            <a:ext cx="3068107" cy="5556218"/>
            <a:chOff x="1907650" y="238125"/>
            <a:chExt cx="3395050" cy="5238750"/>
          </a:xfrm>
        </p:grpSpPr>
        <p:sp>
          <p:nvSpPr>
            <p:cNvPr id="1161" name="Google Shape;1161;g7f9caf4a44_0_1198"/>
            <p:cNvSpPr/>
            <p:nvPr/>
          </p:nvSpPr>
          <p:spPr>
            <a:xfrm>
              <a:off x="1907650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rgbClr val="B7B7B7"/>
            </a:solidFill>
            <a:ln w="9525" cap="flat" cmpd="sng">
              <a:solidFill>
                <a:srgbClr val="FFA4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g7f9caf4a44_0_1198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rgbClr val="B7B7B7"/>
            </a:solidFill>
            <a:ln w="9525" cap="flat" cmpd="sng">
              <a:solidFill>
                <a:srgbClr val="FFA4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g7f9caf4a44_0_1198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B7B7B7"/>
            </a:solidFill>
            <a:ln w="9525" cap="flat" cmpd="sng">
              <a:solidFill>
                <a:srgbClr val="FFA4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g7f9caf4a44_0_1198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B7B7B7"/>
            </a:solidFill>
            <a:ln w="9525" cap="flat" cmpd="sng">
              <a:solidFill>
                <a:srgbClr val="FFA4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65" name="Google Shape;1165;g7f9caf4a44_0_1198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76" y="69973"/>
            <a:ext cx="2384751" cy="52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7f9caf4a44_0_1210"/>
          <p:cNvSpPr txBox="1">
            <a:spLocks noGrp="1"/>
          </p:cNvSpPr>
          <p:nvPr>
            <p:ph type="title"/>
          </p:nvPr>
        </p:nvSpPr>
        <p:spPr>
          <a:xfrm>
            <a:off x="2067689" y="532475"/>
            <a:ext cx="72912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2800" b="1" i="0" u="none" baseline="0">
                <a:solidFill>
                  <a:schemeClr val="dk1"/>
                </a:solidFill>
              </a:rPr>
              <a:t>Mo Chuid Faisnéise Pearsanta ar Líne</a:t>
            </a:r>
            <a:endParaRPr sz="2800"/>
          </a:p>
        </p:txBody>
      </p:sp>
      <p:sp>
        <p:nvSpPr>
          <p:cNvPr id="1171" name="Google Shape;1171;g7f9caf4a44_0_12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23</a:t>
            </a:fld>
            <a:endParaRPr/>
          </a:p>
        </p:txBody>
      </p:sp>
      <p:pic>
        <p:nvPicPr>
          <p:cNvPr id="1172" name="Google Shape;1172;g7f9caf4a44_0_12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750" y="1612831"/>
            <a:ext cx="781050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g7f9caf4a44_0_1210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2961" y="4600903"/>
            <a:ext cx="1782641" cy="394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/>
              <a:t>3</a:t>
            </a:fld>
            <a:endParaRPr/>
          </a:p>
        </p:txBody>
      </p:sp>
      <p:pic>
        <p:nvPicPr>
          <p:cNvPr id="1006" name="Google Shape;100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900" y="2282829"/>
            <a:ext cx="5236912" cy="2860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9326" y="1584400"/>
            <a:ext cx="3523295" cy="22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692" y="346416"/>
            <a:ext cx="2420910" cy="535268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5"/>
          <p:cNvSpPr/>
          <p:nvPr/>
        </p:nvSpPr>
        <p:spPr>
          <a:xfrm>
            <a:off x="3327766" y="143020"/>
            <a:ext cx="7032818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ga" sz="2500" b="1" i="0" u="none" strike="noStrike" cap="none" baseline="0" dirty="0">
                <a:solidFill>
                  <a:srgbClr val="FFA400"/>
                </a:solidFill>
                <a:latin typeface="Montserrat"/>
                <a:ea typeface="Montserrat"/>
                <a:cs typeface="Montserrat"/>
                <a:sym typeface="Montserrat"/>
              </a:rPr>
              <a:t>Déanaimis machnamh...</a:t>
            </a:r>
            <a:endParaRPr sz="2500" b="1" i="0" u="none" strike="noStrike" cap="none" dirty="0">
              <a:solidFill>
                <a:srgbClr val="FFA4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ga" sz="2500" b="1" i="0" u="none" strike="noStrike" cap="none" baseline="0" dirty="0">
                <a:solidFill>
                  <a:srgbClr val="FFA400"/>
                </a:solidFill>
                <a:latin typeface="Montserrat"/>
                <a:ea typeface="Montserrat"/>
                <a:cs typeface="Montserrat"/>
                <a:sym typeface="Montserrat"/>
              </a:rPr>
              <a:t>Na buntáistí agus na míbhuntáistí </a:t>
            </a:r>
            <a:endParaRPr sz="2500" b="1" i="0" u="none" strike="noStrike" cap="none" dirty="0">
              <a:solidFill>
                <a:srgbClr val="FFA4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ga" sz="2500" b="1" i="0" u="none" strike="noStrike" cap="none" baseline="0" dirty="0">
                <a:solidFill>
                  <a:srgbClr val="FFA400"/>
                </a:solidFill>
                <a:latin typeface="Montserrat"/>
                <a:ea typeface="Montserrat"/>
                <a:cs typeface="Montserrat"/>
                <a:sym typeface="Montserrat"/>
              </a:rPr>
              <a:t>a bhaineann leis an idirlíon?</a:t>
            </a:r>
            <a:endParaRPr sz="2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/>
              <a:t>4</a:t>
            </a:fld>
            <a:endParaRPr/>
          </a:p>
        </p:txBody>
      </p:sp>
      <p:sp>
        <p:nvSpPr>
          <p:cNvPr id="1015" name="Google Shape;1015;p9"/>
          <p:cNvSpPr txBox="1"/>
          <p:nvPr/>
        </p:nvSpPr>
        <p:spPr>
          <a:xfrm>
            <a:off x="2770788" y="396325"/>
            <a:ext cx="6455700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9"/>
          <p:cNvSpPr txBox="1"/>
          <p:nvPr/>
        </p:nvSpPr>
        <p:spPr>
          <a:xfrm>
            <a:off x="214062" y="396325"/>
            <a:ext cx="6983572" cy="8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ga" sz="2600" b="1" i="0" u="none" strike="noStrike" cap="none" baseline="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Cén chaoi ar féidir linn na nithe diúltacha ar an idirlíon a sheachaint?</a:t>
            </a:r>
            <a:endParaRPr sz="2600" b="1" i="0" u="none" strike="noStrike" cap="none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17" name="Google Shape;1017;p9"/>
          <p:cNvGrpSpPr/>
          <p:nvPr/>
        </p:nvGrpSpPr>
        <p:grpSpPr>
          <a:xfrm>
            <a:off x="428401" y="1443709"/>
            <a:ext cx="6180103" cy="3487063"/>
            <a:chOff x="-5715543" y="207647"/>
            <a:chExt cx="6625214" cy="3762852"/>
          </a:xfrm>
        </p:grpSpPr>
        <p:sp>
          <p:nvSpPr>
            <p:cNvPr id="1018" name="Google Shape;1018;p9"/>
            <p:cNvSpPr/>
            <p:nvPr/>
          </p:nvSpPr>
          <p:spPr>
            <a:xfrm>
              <a:off x="-2427524" y="282449"/>
              <a:ext cx="44887" cy="43776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19" name="Google Shape;1019;p9"/>
            <p:cNvSpPr/>
            <p:nvPr/>
          </p:nvSpPr>
          <p:spPr>
            <a:xfrm>
              <a:off x="-5081178" y="207647"/>
              <a:ext cx="5372676" cy="3681480"/>
            </a:xfrm>
            <a:prstGeom prst="roundRect">
              <a:avLst>
                <a:gd name="adj" fmla="val 5106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20" name="Google Shape;1020;p9"/>
            <p:cNvSpPr/>
            <p:nvPr/>
          </p:nvSpPr>
          <p:spPr>
            <a:xfrm>
              <a:off x="-2441390" y="280974"/>
              <a:ext cx="36000" cy="36000"/>
            </a:xfrm>
            <a:prstGeom prst="ellipse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021" name="Google Shape;1021;p9"/>
            <p:cNvGrpSpPr/>
            <p:nvPr/>
          </p:nvGrpSpPr>
          <p:grpSpPr>
            <a:xfrm>
              <a:off x="-5715543" y="3770615"/>
              <a:ext cx="6625214" cy="199884"/>
              <a:chOff x="-5715543" y="3770615"/>
              <a:chExt cx="6625214" cy="199884"/>
            </a:xfrm>
          </p:grpSpPr>
          <p:sp>
            <p:nvSpPr>
              <p:cNvPr id="1022" name="Google Shape;1022;p9"/>
              <p:cNvSpPr/>
              <p:nvPr/>
            </p:nvSpPr>
            <p:spPr>
              <a:xfrm>
                <a:off x="-5706018" y="3849586"/>
                <a:ext cx="6599368" cy="120913"/>
              </a:xfrm>
              <a:custGeom>
                <a:avLst/>
                <a:gdLst/>
                <a:ahLst/>
                <a:cxnLst/>
                <a:rect l="l" t="t" r="r" b="b"/>
                <a:pathLst>
                  <a:path w="6570965" h="76200" extrusionOk="0">
                    <a:moveTo>
                      <a:pt x="202643" y="76200"/>
                    </a:moveTo>
                    <a:cubicBezTo>
                      <a:pt x="121814" y="61516"/>
                      <a:pt x="-46461" y="17462"/>
                      <a:pt x="12143" y="0"/>
                    </a:cubicBezTo>
                    <a:lnTo>
                      <a:pt x="6569312" y="0"/>
                    </a:lnTo>
                    <a:cubicBezTo>
                      <a:pt x="6583467" y="17065"/>
                      <a:pt x="6506472" y="53975"/>
                      <a:pt x="6347855" y="73819"/>
                    </a:cubicBezTo>
                    <a:lnTo>
                      <a:pt x="202643" y="76200"/>
                    </a:lnTo>
                    <a:close/>
                  </a:path>
                </a:pathLst>
              </a:custGeom>
              <a:gradFill>
                <a:gsLst>
                  <a:gs pos="0">
                    <a:srgbClr val="868B90"/>
                  </a:gs>
                  <a:gs pos="8000">
                    <a:srgbClr val="868B90"/>
                  </a:gs>
                  <a:gs pos="50000">
                    <a:srgbClr val="868B90"/>
                  </a:gs>
                  <a:gs pos="95000">
                    <a:srgbClr val="A5A9AD"/>
                  </a:gs>
                  <a:gs pos="100000">
                    <a:srgbClr val="A5A9AD"/>
                  </a:gs>
                </a:gsLst>
                <a:lin ang="16200000" scaled="0"/>
              </a:gradFill>
              <a:ln>
                <a:noFill/>
              </a:ln>
              <a:effectLst>
                <a:outerShdw blurRad="12700" dist="25400" dir="5400000" algn="t" rotWithShape="0">
                  <a:srgbClr val="262626"/>
                </a:outerShdw>
                <a:reflection stA="50000" endA="300" endPos="90000" dist="50800" dir="5400000" sy="-100000" algn="bl" rotWithShape="0"/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-5715543" y="3770615"/>
                <a:ext cx="6625214" cy="129600"/>
              </a:xfrm>
              <a:prstGeom prst="roundRect">
                <a:avLst>
                  <a:gd name="adj" fmla="val 23977"/>
                </a:avLst>
              </a:prstGeom>
              <a:gradFill>
                <a:gsLst>
                  <a:gs pos="0">
                    <a:srgbClr val="868B90"/>
                  </a:gs>
                  <a:gs pos="2000">
                    <a:srgbClr val="FBF9FA"/>
                  </a:gs>
                  <a:gs pos="5000">
                    <a:srgbClr val="868B90"/>
                  </a:gs>
                  <a:gs pos="10000">
                    <a:srgbClr val="FBF9FA"/>
                  </a:gs>
                  <a:gs pos="39000">
                    <a:srgbClr val="FBF9FA"/>
                  </a:gs>
                  <a:gs pos="63000">
                    <a:srgbClr val="FBF9FA"/>
                  </a:gs>
                  <a:gs pos="90000">
                    <a:srgbClr val="FAF9FB"/>
                  </a:gs>
                  <a:gs pos="95000">
                    <a:srgbClr val="868B90"/>
                  </a:gs>
                  <a:gs pos="98000">
                    <a:srgbClr val="FFFFFF"/>
                  </a:gs>
                  <a:gs pos="100000">
                    <a:srgbClr val="868B90"/>
                  </a:gs>
                </a:gsLst>
                <a:lin ang="21593999" scaled="0"/>
              </a:gradFill>
              <a:ln>
                <a:noFill/>
              </a:ln>
              <a:effectLst>
                <a:reflection stA="50000" endA="300" endPos="90000" dist="50800" dir="5400000" sy="-100000" algn="bl" rotWithShape="0"/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1024" name="Google Shape;1024;p9"/>
            <p:cNvSpPr/>
            <p:nvPr/>
          </p:nvSpPr>
          <p:spPr>
            <a:xfrm>
              <a:off x="-2857566" y="3771797"/>
              <a:ext cx="923491" cy="82550"/>
            </a:xfrm>
            <a:custGeom>
              <a:avLst/>
              <a:gdLst/>
              <a:ahLst/>
              <a:cxnLst/>
              <a:rect l="l" t="t" r="r" b="b"/>
              <a:pathLst>
                <a:path w="923491" h="82550" extrusionOk="0">
                  <a:moveTo>
                    <a:pt x="0" y="0"/>
                  </a:moveTo>
                  <a:lnTo>
                    <a:pt x="923491" y="0"/>
                  </a:lnTo>
                  <a:cubicBezTo>
                    <a:pt x="920296" y="46402"/>
                    <a:pt x="881273" y="82550"/>
                    <a:pt x="833807" y="82550"/>
                  </a:cubicBezTo>
                  <a:lnTo>
                    <a:pt x="89683" y="82550"/>
                  </a:lnTo>
                  <a:cubicBezTo>
                    <a:pt x="42218" y="82550"/>
                    <a:pt x="3194" y="46402"/>
                    <a:pt x="0" y="0"/>
                  </a:cubicBezTo>
                  <a:close/>
                </a:path>
              </a:pathLst>
            </a:custGeom>
            <a:solidFill>
              <a:srgbClr val="F7F5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25" name="Google Shape;1025;p9"/>
            <p:cNvSpPr/>
            <p:nvPr/>
          </p:nvSpPr>
          <p:spPr>
            <a:xfrm>
              <a:off x="-5080279" y="207647"/>
              <a:ext cx="2070313" cy="3020732"/>
            </a:xfrm>
            <a:custGeom>
              <a:avLst/>
              <a:gdLst/>
              <a:ahLst/>
              <a:cxnLst/>
              <a:rect l="l" t="t" r="r" b="b"/>
              <a:pathLst>
                <a:path w="2070313" h="3020732" extrusionOk="0">
                  <a:moveTo>
                    <a:pt x="187976" y="0"/>
                  </a:moveTo>
                  <a:lnTo>
                    <a:pt x="2070313" y="0"/>
                  </a:lnTo>
                  <a:lnTo>
                    <a:pt x="1928420" y="207031"/>
                  </a:lnTo>
                  <a:lnTo>
                    <a:pt x="183453" y="207031"/>
                  </a:lnTo>
                  <a:lnTo>
                    <a:pt x="183453" y="2753062"/>
                  </a:lnTo>
                  <a:lnTo>
                    <a:pt x="0" y="3020732"/>
                  </a:lnTo>
                  <a:lnTo>
                    <a:pt x="0" y="187976"/>
                  </a:lnTo>
                  <a:cubicBezTo>
                    <a:pt x="0" y="84160"/>
                    <a:pt x="84160" y="0"/>
                    <a:pt x="18797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86000">
                  <a:srgbClr val="FFFFFF">
                    <a:alpha val="4000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pic>
        <p:nvPicPr>
          <p:cNvPr id="1026" name="Google Shape;1026;p9" descr="Screen Shot 2019-01-30 at 12.50.55 (1).png"/>
          <p:cNvPicPr preferRelativeResize="0"/>
          <p:nvPr/>
        </p:nvPicPr>
        <p:blipFill rotWithShape="1">
          <a:blip r:embed="rId3">
            <a:alphaModFix/>
          </a:blip>
          <a:srcRect l="6188" r="3728"/>
          <a:stretch/>
        </p:blipFill>
        <p:spPr>
          <a:xfrm>
            <a:off x="1201901" y="1656388"/>
            <a:ext cx="4638002" cy="2880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9448" y="223391"/>
            <a:ext cx="1992599" cy="440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/>
              <a:t>5</a:t>
            </a:fld>
            <a:endParaRPr/>
          </a:p>
        </p:txBody>
      </p:sp>
      <p:sp>
        <p:nvSpPr>
          <p:cNvPr id="1033" name="Google Shape;1033;p10"/>
          <p:cNvSpPr txBox="1"/>
          <p:nvPr/>
        </p:nvSpPr>
        <p:spPr>
          <a:xfrm>
            <a:off x="705660" y="1904833"/>
            <a:ext cx="3535464" cy="18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3000" b="1" i="0" u="none" strike="noStrike" cap="none" baseline="0">
                <a:solidFill>
                  <a:srgbClr val="FFA400"/>
                </a:solidFill>
                <a:latin typeface="Montserrat"/>
                <a:ea typeface="Montserrat"/>
                <a:cs typeface="Montserrat"/>
                <a:sym typeface="Montserrat"/>
              </a:rPr>
              <a:t>Cé leis a labhrófá dá bhfeicfeá rud éigin ar an idirlíon nár thaitin leat?</a:t>
            </a:r>
            <a:endParaRPr sz="3000" b="1" i="0" u="none" strike="noStrike" cap="none">
              <a:solidFill>
                <a:srgbClr val="FFA4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4" name="Google Shape;103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9652" y="1081299"/>
            <a:ext cx="4525832" cy="27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9448" y="223391"/>
            <a:ext cx="1992599" cy="440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1"/>
          <p:cNvSpPr txBox="1"/>
          <p:nvPr/>
        </p:nvSpPr>
        <p:spPr>
          <a:xfrm>
            <a:off x="250094" y="332608"/>
            <a:ext cx="9144000" cy="71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2200" b="1" i="0" u="none" strike="noStrike" cap="none" baseline="0" dirty="0">
                <a:solidFill>
                  <a:srgbClr val="5DC1FF"/>
                </a:solidFill>
                <a:latin typeface="Montserrat"/>
                <a:ea typeface="Montserrat"/>
                <a:cs typeface="Montserrat"/>
                <a:sym typeface="Montserrat"/>
              </a:rPr>
              <a:t>Na Buntáistí agus na Míbhuntáistí a bhaineann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2200" b="1" i="0" u="none" strike="noStrike" cap="none" baseline="0" dirty="0">
                <a:solidFill>
                  <a:srgbClr val="5DC1FF"/>
                </a:solidFill>
                <a:latin typeface="Montserrat"/>
                <a:ea typeface="Montserrat"/>
                <a:cs typeface="Montserrat"/>
                <a:sym typeface="Montserrat"/>
              </a:rPr>
              <a:t> leis an Idirlíon</a:t>
            </a:r>
            <a:endParaRPr sz="2200" b="1" i="0" u="none" strike="noStrike" cap="none" dirty="0">
              <a:solidFill>
                <a:srgbClr val="5DC1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1" name="Google Shape;1041;p11"/>
          <p:cNvSpPr txBox="1"/>
          <p:nvPr/>
        </p:nvSpPr>
        <p:spPr>
          <a:xfrm>
            <a:off x="167500" y="834070"/>
            <a:ext cx="6611120" cy="30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●"/>
            </a:pPr>
            <a:r>
              <a:rPr lang="ga" sz="1600" b="1" i="0" u="none" strike="noStrike" cap="none" baseline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Is áis iontach é an t-idirlíon is féidir leat a úsáid chun go leor rudaí difriúla a dhéanamh. Níl an locht ortsa i gcónaí má thagann tú ar ábhar gránna ar an idirlíon.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endParaRPr sz="1600" b="1" i="0" u="none" strike="noStrike" cap="none" dirty="0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●"/>
            </a:pPr>
            <a:r>
              <a:rPr lang="ga" sz="1600" b="1" i="0" u="none" strike="noStrike" cap="none" baseline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Is é an rud is fearr ba cheart duit a dhéanamh má fheiceann tú rud éigin ar líne a chuireann imní ort nó a chuireann as duit ná: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endParaRPr sz="1600" b="1" i="0" u="none" strike="noStrike" cap="none" dirty="0">
              <a:solidFill>
                <a:srgbClr val="5DC1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2" name="Google Shape;1042;p11"/>
          <p:cNvSpPr/>
          <p:nvPr/>
        </p:nvSpPr>
        <p:spPr>
          <a:xfrm>
            <a:off x="1715319" y="3911247"/>
            <a:ext cx="4207054" cy="81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1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ga" sz="1600" b="1" i="0" u="none" strike="noStrike" cap="none" baseline="0" dirty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é a rá le do thuismitheoirí/chaomhnóirí nó do mhúinteoirí a luaithe is féidir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1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14141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3" name="Google Shape;1043;p11"/>
          <p:cNvSpPr/>
          <p:nvPr/>
        </p:nvSpPr>
        <p:spPr>
          <a:xfrm>
            <a:off x="1715318" y="2937731"/>
            <a:ext cx="4064346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ga" sz="1600" b="1" i="0" u="none" strike="noStrike" cap="none" baseline="0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é a dhúnadh ach cliceáil ar an gcnaipe X ar chlé ag barr an scáileáin</a:t>
            </a:r>
            <a:endParaRPr sz="1600" b="1" i="0" u="none" strike="noStrike" cap="none">
              <a:solidFill>
                <a:srgbClr val="3333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4" name="Google Shape;1044;p11"/>
          <p:cNvSpPr/>
          <p:nvPr/>
        </p:nvSpPr>
        <p:spPr>
          <a:xfrm>
            <a:off x="927751" y="3921070"/>
            <a:ext cx="502515" cy="502515"/>
          </a:xfrm>
          <a:prstGeom prst="ellipse">
            <a:avLst/>
          </a:prstGeom>
          <a:solidFill>
            <a:srgbClr val="FEC50A"/>
          </a:solidFill>
          <a:ln>
            <a:noFill/>
          </a:ln>
          <a:effectLst>
            <a:outerShdw blurRad="50800" dist="25400" dir="5400000" algn="ctr" rotWithShape="0">
              <a:srgbClr val="000000">
                <a:alpha val="2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45" name="Google Shape;1045;p11"/>
          <p:cNvSpPr/>
          <p:nvPr/>
        </p:nvSpPr>
        <p:spPr>
          <a:xfrm>
            <a:off x="927751" y="2937731"/>
            <a:ext cx="502515" cy="502515"/>
          </a:xfrm>
          <a:prstGeom prst="ellipse">
            <a:avLst/>
          </a:prstGeom>
          <a:solidFill>
            <a:srgbClr val="00C0F3"/>
          </a:solidFill>
          <a:ln>
            <a:noFill/>
          </a:ln>
          <a:effectLst>
            <a:outerShdw blurRad="50800" dist="25400" dir="5400000" algn="ctr" rotWithShape="0">
              <a:srgbClr val="000000">
                <a:alpha val="2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46" name="Google Shape;104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8550" y="2101940"/>
            <a:ext cx="2264626" cy="2676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9791" y="4594527"/>
            <a:ext cx="1664607" cy="36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d41e5fefd5_0_0"/>
          <p:cNvSpPr txBox="1">
            <a:spLocks noGrp="1"/>
          </p:cNvSpPr>
          <p:nvPr>
            <p:ph type="title"/>
          </p:nvPr>
        </p:nvSpPr>
        <p:spPr>
          <a:xfrm>
            <a:off x="2331650" y="281500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ga" b="1" i="0" u="none" baseline="0">
                <a:solidFill>
                  <a:srgbClr val="FF0000"/>
                </a:solidFill>
              </a:rPr>
              <a:t>Ag Comhrá ar Líne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006" name="Google Shape;1006;gd41e5fefd5_0_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7</a:t>
            </a:fld>
            <a:endParaRPr/>
          </a:p>
        </p:txBody>
      </p:sp>
      <p:pic>
        <p:nvPicPr>
          <p:cNvPr id="1007" name="Google Shape;1007;gd41e5fefd5_0_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6" y="80989"/>
            <a:ext cx="1984393" cy="43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gd41e5fefd5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6750" y="1660252"/>
            <a:ext cx="7040626" cy="2185350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d41e5fefd5_0_52"/>
          <p:cNvSpPr txBox="1">
            <a:spLocks noGrp="1"/>
          </p:cNvSpPr>
          <p:nvPr>
            <p:ph type="title"/>
          </p:nvPr>
        </p:nvSpPr>
        <p:spPr>
          <a:xfrm>
            <a:off x="2081950" y="718075"/>
            <a:ext cx="6455700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ga" sz="3000" b="1" i="0" u="none" baseline="0">
                <a:solidFill>
                  <a:srgbClr val="FF0000"/>
                </a:solidFill>
              </a:rPr>
              <a:t>Ag Comhrá ar Líne</a:t>
            </a:r>
            <a:endParaRPr sz="3000">
              <a:solidFill>
                <a:srgbClr val="FF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ga" sz="3000" b="1" i="0" u="none" baseline="0">
                <a:solidFill>
                  <a:srgbClr val="FF0000"/>
                </a:solidFill>
              </a:rPr>
              <a:t>Bí Cineálta Ar Líne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1014" name="Google Shape;1014;gd41e5fefd5_0_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/>
              <a:t>8</a:t>
            </a:fld>
            <a:endParaRPr/>
          </a:p>
        </p:txBody>
      </p:sp>
      <p:pic>
        <p:nvPicPr>
          <p:cNvPr id="1015" name="Google Shape;1015;gd41e5fefd5_0_52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6" y="80989"/>
            <a:ext cx="1984393" cy="438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gd41e5fefd5_0_52"/>
          <p:cNvSpPr/>
          <p:nvPr/>
        </p:nvSpPr>
        <p:spPr>
          <a:xfrm>
            <a:off x="97556" y="1998000"/>
            <a:ext cx="4338919" cy="14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ga" sz="3000" b="1" i="0" u="none" strike="noStrike" cap="none" baseline="0" dirty="0">
                <a:solidFill>
                  <a:srgbClr val="5DC1FF"/>
                </a:solidFill>
                <a:latin typeface="Montserrat"/>
                <a:ea typeface="Montserrat"/>
                <a:cs typeface="Montserrat"/>
                <a:sym typeface="Montserrat"/>
              </a:rPr>
              <a:t>Cén chuma atá ar chineáltas ar líne, </a:t>
            </a:r>
            <a:endParaRPr sz="3000" b="1" i="0" u="none" strike="noStrike" cap="none" dirty="0">
              <a:solidFill>
                <a:srgbClr val="5DC1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ga" sz="3000" b="1" i="0" u="none" strike="noStrike" cap="none" baseline="0" dirty="0">
                <a:solidFill>
                  <a:srgbClr val="5DC1FF"/>
                </a:solidFill>
                <a:latin typeface="Montserrat"/>
                <a:ea typeface="Montserrat"/>
                <a:cs typeface="Montserrat"/>
                <a:sym typeface="Montserrat"/>
              </a:rPr>
              <a:t>cén fhuaim atá leis, </a:t>
            </a:r>
            <a:endParaRPr sz="3000" b="1" i="0" u="none" strike="noStrike" cap="none" dirty="0">
              <a:solidFill>
                <a:srgbClr val="5DC1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ga" sz="3000" b="1" i="0" u="none" strike="noStrike" cap="none" baseline="0" dirty="0">
                <a:solidFill>
                  <a:srgbClr val="5DC1FF"/>
                </a:solidFill>
                <a:latin typeface="Montserrat"/>
                <a:ea typeface="Montserrat"/>
                <a:cs typeface="Montserrat"/>
                <a:sym typeface="Montserrat"/>
              </a:rPr>
              <a:t>cén chaoi a n-airíonn sé?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7" name="Google Shape;1017;gd41e5fefd5_0_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6625" y="1856025"/>
            <a:ext cx="3785276" cy="2451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d41e5fefd5_0_16"/>
          <p:cNvSpPr txBox="1">
            <a:spLocks noGrp="1"/>
          </p:cNvSpPr>
          <p:nvPr>
            <p:ph type="title"/>
          </p:nvPr>
        </p:nvSpPr>
        <p:spPr>
          <a:xfrm>
            <a:off x="1945225" y="111350"/>
            <a:ext cx="7198775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ga" sz="2200" b="1" i="0" u="none" baseline="0" dirty="0">
                <a:solidFill>
                  <a:srgbClr val="FF0000"/>
                </a:solidFill>
              </a:rPr>
              <a:t>Ag Comhrá ar Líne </a:t>
            </a:r>
            <a:r>
              <a:rPr lang="ga" sz="2200" b="1" i="0" u="none" baseline="0" dirty="0"/>
              <a:t>The Photo [An Grianghraf</a:t>
            </a:r>
            <a:r>
              <a:rPr lang="ga" b="1" i="0" u="none" baseline="0" dirty="0"/>
              <a:t>]</a:t>
            </a:r>
            <a:endParaRPr dirty="0"/>
          </a:p>
        </p:txBody>
      </p:sp>
      <p:sp>
        <p:nvSpPr>
          <p:cNvPr id="1023" name="Google Shape;1023;gd41e5fefd5_0_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/>
              <a:t>9</a:t>
            </a:fld>
            <a:endParaRPr/>
          </a:p>
        </p:txBody>
      </p:sp>
      <p:pic>
        <p:nvPicPr>
          <p:cNvPr id="1024" name="Google Shape;1024;gd41e5fefd5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50" y="917100"/>
            <a:ext cx="4604224" cy="40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gd41e5fefd5_0_16" title="Myselfie - THE PHOTO-HD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913" y="1144575"/>
            <a:ext cx="4223476" cy="25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gd41e5fefd5_0_16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6" y="80989"/>
            <a:ext cx="1984393" cy="438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gd41e5fefd5_0_16"/>
          <p:cNvSpPr txBox="1"/>
          <p:nvPr/>
        </p:nvSpPr>
        <p:spPr>
          <a:xfrm>
            <a:off x="4701775" y="749100"/>
            <a:ext cx="4223400" cy="3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ga" sz="1400" b="1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Féach ar an bhfíseán (</a:t>
            </a:r>
            <a:r>
              <a:rPr lang="ga" b="1" i="0" u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 fáil anseo: </a:t>
            </a:r>
            <a:r>
              <a:rPr lang="ga" b="1" i="0" u="sng" baseline="0" dirty="0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7"/>
              </a:rPr>
              <a:t>https://vimeo.com/109564466</a:t>
            </a:r>
            <a:r>
              <a:rPr lang="ga" sz="1400" b="1" i="0" u="none" strike="noStrike" cap="none" baseline="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) agus déan machnamh ar na ceisteanna seo a leanas:</a:t>
            </a:r>
            <a:endParaRPr sz="14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ga" sz="1400" b="1" i="0" u="none" strike="noStrike" cap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Cén fáth ar roinn Jack an grianghraf ar an gcéad dul síos?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ga" sz="1400" b="1" i="0" u="none" strike="noStrike" cap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Cén fáth a ndearna Cathal ionsaí ar Jack sa chlós súgartha?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ga" sz="1400" b="1" i="0" u="none" strike="noStrike" cap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Bhí Cathal agus Jack araon i dtrioblóid ag an deireadh. An raibh sé sin cothrom?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Char char="●"/>
            </a:pPr>
            <a:r>
              <a:rPr lang="ga" sz="1400" b="1" i="0" u="none" strike="noStrike" cap="none" baseline="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Tar éis an grianghraf a roinnt, cad a d’fhéadfadh Cathal a dhéanamh chun a chinntiú nach rachadh an scéal ó smacht?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War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r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5908</Words>
  <Application>Microsoft Macintosh PowerPoint</Application>
  <PresentationFormat>On-screen Show (16:9)</PresentationFormat>
  <Paragraphs>284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Open Sans</vt:lpstr>
      <vt:lpstr>Oswald</vt:lpstr>
      <vt:lpstr>Calibri</vt:lpstr>
      <vt:lpstr>PT Sans</vt:lpstr>
      <vt:lpstr>Arial</vt:lpstr>
      <vt:lpstr>Montserrat ExtraBold</vt:lpstr>
      <vt:lpstr>Montserrat Light</vt:lpstr>
      <vt:lpstr>Roboto Light</vt:lpstr>
      <vt:lpstr>Quattrocento Sans</vt:lpstr>
      <vt:lpstr>Montserrat</vt:lpstr>
      <vt:lpstr>1_Wart template</vt:lpstr>
      <vt:lpstr>Wart template</vt:lpstr>
      <vt:lpstr>LÁ NA SÁBHÁILTEACHTA IDIRLÍN AG OBAIR LE CHÉILE LE hAGHAIDH IDIRLÍON NÍOS FEARR (RANG 5 AGUS RANG 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 Comhrá ar Líne</vt:lpstr>
      <vt:lpstr>Ag Comhrá ar Líne Bí Cineálta Ar Líne</vt:lpstr>
      <vt:lpstr>Ag Comhrá ar Líne The Photo [An Grianghraf]</vt:lpstr>
      <vt:lpstr>Cumarsáid Mheasúil ar Líne Rap in aghaidh na Cibearbhulaíochta –  I Like It [Is Maith Liom É]</vt:lpstr>
      <vt:lpstr>Cumarsáid Mheasúil ar Líne Bunrialacha na Cumarsáide ar Líne</vt:lpstr>
      <vt:lpstr>PowerPoint Presentation</vt:lpstr>
      <vt:lpstr>PowerPoint Presentation</vt:lpstr>
      <vt:lpstr>PowerPoint Presentation</vt:lpstr>
      <vt:lpstr>PowerPoint Presentation</vt:lpstr>
      <vt:lpstr>GNÍOMHAÍOCHTAÍ BREISITHE LE hAGHAIDH LÁ NA SÁBHÁILTEACHTA IDIRLÍN </vt:lpstr>
      <vt:lpstr>Faisnéis phearsanta a roinnt ar líne</vt:lpstr>
      <vt:lpstr>DÉANAIMIS PLÉ Faisnéis phearsanta a roinnt ar líne</vt:lpstr>
      <vt:lpstr>Faisnéis phearsanta a roinnt ar líne</vt:lpstr>
      <vt:lpstr>Cé na grianghraif atá ceart go leor le roinnt? </vt:lpstr>
      <vt:lpstr>Cé na grianghraif atá ceart  go leor le roinnt?  </vt:lpstr>
      <vt:lpstr>Nuair a dhéantar mearscaipeadh  ar ghrianghraif </vt:lpstr>
      <vt:lpstr>Mo Chuid Faisnéise Pearsanta ar Líne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SAFER INTERNET DAY TOGETHER FOR A BETTER INTERNET (5TH AND 6TH CLASS)</dc:title>
  <cp:lastModifiedBy>Microsoft Office User</cp:lastModifiedBy>
  <cp:revision>6</cp:revision>
  <dcterms:modified xsi:type="dcterms:W3CDTF">2021-09-03T13:54:12Z</dcterms:modified>
</cp:coreProperties>
</file>