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etal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BLk1jSRzEXffn4qngQJaly21Z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1219200" y="548640"/>
            <a:ext cx="21945600" cy="228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1219200" y="3195828"/>
            <a:ext cx="21945600" cy="901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1219200" y="548640"/>
            <a:ext cx="21945600" cy="228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7686294" y="-3271266"/>
            <a:ext cx="9011412" cy="21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14592300" y="3634740"/>
            <a:ext cx="11658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3412236" y="-1644396"/>
            <a:ext cx="11658600" cy="1604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829257" y="4246439"/>
            <a:ext cx="20338015" cy="293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3650299" y="7793181"/>
            <a:ext cx="17014107" cy="344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1926066" y="8792307"/>
            <a:ext cx="20735644" cy="283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6"/>
              <a:buFont typeface="Calibri"/>
              <a:buNone/>
              <a:defRPr sz="10666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1926066" y="5760720"/>
            <a:ext cx="20735644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0666"/>
              <a:buNone/>
              <a:defRPr sz="10666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707"/>
              </a:spcBef>
              <a:spcAft>
                <a:spcPts val="0"/>
              </a:spcAft>
              <a:buClr>
                <a:srgbClr val="888888"/>
              </a:buClr>
              <a:buSzPts val="8533"/>
              <a:buNone/>
              <a:defRPr sz="85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93"/>
              </a:spcBef>
              <a:spcAft>
                <a:spcPts val="0"/>
              </a:spcAft>
              <a:buClr>
                <a:srgbClr val="888888"/>
              </a:buClr>
              <a:buSzPts val="7466"/>
              <a:buNone/>
              <a:defRPr sz="7466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0666"/>
              <a:buNone/>
              <a:defRPr sz="10666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0666"/>
              <a:buNone/>
              <a:defRPr sz="10666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0666"/>
              <a:buNone/>
              <a:defRPr sz="10666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0666"/>
              <a:buNone/>
              <a:defRPr sz="1066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219200" y="548640"/>
            <a:ext cx="21945600" cy="228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1219200" y="3154680"/>
            <a:ext cx="10753344" cy="905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12192000" y="3154680"/>
            <a:ext cx="10972800" cy="905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i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1219200" y="548640"/>
            <a:ext cx="21945600" cy="228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1219200" y="2795320"/>
            <a:ext cx="10772851" cy="155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1459"/>
              </a:spcBef>
              <a:spcAft>
                <a:spcPts val="0"/>
              </a:spcAft>
              <a:buClr>
                <a:schemeClr val="dk1"/>
              </a:buClr>
              <a:buSzPts val="7295"/>
              <a:buNone/>
              <a:defRPr sz="7294" b="1"/>
            </a:lvl1pPr>
            <a:lvl2pPr marL="914400" lvl="1" indent="-228600" algn="l">
              <a:spcBef>
                <a:spcPts val="1152"/>
              </a:spcBef>
              <a:spcAft>
                <a:spcPts val="0"/>
              </a:spcAft>
              <a:buClr>
                <a:schemeClr val="dk1"/>
              </a:buClr>
              <a:buSzPts val="5759"/>
              <a:buNone/>
              <a:defRPr sz="5759" b="1"/>
            </a:lvl2pPr>
            <a:lvl3pPr marL="1371600" lvl="2" indent="-228600" algn="l">
              <a:spcBef>
                <a:spcPts val="1037"/>
              </a:spcBef>
              <a:spcAft>
                <a:spcPts val="0"/>
              </a:spcAft>
              <a:buClr>
                <a:schemeClr val="dk1"/>
              </a:buClr>
              <a:buSzPts val="5184"/>
              <a:buNone/>
              <a:defRPr sz="5184" b="1"/>
            </a:lvl3pPr>
            <a:lvl4pPr marL="1828800" lvl="3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4pPr>
            <a:lvl5pPr marL="2286000" lvl="4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5pPr>
            <a:lvl6pPr marL="2743200" lvl="5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6pPr>
            <a:lvl7pPr marL="3200400" lvl="6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7pPr>
            <a:lvl8pPr marL="3657600" lvl="7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8pPr>
            <a:lvl9pPr marL="4114800" lvl="8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12384633" y="2795320"/>
            <a:ext cx="10780167" cy="155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1459"/>
              </a:spcBef>
              <a:spcAft>
                <a:spcPts val="0"/>
              </a:spcAft>
              <a:buClr>
                <a:schemeClr val="dk1"/>
              </a:buClr>
              <a:buSzPts val="7295"/>
              <a:buNone/>
              <a:defRPr sz="7294" b="1"/>
            </a:lvl1pPr>
            <a:lvl2pPr marL="914400" lvl="1" indent="-228600" algn="l">
              <a:spcBef>
                <a:spcPts val="1152"/>
              </a:spcBef>
              <a:spcAft>
                <a:spcPts val="0"/>
              </a:spcAft>
              <a:buClr>
                <a:schemeClr val="dk1"/>
              </a:buClr>
              <a:buSzPts val="5759"/>
              <a:buNone/>
              <a:defRPr sz="5759" b="1"/>
            </a:lvl2pPr>
            <a:lvl3pPr marL="1371600" lvl="2" indent="-228600" algn="l">
              <a:spcBef>
                <a:spcPts val="1037"/>
              </a:spcBef>
              <a:spcAft>
                <a:spcPts val="0"/>
              </a:spcAft>
              <a:buClr>
                <a:schemeClr val="dk1"/>
              </a:buClr>
              <a:buSzPts val="5184"/>
              <a:buNone/>
              <a:defRPr sz="5184" b="1"/>
            </a:lvl3pPr>
            <a:lvl4pPr marL="1828800" lvl="3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4pPr>
            <a:lvl5pPr marL="2286000" lvl="4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5pPr>
            <a:lvl6pPr marL="2743200" lvl="5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6pPr>
            <a:lvl7pPr marL="3200400" lvl="6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7pPr>
            <a:lvl8pPr marL="3657600" lvl="7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8pPr>
            <a:lvl9pPr marL="4114800" lvl="8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1219200" y="4349343"/>
            <a:ext cx="10772851" cy="790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91832" algn="l">
              <a:spcBef>
                <a:spcPts val="1459"/>
              </a:spcBef>
              <a:spcAft>
                <a:spcPts val="0"/>
              </a:spcAft>
              <a:buClr>
                <a:schemeClr val="dk1"/>
              </a:buClr>
              <a:buSzPts val="7295"/>
              <a:buChar char="•"/>
              <a:defRPr sz="7294"/>
            </a:lvl1pPr>
            <a:lvl2pPr marL="914400" lvl="1" indent="-594296" algn="l">
              <a:spcBef>
                <a:spcPts val="1152"/>
              </a:spcBef>
              <a:spcAft>
                <a:spcPts val="0"/>
              </a:spcAft>
              <a:buClr>
                <a:schemeClr val="dk1"/>
              </a:buClr>
              <a:buSzPts val="5759"/>
              <a:buChar char="–"/>
              <a:defRPr sz="5759"/>
            </a:lvl2pPr>
            <a:lvl3pPr marL="1371600" lvl="2" indent="-557784" algn="l">
              <a:spcBef>
                <a:spcPts val="1037"/>
              </a:spcBef>
              <a:spcAft>
                <a:spcPts val="0"/>
              </a:spcAft>
              <a:buClr>
                <a:schemeClr val="dk1"/>
              </a:buClr>
              <a:buSzPts val="5184"/>
              <a:buChar char="•"/>
              <a:defRPr sz="5184"/>
            </a:lvl3pPr>
            <a:lvl4pPr marL="1828800" lvl="3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–"/>
              <a:defRPr sz="4800"/>
            </a:lvl4pPr>
            <a:lvl5pPr marL="2286000" lvl="4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»"/>
              <a:defRPr sz="4800"/>
            </a:lvl5pPr>
            <a:lvl6pPr marL="2743200" lvl="5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6pPr>
            <a:lvl7pPr marL="3200400" lvl="6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7pPr>
            <a:lvl8pPr marL="3657600" lvl="7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8pPr>
            <a:lvl9pPr marL="4114800" lvl="8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12384633" y="4349343"/>
            <a:ext cx="10780167" cy="790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91832" algn="l">
              <a:spcBef>
                <a:spcPts val="1459"/>
              </a:spcBef>
              <a:spcAft>
                <a:spcPts val="0"/>
              </a:spcAft>
              <a:buClr>
                <a:schemeClr val="dk1"/>
              </a:buClr>
              <a:buSzPts val="7295"/>
              <a:buChar char="•"/>
              <a:defRPr sz="7294"/>
            </a:lvl1pPr>
            <a:lvl2pPr marL="914400" lvl="1" indent="-594296" algn="l">
              <a:spcBef>
                <a:spcPts val="1152"/>
              </a:spcBef>
              <a:spcAft>
                <a:spcPts val="0"/>
              </a:spcAft>
              <a:buClr>
                <a:schemeClr val="dk1"/>
              </a:buClr>
              <a:buSzPts val="5759"/>
              <a:buChar char="–"/>
              <a:defRPr sz="5759"/>
            </a:lvl2pPr>
            <a:lvl3pPr marL="1371600" lvl="2" indent="-557784" algn="l">
              <a:spcBef>
                <a:spcPts val="1037"/>
              </a:spcBef>
              <a:spcAft>
                <a:spcPts val="0"/>
              </a:spcAft>
              <a:buClr>
                <a:schemeClr val="dk1"/>
              </a:buClr>
              <a:buSzPts val="5184"/>
              <a:buChar char="•"/>
              <a:defRPr sz="5184"/>
            </a:lvl3pPr>
            <a:lvl4pPr marL="1828800" lvl="3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–"/>
              <a:defRPr sz="4800"/>
            </a:lvl4pPr>
            <a:lvl5pPr marL="2286000" lvl="4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»"/>
              <a:defRPr sz="4800"/>
            </a:lvl5pPr>
            <a:lvl6pPr marL="2743200" lvl="5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6pPr>
            <a:lvl7pPr marL="3200400" lvl="6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7pPr>
            <a:lvl8pPr marL="3657600" lvl="7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8pPr>
            <a:lvl9pPr marL="4114800" lvl="8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1219200" y="548640"/>
            <a:ext cx="21945600" cy="228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1219200" y="546033"/>
            <a:ext cx="8022336" cy="232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84"/>
              <a:buFont typeface="Calibri"/>
              <a:buNone/>
              <a:defRPr sz="518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9531705" y="546033"/>
            <a:ext cx="13633095" cy="1166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65048" algn="l"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ts val="8448"/>
              <a:buChar char="•"/>
              <a:defRPr sz="8448"/>
            </a:lvl1pPr>
            <a:lvl2pPr marL="914400" lvl="1" indent="-691832" algn="l">
              <a:spcBef>
                <a:spcPts val="1459"/>
              </a:spcBef>
              <a:spcAft>
                <a:spcPts val="0"/>
              </a:spcAft>
              <a:buClr>
                <a:schemeClr val="dk1"/>
              </a:buClr>
              <a:buSzPts val="7295"/>
              <a:buChar char="–"/>
              <a:defRPr sz="7294"/>
            </a:lvl2pPr>
            <a:lvl3pPr marL="1371600" lvl="2" indent="-630936" algn="l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ts val="6336"/>
              <a:buChar char="•"/>
              <a:defRPr sz="6336"/>
            </a:lvl3pPr>
            <a:lvl4pPr marL="1828800" lvl="3" indent="-557784" algn="l">
              <a:spcBef>
                <a:spcPts val="1037"/>
              </a:spcBef>
              <a:spcAft>
                <a:spcPts val="0"/>
              </a:spcAft>
              <a:buClr>
                <a:schemeClr val="dk1"/>
              </a:buClr>
              <a:buSzPts val="5184"/>
              <a:buChar char="–"/>
              <a:defRPr sz="5184"/>
            </a:lvl4pPr>
            <a:lvl5pPr marL="2286000" lvl="4" indent="-557784" algn="l">
              <a:spcBef>
                <a:spcPts val="1037"/>
              </a:spcBef>
              <a:spcAft>
                <a:spcPts val="0"/>
              </a:spcAft>
              <a:buClr>
                <a:schemeClr val="dk1"/>
              </a:buClr>
              <a:buSzPts val="5184"/>
              <a:buChar char="»"/>
              <a:defRPr sz="5184"/>
            </a:lvl5pPr>
            <a:lvl6pPr marL="2743200" lvl="5" indent="-557784" algn="l">
              <a:spcBef>
                <a:spcPts val="1037"/>
              </a:spcBef>
              <a:spcAft>
                <a:spcPts val="0"/>
              </a:spcAft>
              <a:buClr>
                <a:schemeClr val="dk1"/>
              </a:buClr>
              <a:buSzPts val="5184"/>
              <a:buChar char="•"/>
              <a:defRPr sz="5184"/>
            </a:lvl6pPr>
            <a:lvl7pPr marL="3200400" lvl="6" indent="-557784" algn="l">
              <a:spcBef>
                <a:spcPts val="1037"/>
              </a:spcBef>
              <a:spcAft>
                <a:spcPts val="0"/>
              </a:spcAft>
              <a:buClr>
                <a:schemeClr val="dk1"/>
              </a:buClr>
              <a:buSzPts val="5184"/>
              <a:buChar char="•"/>
              <a:defRPr sz="5184"/>
            </a:lvl7pPr>
            <a:lvl8pPr marL="3657600" lvl="7" indent="-557784" algn="l">
              <a:spcBef>
                <a:spcPts val="1037"/>
              </a:spcBef>
              <a:spcAft>
                <a:spcPts val="0"/>
              </a:spcAft>
              <a:buClr>
                <a:schemeClr val="dk1"/>
              </a:buClr>
              <a:buSzPts val="5184"/>
              <a:buChar char="•"/>
              <a:defRPr sz="5184"/>
            </a:lvl8pPr>
            <a:lvl9pPr marL="4114800" lvl="8" indent="-557784" algn="l">
              <a:spcBef>
                <a:spcPts val="1037"/>
              </a:spcBef>
              <a:spcAft>
                <a:spcPts val="0"/>
              </a:spcAft>
              <a:buClr>
                <a:schemeClr val="dk1"/>
              </a:buClr>
              <a:buSzPts val="5184"/>
              <a:buChar char="•"/>
              <a:defRPr sz="5184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1219200" y="2866644"/>
            <a:ext cx="8019897" cy="934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3647"/>
              <a:buNone/>
              <a:defRPr sz="3647"/>
            </a:lvl1pPr>
            <a:lvl2pPr marL="914400" lvl="1" indent="-228600" algn="l"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3071"/>
              <a:buNone/>
              <a:defRPr sz="3071"/>
            </a:lvl2pPr>
            <a:lvl3pPr marL="1371600" lvl="2" indent="-228600" algn="l"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2649"/>
              <a:buNone/>
              <a:defRPr sz="2649"/>
            </a:lvl3pPr>
            <a:lvl4pPr marL="1828800" lvl="3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marL="3200400" lvl="6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marL="3657600" lvl="7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marL="4114800" lvl="8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4779264" y="9601200"/>
            <a:ext cx="14630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84"/>
              <a:buFont typeface="Calibri"/>
              <a:buNone/>
              <a:defRPr sz="518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4779264" y="1220723"/>
            <a:ext cx="14630400" cy="823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4779264" y="10698480"/>
            <a:ext cx="14630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3647"/>
              <a:buNone/>
              <a:defRPr sz="3647"/>
            </a:lvl1pPr>
            <a:lvl2pPr marL="914400" lvl="1" indent="-228600" algn="l"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3071"/>
              <a:buNone/>
              <a:defRPr sz="3071"/>
            </a:lvl2pPr>
            <a:lvl3pPr marL="1371600" lvl="2" indent="-228600" algn="l"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2649"/>
              <a:buNone/>
              <a:defRPr sz="2649"/>
            </a:lvl3pPr>
            <a:lvl4pPr marL="1828800" lvl="3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marL="3200400" lvl="6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marL="3657600" lvl="7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marL="4114800" lvl="8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1219200" y="548640"/>
            <a:ext cx="21945600" cy="228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1219200" y="3195828"/>
            <a:ext cx="21945600" cy="901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1219200" y="12618720"/>
            <a:ext cx="5681471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8314944" y="12618720"/>
            <a:ext cx="772972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17458944" y="12618720"/>
            <a:ext cx="5705856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1219200" y="548640"/>
            <a:ext cx="21945600" cy="228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85" name="Google Shape;85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1" cy="1371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95350" y="1196954"/>
            <a:ext cx="9718650" cy="474664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4530948" y="1962850"/>
            <a:ext cx="8105100" cy="3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134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 dirty="0">
                <a:solidFill>
                  <a:srgbClr val="FFFFFF"/>
                </a:solidFill>
                <a:latin typeface="+mn-lt"/>
                <a:ea typeface="Metal"/>
                <a:cs typeface="Metal"/>
                <a:sym typeface="Metal"/>
              </a:rPr>
              <a:t>Archie plays Robo Warriors</a:t>
            </a:r>
            <a:endParaRPr sz="88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16467666" y="1092199"/>
            <a:ext cx="6646334" cy="1346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‘It’s 12,’ said Archie.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‘Then you can’t play it,’ said his mum. ‘It’s meant for older children, and wouldn’t be suitable for you. Why don’t you play Robo Warriors? You like that game.’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​Though disappointed, Archie nodded his head. He did like Robo Warriors. A lot.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In it, you played as a robot warrior, battling to protect your planet from an alien invasion. When you passed levels, you could unlock better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armour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 and weapons. You played with other online players and worked as a team to defeat the enemy.</a:t>
            </a:r>
            <a:endParaRPr sz="3200" dirty="0">
              <a:latin typeface="+mn-lt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8868833" y="1111247"/>
            <a:ext cx="6646333" cy="13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He’d heard his friends talking about a new game called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Magician of Doom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and he couldn’t wait to try it. When he asked his mum if he could play it, she told him to check the age rating.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chemeClr val="dk1"/>
              </a:solidFill>
              <a:latin typeface="Metal"/>
              <a:ea typeface="Metal"/>
              <a:cs typeface="Metal"/>
              <a:sym typeface="Met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270000" y="1092199"/>
            <a:ext cx="6646333" cy="1346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Archie’s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favourite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 hobby is playing games. He loves playing with friends outside, and sometimes plays games on the internet. </a:t>
            </a:r>
            <a:endParaRPr sz="32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1270000" y="1092200"/>
            <a:ext cx="5588000" cy="1346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Today, there were two other players on Archie’s team. He had played with one of them before, crazycat971, but the other player was new.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chemeClr val="dk1"/>
              </a:solidFill>
              <a:latin typeface="Metal"/>
              <a:ea typeface="Metal"/>
              <a:cs typeface="Metal"/>
              <a:sym typeface="Metal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chemeClr val="dk1"/>
              </a:solidFill>
              <a:latin typeface="Metal"/>
              <a:ea typeface="Metal"/>
              <a:cs typeface="Metal"/>
              <a:sym typeface="Met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8077200" y="1092199"/>
            <a:ext cx="4800600" cy="107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While Archie was hiding behind a crashed spaceship in the game, he received a message from the new player, jac008k.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jac008k: Hi, my name’s Jack.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Archie typed in a reply. My name’s Archie.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+mn-lt"/>
              <a:ea typeface="Metal"/>
              <a:cs typeface="Metal"/>
              <a:sym typeface="Metal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300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chemeClr val="dk1"/>
              </a:solidFill>
              <a:latin typeface="Metal"/>
              <a:ea typeface="Metal"/>
              <a:cs typeface="Metal"/>
              <a:sym typeface="Met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1049000" y="8559800"/>
            <a:ext cx="4800599" cy="107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jac008k: You’re really good at this game.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arch555: Thanks.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jac008k: I’m 9 years old. What age are you?</a:t>
            </a:r>
            <a:endParaRPr sz="32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 descr="A close-up of a toy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199" y="0"/>
            <a:ext cx="2453639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8868833" y="1152523"/>
            <a:ext cx="6646333" cy="113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Archie wasn’t sure if he should say his age, but Jack was another kid, wasn’t he? So, it should be fine.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When Archie said his age, Jack asked him where he went to school.</a:t>
            </a:r>
            <a:endParaRPr sz="3200" dirty="0">
              <a:latin typeface="+mn-lt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16467666" y="1133476"/>
            <a:ext cx="6646334" cy="888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Why does he want to know all this stuff? thought Archie.</a:t>
            </a:r>
            <a:endParaRPr sz="3200" b="0" i="0" u="none" strike="noStrike" cap="none" dirty="0">
              <a:solidFill>
                <a:schemeClr val="dk1"/>
              </a:solidFill>
              <a:latin typeface="+mn-lt"/>
              <a:ea typeface="Metal"/>
              <a:cs typeface="Metal"/>
              <a:sym typeface="Metal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Even if it felt a little wrong to do so, he told Jack where he went to school.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jac008k: What’s your address, Archie?</a:t>
            </a:r>
            <a:endParaRPr sz="3200" b="0" i="0" u="none" strike="noStrike" cap="none" dirty="0">
              <a:solidFill>
                <a:schemeClr val="dk1"/>
              </a:solidFill>
              <a:latin typeface="+mn-lt"/>
              <a:ea typeface="Metal"/>
              <a:cs typeface="Metal"/>
              <a:sym typeface="Metal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Archie had a funny sensation in his tummy. It didn’t feel right that this stranger was asking him so many personal questions. How was he going to get out of this situation?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jac008k: Archie, are you still there?</a:t>
            </a:r>
            <a:endParaRPr sz="32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 descr="A picture containing text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4536399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1270000" y="1143000"/>
            <a:ext cx="6646333" cy="13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Archie jumped out of the game and ran away from the laptop to hide. Halfway across the teacher’s desk, he bumped into his mum.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‘Archie,’ she said. ‘There are tears in your eyes. What’s wrong?’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Archie wiped his eyes and told her the whole story. ‘I don’t think I should have told that kid so much about myself.’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‘Correct,’ said Archie’s mum, ‘because you can’t even be sure that person was a kid.’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‘I’m sorry,’ said Archie.</a:t>
            </a:r>
            <a:endParaRPr sz="3200" dirty="0">
              <a:latin typeface="+mn-lt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8868833" y="1143000"/>
            <a:ext cx="6646333" cy="13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‘It’s okay. You did the right thing by telling me. You should always tell an adult if something upsets you on the internet.’</a:t>
            </a:r>
            <a:endParaRPr sz="32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15240000" y="1092199"/>
            <a:ext cx="7873999" cy="1346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‘Now, I don’t want to play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Robo Warriors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again,’ said Archie, ‘in case I bump into jac008k.’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‘We can block that player,’ said Archie’s mum. ‘This means that jac008k can’t play with you or contact you again. Come on, let’s do it together.’</a:t>
            </a:r>
            <a:endParaRPr sz="3200" dirty="0">
              <a:latin typeface="+mn-lt"/>
            </a:endParaRPr>
          </a:p>
          <a:p>
            <a:pPr marL="0" marR="0" lvl="0" indent="0" algn="ctr" rtl="0">
              <a:lnSpc>
                <a:spcPct val="128571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Metal"/>
                <a:cs typeface="Metal"/>
                <a:sym typeface="Metal"/>
              </a:rPr>
              <a:t>Archie followed her back to the laptop. Today, he’d learned a big lesson. Never reveal personal information on the internet, and if you do get in trouble, always tell a trusted adult.</a:t>
            </a:r>
            <a:endParaRPr sz="32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Custom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Metal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mulcahy</dc:creator>
  <cp:lastModifiedBy>catriona</cp:lastModifiedBy>
  <cp:revision>1</cp:revision>
  <dcterms:modified xsi:type="dcterms:W3CDTF">2021-10-26T14:42:55Z</dcterms:modified>
</cp:coreProperties>
</file>