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9144000" cy="5143500" type="screen16x9"/>
  <p:notesSz cx="6797675" cy="9926638"/>
  <p:embeddedFontLst>
    <p:embeddedFont>
      <p:font typeface="Calibri" panose="020F0502020204030204" pitchFamily="34" charset="0"/>
      <p:regular r:id="rId10"/>
      <p:bold r:id="rId11"/>
      <p:italic r:id="rId12"/>
      <p:boldItalic r:id="rId13"/>
    </p:embeddedFont>
    <p:embeddedFont>
      <p:font typeface="Helvetica Neue" panose="02000503000000020004" pitchFamily="2" charset="0"/>
      <p:regular r:id="rId14"/>
      <p:bold r:id="rId15"/>
      <p:italic r:id="rId16"/>
      <p:boldItalic r:id="rId17"/>
    </p:embeddedFont>
    <p:embeddedFont>
      <p:font typeface="Montserrat" pitchFamily="2" charset="77"/>
      <p:regular r:id="rId18"/>
      <p:bold r:id="rId19"/>
      <p:italic r:id="rId20"/>
      <p:boldItalic r:id="rId21"/>
    </p:embeddedFont>
    <p:embeddedFont>
      <p:font typeface="Montserrat ExtraBold" panose="020F0502020204030204" pitchFamily="34" charset="0"/>
      <p:bold r:id="rId22"/>
      <p:italic r:id="rId23"/>
      <p:boldItalic r:id="rId24"/>
    </p:embeddedFont>
    <p:embeddedFont>
      <p:font typeface="Montserrat Light" panose="020F0302020204030204" pitchFamily="34" charset="0"/>
      <p:regular r:id="rId25"/>
      <p:bold r:id="rId26"/>
      <p:italic r:id="rId27"/>
      <p:boldItalic r:id="rId28"/>
    </p:embeddedFont>
    <p:embeddedFont>
      <p:font typeface="Roboto Light" panose="020F030202020403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3" roundtripDataSignature="AMtx7mgOwtUXx9QAqF2aWZI4uFwRPstXL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0559"/>
  </p:normalViewPr>
  <p:slideViewPr>
    <p:cSldViewPr snapToGrid="0">
      <p:cViewPr varScale="1">
        <p:scale>
          <a:sx n="139" d="100"/>
          <a:sy n="139" d="100"/>
        </p:scale>
        <p:origin x="1384" y="16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font" Target="fonts/font4.fntdata"/><Relationship Id="rId18" Type="http://schemas.openxmlformats.org/officeDocument/2006/relationships/font" Target="fonts/font9.fntdata"/><Relationship Id="rId26" Type="http://schemas.openxmlformats.org/officeDocument/2006/relationships/font" Target="fonts/font17.fntdata"/><Relationship Id="rId21" Type="http://schemas.openxmlformats.org/officeDocument/2006/relationships/font" Target="fonts/font12.fntdata"/><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font" Target="fonts/font16.fntdata"/><Relationship Id="rId33"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font" Target="fonts/font11.fntdata"/><Relationship Id="rId29" Type="http://schemas.openxmlformats.org/officeDocument/2006/relationships/font" Target="fonts/font2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24" Type="http://schemas.openxmlformats.org/officeDocument/2006/relationships/font" Target="fonts/font15.fntdata"/><Relationship Id="rId32" Type="http://schemas.openxmlformats.org/officeDocument/2006/relationships/font" Target="fonts/font23.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font" Target="fonts/font14.fntdata"/><Relationship Id="rId28" Type="http://schemas.openxmlformats.org/officeDocument/2006/relationships/font" Target="fonts/font19.fntdata"/><Relationship Id="rId36" Type="http://schemas.openxmlformats.org/officeDocument/2006/relationships/theme" Target="theme/theme1.xml"/><Relationship Id="rId10" Type="http://schemas.openxmlformats.org/officeDocument/2006/relationships/font" Target="fonts/font1.fntdata"/><Relationship Id="rId19" Type="http://schemas.openxmlformats.org/officeDocument/2006/relationships/font" Target="fonts/font10.fntdata"/><Relationship Id="rId31"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font" Target="fonts/font13.fntdata"/><Relationship Id="rId27" Type="http://schemas.openxmlformats.org/officeDocument/2006/relationships/font" Target="fonts/font18.fntdata"/><Relationship Id="rId30" Type="http://schemas.openxmlformats.org/officeDocument/2006/relationships/font" Target="fonts/font21.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0" name="Google Shape;300;p1: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300">
                <a:latin typeface="Calibri"/>
                <a:ea typeface="Calibri"/>
                <a:cs typeface="Calibri"/>
                <a:sym typeface="Calibri"/>
              </a:rPr>
              <a:t>The Talk Listen Learn Parents Presentation is designed to provide information and highlight resources available to help parents support their children online. </a:t>
            </a:r>
            <a:endParaRPr sz="1300">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2: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0" name="Google Shape;310;p2: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300">
                <a:latin typeface="Calibri"/>
                <a:ea typeface="Calibri"/>
                <a:cs typeface="Calibri"/>
                <a:sym typeface="Calibri"/>
              </a:rPr>
              <a:t>Happy Safer Internet Day! </a:t>
            </a:r>
            <a:endParaRPr sz="1300">
              <a:latin typeface="Calibri"/>
              <a:ea typeface="Calibri"/>
              <a:cs typeface="Calibri"/>
              <a:sym typeface="Calibri"/>
            </a:endParaRPr>
          </a:p>
          <a:p>
            <a:pPr marL="0" lvl="0" indent="0" algn="l" rtl="0">
              <a:lnSpc>
                <a:spcPct val="100000"/>
              </a:lnSpc>
              <a:spcBef>
                <a:spcPts val="0"/>
              </a:spcBef>
              <a:spcAft>
                <a:spcPts val="0"/>
              </a:spcAft>
              <a:buNone/>
            </a:pPr>
            <a:endParaRPr sz="1300">
              <a:latin typeface="Calibri"/>
              <a:ea typeface="Calibri"/>
              <a:cs typeface="Calibri"/>
              <a:sym typeface="Calibri"/>
            </a:endParaRPr>
          </a:p>
          <a:p>
            <a:pPr marL="0" lvl="0" indent="0" algn="l" rtl="0">
              <a:lnSpc>
                <a:spcPct val="100000"/>
              </a:lnSpc>
              <a:spcBef>
                <a:spcPts val="0"/>
              </a:spcBef>
              <a:spcAft>
                <a:spcPts val="0"/>
              </a:spcAft>
              <a:buNone/>
            </a:pPr>
            <a:r>
              <a:rPr lang="en-US" sz="1300">
                <a:latin typeface="Calibri"/>
                <a:ea typeface="Calibri"/>
                <a:cs typeface="Calibri"/>
                <a:sym typeface="Calibri"/>
              </a:rPr>
              <a:t>The aim of the day is a call on young people, parents, teachers, schools, government, businesses to </a:t>
            </a:r>
            <a:r>
              <a:rPr lang="en-US" sz="1300">
                <a:solidFill>
                  <a:schemeClr val="dk1"/>
                </a:solidFill>
                <a:highlight>
                  <a:srgbClr val="FFFFFF"/>
                </a:highlight>
                <a:latin typeface="Calibri"/>
                <a:ea typeface="Calibri"/>
                <a:cs typeface="Calibri"/>
                <a:sym typeface="Calibri"/>
              </a:rPr>
              <a:t>join together to make the internet a safer and better place for all, and especially for children and young people.</a:t>
            </a:r>
            <a:endParaRPr sz="1300">
              <a:latin typeface="Calibri"/>
              <a:ea typeface="Calibri"/>
              <a:cs typeface="Calibri"/>
              <a:sym typeface="Calibri"/>
            </a:endParaRPr>
          </a:p>
          <a:p>
            <a:pPr marL="171450" lvl="0" indent="-101600" algn="l" rtl="0">
              <a:lnSpc>
                <a:spcPct val="100000"/>
              </a:lnSpc>
              <a:spcBef>
                <a:spcPts val="0"/>
              </a:spcBef>
              <a:spcAft>
                <a:spcPts val="0"/>
              </a:spcAft>
              <a:buSzPts val="1100"/>
              <a:buNone/>
            </a:pPr>
            <a:endParaRPr sz="130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US" sz="1300">
                <a:solidFill>
                  <a:schemeClr val="dk1"/>
                </a:solidFill>
                <a:highlight>
                  <a:srgbClr val="FFFFFF"/>
                </a:highlight>
                <a:latin typeface="Calibri"/>
                <a:ea typeface="Calibri"/>
                <a:cs typeface="Calibri"/>
                <a:sym typeface="Calibri"/>
              </a:rPr>
              <a:t>Safer Internet Day is a day to promote safe and responsible use of the internet, a day for us to consider all the different ways we use the internet and how we can make the internet a safer and better place for all, and especially for children and young people.</a:t>
            </a:r>
            <a:endParaRPr sz="130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30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r>
              <a:rPr lang="en-US" sz="1300">
                <a:latin typeface="Calibri"/>
                <a:ea typeface="Calibri"/>
                <a:cs typeface="Calibri"/>
                <a:sym typeface="Calibri"/>
              </a:rPr>
              <a:t>Top concerns for Irish Parents: cyberbullying, spending too much time online, online grooming/exploitation and accessing inappropriate content.*</a:t>
            </a:r>
            <a:r>
              <a:rPr lang="en-US" sz="1300">
                <a:solidFill>
                  <a:schemeClr val="dk1"/>
                </a:solidFill>
                <a:latin typeface="Calibri"/>
                <a:ea typeface="Calibri"/>
                <a:cs typeface="Calibri"/>
                <a:sym typeface="Calibri"/>
              </a:rPr>
              <a:t> </a:t>
            </a:r>
            <a:r>
              <a:rPr lang="en-US" sz="1000">
                <a:solidFill>
                  <a:schemeClr val="dk1"/>
                </a:solidFill>
                <a:latin typeface="Calibri"/>
                <a:ea typeface="Calibri"/>
                <a:cs typeface="Calibri"/>
                <a:sym typeface="Calibri"/>
              </a:rPr>
              <a:t> (</a:t>
            </a:r>
            <a:r>
              <a:rPr lang="en-US" sz="1000" b="1">
                <a:solidFill>
                  <a:schemeClr val="dk1"/>
                </a:solidFill>
                <a:latin typeface="Calibri"/>
                <a:ea typeface="Calibri"/>
                <a:cs typeface="Calibri"/>
                <a:sym typeface="Calibri"/>
              </a:rPr>
              <a:t>Webwise // NPC Parenting Survey 2017)</a:t>
            </a:r>
            <a:endParaRPr sz="1000" b="1">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000">
              <a:solidFill>
                <a:srgbClr val="FFC000"/>
              </a:solidFill>
              <a:latin typeface="Calibri"/>
              <a:ea typeface="Calibri"/>
              <a:cs typeface="Calibri"/>
              <a:sym typeface="Calibri"/>
            </a:endParaRPr>
          </a:p>
          <a:p>
            <a:pPr marL="0" lvl="0" indent="0" algn="l" rtl="0">
              <a:lnSpc>
                <a:spcPct val="100000"/>
              </a:lnSpc>
              <a:spcBef>
                <a:spcPts val="0"/>
              </a:spcBef>
              <a:spcAft>
                <a:spcPts val="0"/>
              </a:spcAft>
              <a:buNone/>
            </a:pPr>
            <a:r>
              <a:rPr lang="en-US" sz="1300">
                <a:solidFill>
                  <a:schemeClr val="dk1"/>
                </a:solidFill>
                <a:latin typeface="Calibri"/>
                <a:ea typeface="Calibri"/>
                <a:cs typeface="Calibri"/>
                <a:sym typeface="Calibri"/>
              </a:rPr>
              <a:t>Research consistently shows children and teenagers don’t tell when something goes wrong online. * </a:t>
            </a:r>
            <a:r>
              <a:rPr lang="en-US" sz="1000">
                <a:solidFill>
                  <a:schemeClr val="dk1"/>
                </a:solidFill>
                <a:latin typeface="Calibri"/>
                <a:ea typeface="Calibri"/>
                <a:cs typeface="Calibri"/>
                <a:sym typeface="Calibri"/>
              </a:rPr>
              <a:t> (</a:t>
            </a:r>
            <a:r>
              <a:rPr lang="en-US" sz="1000" b="1">
                <a:solidFill>
                  <a:schemeClr val="dk1"/>
                </a:solidFill>
                <a:latin typeface="Calibri"/>
                <a:ea typeface="Calibri"/>
                <a:cs typeface="Calibri"/>
                <a:sym typeface="Calibri"/>
              </a:rPr>
              <a:t>Report of a National Survey of Children, their Parents and Adults regarding Online Safety 2021)</a:t>
            </a:r>
            <a:endParaRPr sz="1300">
              <a:solidFill>
                <a:schemeClr val="dk1"/>
              </a:solidFill>
              <a:latin typeface="Calibri"/>
              <a:ea typeface="Calibri"/>
              <a:cs typeface="Calibri"/>
              <a:sym typeface="Calibri"/>
            </a:endParaRPr>
          </a:p>
          <a:p>
            <a:pPr marL="0" lvl="0" indent="0" algn="l" rtl="0">
              <a:lnSpc>
                <a:spcPct val="115000"/>
              </a:lnSpc>
              <a:spcBef>
                <a:spcPts val="1200"/>
              </a:spcBef>
              <a:spcAft>
                <a:spcPts val="0"/>
              </a:spcAft>
              <a:buNone/>
            </a:pPr>
            <a:r>
              <a:rPr lang="en-US" sz="1300">
                <a:solidFill>
                  <a:schemeClr val="dk1"/>
                </a:solidFill>
                <a:latin typeface="Calibri"/>
                <a:ea typeface="Calibri"/>
                <a:cs typeface="Calibri"/>
                <a:sym typeface="Calibri"/>
              </a:rPr>
              <a:t>To help support children and young people online, for Safer Internet Day Webwise and the National Parents Council is encouraging Parents to Talk Listen Learn.</a:t>
            </a:r>
            <a:endParaRPr sz="1300">
              <a:solidFill>
                <a:schemeClr val="dk1"/>
              </a:solidFill>
              <a:latin typeface="Calibri"/>
              <a:ea typeface="Calibri"/>
              <a:cs typeface="Calibri"/>
              <a:sym typeface="Calibri"/>
            </a:endParaRPr>
          </a:p>
          <a:p>
            <a:pPr marL="0" lvl="0" indent="0" algn="l" rtl="0">
              <a:lnSpc>
                <a:spcPct val="115000"/>
              </a:lnSpc>
              <a:spcBef>
                <a:spcPts val="1200"/>
              </a:spcBef>
              <a:spcAft>
                <a:spcPts val="0"/>
              </a:spcAft>
              <a:buNone/>
            </a:pPr>
            <a:r>
              <a:rPr lang="en-US" sz="1300">
                <a:solidFill>
                  <a:schemeClr val="dk1"/>
                </a:solidFill>
                <a:latin typeface="Calibri"/>
                <a:ea typeface="Calibri"/>
                <a:cs typeface="Calibri"/>
                <a:sym typeface="Calibri"/>
              </a:rPr>
              <a:t>This short presentation will provide some practical tips to help you start the conversation.</a:t>
            </a:r>
            <a:endParaRPr sz="1300">
              <a:solidFill>
                <a:schemeClr val="dk1"/>
              </a:solidFill>
              <a:latin typeface="Calibri"/>
              <a:ea typeface="Calibri"/>
              <a:cs typeface="Calibri"/>
              <a:sym typeface="Calibri"/>
            </a:endParaRPr>
          </a:p>
          <a:p>
            <a:pPr marL="0" lvl="0" indent="0" algn="l" rtl="0">
              <a:lnSpc>
                <a:spcPct val="100000"/>
              </a:lnSpc>
              <a:spcBef>
                <a:spcPts val="1200"/>
              </a:spcBef>
              <a:spcAft>
                <a:spcPts val="0"/>
              </a:spcAft>
              <a:buNone/>
            </a:pPr>
            <a:r>
              <a:rPr lang="en-US" b="1">
                <a:solidFill>
                  <a:srgbClr val="FFFFFF"/>
                </a:solidFill>
                <a:latin typeface="Montserrat"/>
                <a:ea typeface="Montserrat"/>
                <a:cs typeface="Montserrat"/>
                <a:sym typeface="Montserrat"/>
              </a:rPr>
              <a:t>Research consistently shows children and teens don’t tell when something goes wrong online. To help support children and young people online, for Safer Internet Day Webwise and the National Parents Council is encouraging Parents to Talk Listen Learn.</a:t>
            </a:r>
            <a:endParaRPr/>
          </a:p>
          <a:p>
            <a:pPr marL="0" lvl="0" indent="0" algn="l" rtl="0">
              <a:lnSpc>
                <a:spcPct val="100000"/>
              </a:lnSpc>
              <a:spcBef>
                <a:spcPts val="0"/>
              </a:spcBef>
              <a:spcAft>
                <a:spcPts val="0"/>
              </a:spcAft>
              <a:buNone/>
            </a:pPr>
            <a:r>
              <a:rPr lang="en-US" b="1">
                <a:solidFill>
                  <a:srgbClr val="FFFFFF"/>
                </a:solidFill>
                <a:latin typeface="Montserrat"/>
                <a:ea typeface="Montserrat"/>
                <a:cs typeface="Montserrat"/>
                <a:sym typeface="Montserrat"/>
              </a:rPr>
              <a:t>This short presentation will provide some practical tips to help you start the conversation </a:t>
            </a:r>
            <a:endParaRPr b="1"/>
          </a:p>
          <a:p>
            <a:pPr marL="457200" lvl="0" indent="-22860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4: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Google Shape;321;p4: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US" sz="1300">
                <a:solidFill>
                  <a:schemeClr val="dk1"/>
                </a:solidFill>
                <a:latin typeface="Calibri"/>
                <a:ea typeface="Calibri"/>
                <a:cs typeface="Calibri"/>
                <a:sym typeface="Calibri"/>
              </a:rPr>
              <a:t>REMEMBER THE BENEFITS OUTWEIGH THE RISKS!</a:t>
            </a:r>
            <a:endParaRPr sz="13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3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300">
                <a:solidFill>
                  <a:schemeClr val="dk1"/>
                </a:solidFill>
                <a:latin typeface="Calibri"/>
                <a:ea typeface="Calibri"/>
                <a:cs typeface="Calibri"/>
                <a:sym typeface="Calibri"/>
              </a:rPr>
              <a:t>While undoubtedly there are valid concerns about children spending too much time online, accessing inappropriate content, and communicating with people with intent to harm or exploit them: it is equally clear that the internet presents fantastic opportunities for children. Being online is an integral part of children and teens life online. </a:t>
            </a:r>
            <a:endParaRPr sz="13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3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300">
                <a:solidFill>
                  <a:schemeClr val="dk1"/>
                </a:solidFill>
                <a:latin typeface="Calibri"/>
                <a:ea typeface="Calibri"/>
                <a:cs typeface="Calibri"/>
                <a:sym typeface="Calibri"/>
              </a:rPr>
              <a:t>Talking about the positives of going online, keeping the conversations broad and valuing your child’s opinion shows that you are interested in all aspects of their online world.</a:t>
            </a:r>
            <a:endParaRPr sz="13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3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300">
                <a:solidFill>
                  <a:schemeClr val="dk1"/>
                </a:solidFill>
                <a:latin typeface="Calibri"/>
                <a:ea typeface="Calibri"/>
                <a:cs typeface="Calibri"/>
                <a:sym typeface="Calibri"/>
              </a:rPr>
              <a:t>Get practical advice and conversation starters to help you discuss the online world with your child. Use the talk, listen learn approach to each conversation. Keep conversations broad ask questions such as </a:t>
            </a:r>
            <a:r>
              <a:rPr lang="en-US" sz="1300" i="1">
                <a:solidFill>
                  <a:schemeClr val="dk1"/>
                </a:solidFill>
                <a:latin typeface="Calibri"/>
                <a:ea typeface="Calibri"/>
                <a:cs typeface="Calibri"/>
                <a:sym typeface="Calibri"/>
              </a:rPr>
              <a:t>What are your favourite things to do online? What sort of information should you keep private? What would you do if something online made you uncomfortable? </a:t>
            </a:r>
            <a:endParaRPr sz="1300" i="1">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300" i="1">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300">
                <a:solidFill>
                  <a:schemeClr val="dk1"/>
                </a:solidFill>
                <a:latin typeface="Calibri"/>
                <a:ea typeface="Calibri"/>
                <a:cs typeface="Calibri"/>
                <a:sym typeface="Calibri"/>
              </a:rPr>
              <a:t>Remember children and teens use the internet differently to adults… Don’t be too critical of your child's interests online this may put off your child from coming to you if they encounter a problem online. </a:t>
            </a:r>
            <a:endParaRPr sz="13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5: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2" name="Google Shape;332;p5: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300" b="1">
                <a:latin typeface="Calibri"/>
                <a:ea typeface="Calibri"/>
                <a:cs typeface="Calibri"/>
                <a:sym typeface="Calibri"/>
              </a:rPr>
              <a:t>Here are some simple steps to help you support your child online</a:t>
            </a:r>
            <a:endParaRPr sz="1300" b="1">
              <a:latin typeface="Calibri"/>
              <a:ea typeface="Calibri"/>
              <a:cs typeface="Calibri"/>
              <a:sym typeface="Calibri"/>
            </a:endParaRPr>
          </a:p>
          <a:p>
            <a:pPr marL="0" lvl="0" indent="0" algn="l" rtl="0">
              <a:lnSpc>
                <a:spcPct val="100000"/>
              </a:lnSpc>
              <a:spcBef>
                <a:spcPts val="0"/>
              </a:spcBef>
              <a:spcAft>
                <a:spcPts val="0"/>
              </a:spcAft>
              <a:buNone/>
            </a:pPr>
            <a:endParaRPr sz="1300" b="1">
              <a:latin typeface="Calibri"/>
              <a:ea typeface="Calibri"/>
              <a:cs typeface="Calibri"/>
              <a:sym typeface="Calibri"/>
            </a:endParaRPr>
          </a:p>
          <a:p>
            <a:pPr marL="0" lvl="0" indent="0" algn="l" rtl="0">
              <a:lnSpc>
                <a:spcPct val="100000"/>
              </a:lnSpc>
              <a:spcBef>
                <a:spcPts val="0"/>
              </a:spcBef>
              <a:spcAft>
                <a:spcPts val="0"/>
              </a:spcAft>
              <a:buNone/>
            </a:pPr>
            <a:r>
              <a:rPr lang="en-US" sz="1300" b="1">
                <a:latin typeface="Calibri"/>
                <a:ea typeface="Calibri"/>
                <a:cs typeface="Calibri"/>
                <a:sym typeface="Calibri"/>
              </a:rPr>
              <a:t>Get Informed:</a:t>
            </a:r>
            <a:r>
              <a:rPr lang="en-US" sz="1300">
                <a:latin typeface="Calibri"/>
                <a:ea typeface="Calibri"/>
                <a:cs typeface="Calibri"/>
                <a:sym typeface="Calibri"/>
              </a:rPr>
              <a:t> Before you begin any conversation with your child use some of the many brilliant free resources for parents. A brilliant starting point is the Webwise Parent hub offering expert advice, explainer guides, talking points and practical guides. Webwise.ie/parents. </a:t>
            </a:r>
            <a:r>
              <a:rPr lang="en-US" sz="1300" i="0" u="none" strike="noStrike" cap="none">
                <a:solidFill>
                  <a:srgbClr val="000000"/>
                </a:solidFill>
                <a:latin typeface="Calibri"/>
                <a:ea typeface="Calibri"/>
                <a:cs typeface="Calibri"/>
                <a:sym typeface="Calibri"/>
              </a:rPr>
              <a:t>Parents can also access free online training from the National Parents Council, book a parent training session for your local school, and access their parent’s Helpline on 01 8874477.</a:t>
            </a:r>
            <a:r>
              <a:rPr lang="en-US" sz="1300">
                <a:latin typeface="Calibri"/>
                <a:ea typeface="Calibri"/>
                <a:cs typeface="Calibri"/>
                <a:sym typeface="Calibri"/>
              </a:rPr>
              <a:t> </a:t>
            </a:r>
            <a:endParaRPr sz="1300">
              <a:latin typeface="Calibri"/>
              <a:ea typeface="Calibri"/>
              <a:cs typeface="Calibri"/>
              <a:sym typeface="Calibri"/>
            </a:endParaRPr>
          </a:p>
          <a:p>
            <a:pPr marL="0" lvl="0" indent="0" algn="l" rtl="0">
              <a:lnSpc>
                <a:spcPct val="100000"/>
              </a:lnSpc>
              <a:spcBef>
                <a:spcPts val="0"/>
              </a:spcBef>
              <a:spcAft>
                <a:spcPts val="0"/>
              </a:spcAft>
              <a:buNone/>
            </a:pPr>
            <a:endParaRPr sz="1300">
              <a:latin typeface="Calibri"/>
              <a:ea typeface="Calibri"/>
              <a:cs typeface="Calibri"/>
              <a:sym typeface="Calibri"/>
            </a:endParaRPr>
          </a:p>
          <a:p>
            <a:pPr marL="0" lvl="0" indent="0" algn="l" rtl="0">
              <a:lnSpc>
                <a:spcPct val="100000"/>
              </a:lnSpc>
              <a:spcBef>
                <a:spcPts val="0"/>
              </a:spcBef>
              <a:spcAft>
                <a:spcPts val="0"/>
              </a:spcAft>
              <a:buNone/>
            </a:pPr>
            <a:r>
              <a:rPr lang="en-US" sz="1300" b="1">
                <a:latin typeface="Calibri"/>
                <a:ea typeface="Calibri"/>
                <a:cs typeface="Calibri"/>
                <a:sym typeface="Calibri"/>
              </a:rPr>
              <a:t>Talk, Listen and Learn:</a:t>
            </a:r>
            <a:r>
              <a:rPr lang="en-US" sz="1300">
                <a:latin typeface="Calibri"/>
                <a:ea typeface="Calibri"/>
                <a:cs typeface="Calibri"/>
                <a:sym typeface="Calibri"/>
              </a:rPr>
              <a:t> Having regular, open conversations with your child is the best way to support them online. Use the Webwise Parents Topic Generator to begin the conversation. For trickier topics use the Webwise Talking Points. </a:t>
            </a:r>
            <a:endParaRPr sz="1300">
              <a:latin typeface="Calibri"/>
              <a:ea typeface="Calibri"/>
              <a:cs typeface="Calibri"/>
              <a:sym typeface="Calibri"/>
            </a:endParaRPr>
          </a:p>
          <a:p>
            <a:pPr marL="0" lvl="0" indent="0" algn="l" rtl="0">
              <a:lnSpc>
                <a:spcPct val="100000"/>
              </a:lnSpc>
              <a:spcBef>
                <a:spcPts val="0"/>
              </a:spcBef>
              <a:spcAft>
                <a:spcPts val="0"/>
              </a:spcAft>
              <a:buNone/>
            </a:pPr>
            <a:endParaRPr sz="1300">
              <a:latin typeface="Calibri"/>
              <a:ea typeface="Calibri"/>
              <a:cs typeface="Calibri"/>
              <a:sym typeface="Calibri"/>
            </a:endParaRPr>
          </a:p>
          <a:p>
            <a:pPr marL="0" lvl="0" indent="0" algn="l" rtl="0">
              <a:lnSpc>
                <a:spcPct val="100000"/>
              </a:lnSpc>
              <a:spcBef>
                <a:spcPts val="0"/>
              </a:spcBef>
              <a:spcAft>
                <a:spcPts val="0"/>
              </a:spcAft>
              <a:buNone/>
            </a:pPr>
            <a:r>
              <a:rPr lang="en-US" sz="1300" b="1">
                <a:latin typeface="Calibri"/>
                <a:ea typeface="Calibri"/>
                <a:cs typeface="Calibri"/>
                <a:sym typeface="Calibri"/>
              </a:rPr>
              <a:t>Agree Rules:</a:t>
            </a:r>
            <a:r>
              <a:rPr lang="en-US" sz="1300">
                <a:latin typeface="Calibri"/>
                <a:ea typeface="Calibri"/>
                <a:cs typeface="Calibri"/>
                <a:sym typeface="Calibri"/>
              </a:rPr>
              <a:t> Agree on a clear set of rules about internet use and expectations. Use the Webwise family agreement and remember the importance of balance. </a:t>
            </a:r>
            <a:endParaRPr sz="1300">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6: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3" name="Google Shape;343;p6: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300" b="1">
                <a:latin typeface="Calibri"/>
                <a:ea typeface="Calibri"/>
                <a:cs typeface="Calibri"/>
                <a:sym typeface="Calibri"/>
              </a:rPr>
              <a:t>Ask for help</a:t>
            </a:r>
            <a:r>
              <a:rPr lang="en-US" sz="1300">
                <a:latin typeface="Calibri"/>
                <a:ea typeface="Calibri"/>
                <a:cs typeface="Calibri"/>
                <a:sym typeface="Calibri"/>
              </a:rPr>
              <a:t>: It is very important to talk to your child about what to do if something goes wrong online. Reassure your child that they can always come talk to you and to ask for help. Don’t be too critical of your child's interests online and avoid threats to take away technology. </a:t>
            </a:r>
            <a:endParaRPr sz="1300">
              <a:latin typeface="Calibri"/>
              <a:ea typeface="Calibri"/>
              <a:cs typeface="Calibri"/>
              <a:sym typeface="Calibri"/>
            </a:endParaRPr>
          </a:p>
          <a:p>
            <a:pPr marL="0" lvl="0" indent="0" algn="l" rtl="0">
              <a:lnSpc>
                <a:spcPct val="100000"/>
              </a:lnSpc>
              <a:spcBef>
                <a:spcPts val="0"/>
              </a:spcBef>
              <a:spcAft>
                <a:spcPts val="0"/>
              </a:spcAft>
              <a:buNone/>
            </a:pPr>
            <a:endParaRPr sz="1300">
              <a:latin typeface="Calibri"/>
              <a:ea typeface="Calibri"/>
              <a:cs typeface="Calibri"/>
              <a:sym typeface="Calibri"/>
            </a:endParaRPr>
          </a:p>
          <a:p>
            <a:pPr marL="0" lvl="0" indent="0" algn="l" rtl="0">
              <a:lnSpc>
                <a:spcPct val="100000"/>
              </a:lnSpc>
              <a:spcBef>
                <a:spcPts val="0"/>
              </a:spcBef>
              <a:spcAft>
                <a:spcPts val="0"/>
              </a:spcAft>
              <a:buNone/>
            </a:pPr>
            <a:r>
              <a:rPr lang="en-US" sz="1300" b="1">
                <a:latin typeface="Calibri"/>
                <a:ea typeface="Calibri"/>
                <a:cs typeface="Calibri"/>
                <a:sym typeface="Calibri"/>
              </a:rPr>
              <a:t>Lead by example: </a:t>
            </a:r>
            <a:r>
              <a:rPr lang="en-US" sz="1300">
                <a:latin typeface="Calibri"/>
                <a:ea typeface="Calibri"/>
                <a:cs typeface="Calibri"/>
                <a:sym typeface="Calibri"/>
              </a:rPr>
              <a:t>Do as you say modelling behaviour is the most powerful way you can influence your child’s behaviour. Begin healthy conversations around consent by asking your child's consent if posting a family photo online. </a:t>
            </a:r>
            <a:endParaRPr sz="1300">
              <a:latin typeface="Calibri"/>
              <a:ea typeface="Calibri"/>
              <a:cs typeface="Calibri"/>
              <a:sym typeface="Calibri"/>
            </a:endParaRPr>
          </a:p>
          <a:p>
            <a:pPr marL="0" lvl="0" indent="0" algn="l" rtl="0">
              <a:lnSpc>
                <a:spcPct val="100000"/>
              </a:lnSpc>
              <a:spcBef>
                <a:spcPts val="0"/>
              </a:spcBef>
              <a:spcAft>
                <a:spcPts val="0"/>
              </a:spcAft>
              <a:buNone/>
            </a:pPr>
            <a:endParaRPr sz="1300">
              <a:latin typeface="Calibri"/>
              <a:ea typeface="Calibri"/>
              <a:cs typeface="Calibri"/>
              <a:sym typeface="Calibri"/>
            </a:endParaRPr>
          </a:p>
          <a:p>
            <a:pPr marL="0" lvl="0" indent="0" algn="l" rtl="0">
              <a:lnSpc>
                <a:spcPct val="100000"/>
              </a:lnSpc>
              <a:spcBef>
                <a:spcPts val="0"/>
              </a:spcBef>
              <a:spcAft>
                <a:spcPts val="0"/>
              </a:spcAft>
              <a:buNone/>
            </a:pPr>
            <a:r>
              <a:rPr lang="en-US" sz="1300" b="1">
                <a:latin typeface="Calibri"/>
                <a:ea typeface="Calibri"/>
                <a:cs typeface="Calibri"/>
                <a:sym typeface="Calibri"/>
              </a:rPr>
              <a:t>Join in:</a:t>
            </a:r>
            <a:r>
              <a:rPr lang="en-US" sz="1300">
                <a:latin typeface="Calibri"/>
                <a:ea typeface="Calibri"/>
                <a:cs typeface="Calibri"/>
                <a:sym typeface="Calibri"/>
              </a:rPr>
              <a:t> The internet is a great resource for children. Ask your child to show you something they are interested in online, favourite website, social platform, play a game online together. </a:t>
            </a:r>
            <a:endParaRPr sz="1300">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7: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6" name="Google Shape;356;p7: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139700" lvl="0" indent="0" algn="l" rtl="0">
              <a:lnSpc>
                <a:spcPct val="100000"/>
              </a:lnSpc>
              <a:spcBef>
                <a:spcPts val="0"/>
              </a:spcBef>
              <a:spcAft>
                <a:spcPts val="0"/>
              </a:spcAft>
              <a:buSzPts val="1400"/>
              <a:buNone/>
            </a:pPr>
            <a:r>
              <a:rPr lang="en-US" sz="1100" b="1" i="0" strike="noStrike" cap="none" dirty="0">
                <a:solidFill>
                  <a:srgbClr val="000000"/>
                </a:solidFill>
                <a:latin typeface="Arial"/>
                <a:ea typeface="Arial"/>
                <a:cs typeface="Arial"/>
                <a:sym typeface="Arial"/>
              </a:rPr>
              <a:t>The </a:t>
            </a:r>
            <a:r>
              <a:rPr lang="en-US" sz="1100" b="1" i="0" strike="noStrike" cap="none" dirty="0" err="1">
                <a:solidFill>
                  <a:srgbClr val="000000"/>
                </a:solidFill>
                <a:latin typeface="Arial"/>
                <a:ea typeface="Arial"/>
                <a:cs typeface="Arial"/>
                <a:sym typeface="Arial"/>
              </a:rPr>
              <a:t>webwise</a:t>
            </a:r>
            <a:r>
              <a:rPr lang="en-US" sz="1100" b="1" i="0" strike="noStrike" cap="none" dirty="0">
                <a:solidFill>
                  <a:srgbClr val="000000"/>
                </a:solidFill>
                <a:latin typeface="Arial"/>
                <a:ea typeface="Arial"/>
                <a:cs typeface="Arial"/>
                <a:sym typeface="Arial"/>
              </a:rPr>
              <a:t> parent hub is a great starting point to help parents support their children online. </a:t>
            </a:r>
            <a:endParaRPr dirty="0"/>
          </a:p>
          <a:p>
            <a:pPr marL="139700" lvl="0" indent="0" algn="l" rtl="0">
              <a:lnSpc>
                <a:spcPct val="100000"/>
              </a:lnSpc>
              <a:spcBef>
                <a:spcPts val="0"/>
              </a:spcBef>
              <a:spcAft>
                <a:spcPts val="0"/>
              </a:spcAft>
              <a:buSzPts val="1400"/>
              <a:buNone/>
            </a:pPr>
            <a:endParaRPr sz="1100" b="1" i="0" u="sng"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r>
              <a:rPr lang="en-US" sz="1100" b="1" i="0" u="sng" strike="noStrike" cap="none" dirty="0">
                <a:solidFill>
                  <a:srgbClr val="000000"/>
                </a:solidFill>
                <a:latin typeface="Arial"/>
                <a:ea typeface="Arial"/>
                <a:cs typeface="Arial"/>
                <a:sym typeface="Arial"/>
              </a:rPr>
              <a:t>Resources for Parents:</a:t>
            </a:r>
            <a:endParaRPr sz="1100" b="0"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r>
              <a:rPr lang="en-US" sz="1100" b="1" i="0" u="none" strike="noStrike" cap="none" dirty="0">
                <a:solidFill>
                  <a:srgbClr val="000000"/>
                </a:solidFill>
                <a:latin typeface="Arial"/>
                <a:ea typeface="Arial"/>
                <a:cs typeface="Arial"/>
                <a:sym typeface="Arial"/>
              </a:rPr>
              <a:t>Parents' Guide to a Better Internet</a:t>
            </a:r>
            <a:endParaRPr sz="1100" b="0"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r>
              <a:rPr lang="en-US" sz="1100" b="0" i="0" u="none" strike="noStrike" cap="none" dirty="0">
                <a:solidFill>
                  <a:srgbClr val="000000"/>
                </a:solidFill>
                <a:latin typeface="Arial"/>
                <a:ea typeface="Arial"/>
                <a:cs typeface="Arial"/>
                <a:sym typeface="Arial"/>
              </a:rPr>
              <a:t>This guide gives parents support, advice and information to help their children have a positive experience online. Topics explored in the guide include cyberbullying, screen time, sexting, social media and online pornography. This can be downloaded for free at </a:t>
            </a:r>
            <a:r>
              <a:rPr lang="en-US" sz="1100" b="0" i="0" u="none" strike="noStrike" cap="none" dirty="0" err="1">
                <a:solidFill>
                  <a:srgbClr val="000000"/>
                </a:solidFill>
                <a:latin typeface="Arial"/>
                <a:ea typeface="Arial"/>
                <a:cs typeface="Arial"/>
                <a:sym typeface="Arial"/>
              </a:rPr>
              <a:t>Webwise.ie</a:t>
            </a:r>
            <a:r>
              <a:rPr lang="en-US" sz="1100" b="0" i="0" u="none" strike="noStrike" cap="none" dirty="0">
                <a:solidFill>
                  <a:srgbClr val="000000"/>
                </a:solidFill>
                <a:latin typeface="Arial"/>
                <a:ea typeface="Arial"/>
                <a:cs typeface="Arial"/>
                <a:sym typeface="Arial"/>
              </a:rPr>
              <a:t>/parents </a:t>
            </a:r>
            <a:endParaRPr sz="1100" b="0"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endParaRPr sz="1100" b="1"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r>
              <a:rPr lang="en-US" sz="1100" b="1" i="0" u="none" strike="noStrike" cap="none" dirty="0">
                <a:solidFill>
                  <a:srgbClr val="000000"/>
                </a:solidFill>
                <a:latin typeface="Arial"/>
                <a:ea typeface="Arial"/>
                <a:cs typeface="Arial"/>
                <a:sym typeface="Arial"/>
              </a:rPr>
              <a:t>Advice Videos </a:t>
            </a:r>
            <a:endParaRPr sz="1100" b="0"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r>
              <a:rPr lang="en-US" sz="1100" b="0" i="0" u="none" strike="noStrike" cap="none" dirty="0">
                <a:solidFill>
                  <a:srgbClr val="000000"/>
                </a:solidFill>
                <a:latin typeface="Arial"/>
                <a:ea typeface="Arial"/>
                <a:cs typeface="Arial"/>
                <a:sym typeface="Arial"/>
              </a:rPr>
              <a:t>The </a:t>
            </a:r>
            <a:r>
              <a:rPr lang="en-US" sz="1100" b="0" i="0" u="none" strike="noStrike" cap="none" dirty="0" err="1">
                <a:solidFill>
                  <a:srgbClr val="000000"/>
                </a:solidFill>
                <a:latin typeface="Arial"/>
                <a:ea typeface="Arial"/>
                <a:cs typeface="Arial"/>
                <a:sym typeface="Arial"/>
              </a:rPr>
              <a:t>Webwise</a:t>
            </a:r>
            <a:r>
              <a:rPr lang="en-US" sz="1100" b="0" i="0" u="none" strike="noStrike" cap="none" dirty="0">
                <a:solidFill>
                  <a:srgbClr val="000000"/>
                </a:solidFill>
                <a:latin typeface="Arial"/>
                <a:ea typeface="Arial"/>
                <a:cs typeface="Arial"/>
                <a:sym typeface="Arial"/>
              </a:rPr>
              <a:t> parenting experts offer advice on everything from talking to your child about sexting to modelling good </a:t>
            </a:r>
            <a:r>
              <a:rPr lang="en-US" sz="1100" b="0" i="0" u="none" strike="noStrike" cap="none" dirty="0" err="1">
                <a:solidFill>
                  <a:srgbClr val="000000"/>
                </a:solidFill>
                <a:latin typeface="Arial"/>
                <a:ea typeface="Arial"/>
                <a:cs typeface="Arial"/>
                <a:sym typeface="Arial"/>
              </a:rPr>
              <a:t>behaviour</a:t>
            </a:r>
            <a:r>
              <a:rPr lang="en-US" sz="1100" b="0" i="0" u="none" strike="noStrike" cap="none" dirty="0">
                <a:solidFill>
                  <a:srgbClr val="000000"/>
                </a:solidFill>
                <a:latin typeface="Arial"/>
                <a:ea typeface="Arial"/>
                <a:cs typeface="Arial"/>
                <a:sym typeface="Arial"/>
              </a:rPr>
              <a:t>. The expert videos feature advice from child psychologists, education experts, SPHE experts and tech experts. </a:t>
            </a:r>
            <a:endParaRPr dirty="0"/>
          </a:p>
          <a:p>
            <a:pPr marL="139700" lvl="0" indent="0" algn="l" rtl="0">
              <a:lnSpc>
                <a:spcPct val="100000"/>
              </a:lnSpc>
              <a:spcBef>
                <a:spcPts val="0"/>
              </a:spcBef>
              <a:spcAft>
                <a:spcPts val="0"/>
              </a:spcAft>
              <a:buSzPts val="1400"/>
              <a:buNone/>
            </a:pPr>
            <a:endParaRPr sz="1100" b="0"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r>
              <a:rPr lang="en-US" sz="1100" b="1" i="0" u="none" strike="noStrike" cap="none" dirty="0">
                <a:solidFill>
                  <a:srgbClr val="000000"/>
                </a:solidFill>
                <a:latin typeface="Arial"/>
                <a:ea typeface="Arial"/>
                <a:cs typeface="Arial"/>
                <a:sym typeface="Arial"/>
              </a:rPr>
              <a:t>Articles </a:t>
            </a:r>
            <a:endParaRPr sz="1100" b="0"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r>
              <a:rPr lang="en-US" sz="1100" b="0" i="0" u="none" strike="noStrike" cap="none" dirty="0">
                <a:solidFill>
                  <a:srgbClr val="000000"/>
                </a:solidFill>
                <a:latin typeface="Arial"/>
                <a:ea typeface="Arial"/>
                <a:cs typeface="Arial"/>
                <a:sym typeface="Arial"/>
              </a:rPr>
              <a:t>‘Apps Explained’ - the latest apps and social networks children are using explained. This is updated on a regular basis and is an excellent starting point for parents who have children using social media for the first time. </a:t>
            </a:r>
            <a:endParaRPr dirty="0"/>
          </a:p>
          <a:p>
            <a:pPr marL="139700" lvl="0" indent="0" algn="l" rtl="0">
              <a:lnSpc>
                <a:spcPct val="100000"/>
              </a:lnSpc>
              <a:spcBef>
                <a:spcPts val="0"/>
              </a:spcBef>
              <a:spcAft>
                <a:spcPts val="0"/>
              </a:spcAft>
              <a:buSzPts val="1400"/>
              <a:buNone/>
            </a:pPr>
            <a:endParaRPr sz="1100" b="0"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r>
              <a:rPr lang="en-US" sz="1100" b="0" i="0" u="none" strike="noStrike" cap="none" dirty="0">
                <a:solidFill>
                  <a:srgbClr val="000000"/>
                </a:solidFill>
                <a:latin typeface="Arial"/>
                <a:ea typeface="Arial"/>
                <a:cs typeface="Arial"/>
                <a:sym typeface="Arial"/>
              </a:rPr>
              <a:t>‘Advice for Parents’ - advice and support for parents on key issues such as making friends online and sharing personal information.</a:t>
            </a:r>
            <a:endParaRPr sz="1100" b="0"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endParaRPr sz="1100" b="0"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r>
              <a:rPr lang="en-US" sz="1100" b="0" i="0" u="none" strike="noStrike" cap="none" dirty="0">
                <a:solidFill>
                  <a:srgbClr val="000000"/>
                </a:solidFill>
                <a:latin typeface="Arial"/>
                <a:ea typeface="Arial"/>
                <a:cs typeface="Arial"/>
                <a:sym typeface="Arial"/>
              </a:rPr>
              <a:t>‘Talking Points’ - to facilitate parents open communication with their child around internet safety.</a:t>
            </a:r>
            <a:endParaRPr dirty="0"/>
          </a:p>
          <a:p>
            <a:pPr marL="139700" marR="0" lvl="0" indent="0" algn="l" rtl="0">
              <a:lnSpc>
                <a:spcPct val="100000"/>
              </a:lnSpc>
              <a:spcBef>
                <a:spcPts val="0"/>
              </a:spcBef>
              <a:spcAft>
                <a:spcPts val="0"/>
              </a:spcAft>
              <a:buClr>
                <a:srgbClr val="000000"/>
              </a:buClr>
              <a:buSzPts val="1400"/>
              <a:buFont typeface="Arial"/>
              <a:buNone/>
            </a:pPr>
            <a:r>
              <a:rPr lang="en-US" sz="1100" b="0" i="0" u="none" strike="noStrike" cap="none" dirty="0">
                <a:solidFill>
                  <a:srgbClr val="000000"/>
                </a:solidFill>
                <a:latin typeface="Arial"/>
                <a:ea typeface="Arial"/>
                <a:cs typeface="Arial"/>
                <a:sym typeface="Arial"/>
              </a:rPr>
              <a:t>Topic Generator: </a:t>
            </a:r>
            <a:r>
              <a:rPr lang="en-US" dirty="0"/>
              <a:t>Get started using the </a:t>
            </a:r>
            <a:r>
              <a:rPr lang="en-US" dirty="0" err="1"/>
              <a:t>Webwise</a:t>
            </a:r>
            <a:r>
              <a:rPr lang="en-US" dirty="0"/>
              <a:t> Parents Topic generator. The topic generator provides families with conversation starters on a range of online safety topics including privacy, safety, sharing, false information and much more. Visit: </a:t>
            </a:r>
            <a:r>
              <a:rPr lang="en-US" dirty="0" err="1"/>
              <a:t>talklistenlearn.webwise.ie</a:t>
            </a:r>
            <a:endParaRPr sz="1100" b="0"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endParaRPr sz="1100" b="0" i="0" u="none" strike="noStrike" cap="none" dirty="0">
              <a:solidFill>
                <a:srgbClr val="000000"/>
              </a:solidFill>
              <a:latin typeface="Arial"/>
              <a:ea typeface="Arial"/>
              <a:cs typeface="Arial"/>
              <a:sym typeface="Arial"/>
            </a:endParaRPr>
          </a:p>
          <a:p>
            <a:pPr marL="139700" lvl="0" indent="0" algn="l" rtl="0">
              <a:lnSpc>
                <a:spcPct val="100000"/>
              </a:lnSpc>
              <a:spcBef>
                <a:spcPts val="0"/>
              </a:spcBef>
              <a:spcAft>
                <a:spcPts val="0"/>
              </a:spcAft>
              <a:buSzPts val="1400"/>
              <a:buNone/>
            </a:pPr>
            <a:r>
              <a:rPr lang="en-US" sz="1100" b="0" i="0" u="none" strike="noStrike" cap="none" dirty="0">
                <a:solidFill>
                  <a:srgbClr val="000000"/>
                </a:solidFill>
                <a:latin typeface="Arial"/>
                <a:ea typeface="Arial"/>
                <a:cs typeface="Arial"/>
                <a:sym typeface="Arial"/>
              </a:rPr>
              <a:t>‘How to’ -provide support and step by step instructions on blocking, reporting, parental controls and more.</a:t>
            </a:r>
            <a:endParaRPr sz="1100" b="0" i="0" u="none" strike="noStrike" cap="none" dirty="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8: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p8: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300">
                <a:solidFill>
                  <a:schemeClr val="dk1"/>
                </a:solidFill>
                <a:latin typeface="Calibri"/>
                <a:ea typeface="Calibri"/>
                <a:cs typeface="Calibri"/>
                <a:sym typeface="Calibri"/>
              </a:rPr>
              <a:t>The online world is a big part of children’s and teenager’s lives. It is important to be involved with what they are doing online.</a:t>
            </a:r>
            <a:endParaRPr sz="1300">
              <a:solidFill>
                <a:schemeClr val="dk1"/>
              </a:solidFill>
              <a:latin typeface="Calibri"/>
              <a:ea typeface="Calibri"/>
              <a:cs typeface="Calibri"/>
              <a:sym typeface="Calibri"/>
            </a:endParaRPr>
          </a:p>
          <a:p>
            <a:pPr marL="0" lvl="0" indent="0" algn="l" rtl="0">
              <a:lnSpc>
                <a:spcPct val="115000"/>
              </a:lnSpc>
              <a:spcBef>
                <a:spcPts val="1200"/>
              </a:spcBef>
              <a:spcAft>
                <a:spcPts val="0"/>
              </a:spcAft>
              <a:buSzPts val="1100"/>
              <a:buNone/>
            </a:pPr>
            <a:r>
              <a:rPr lang="en-US" sz="1300">
                <a:solidFill>
                  <a:schemeClr val="dk1"/>
                </a:solidFill>
                <a:latin typeface="Calibri"/>
                <a:ea typeface="Calibri"/>
                <a:cs typeface="Calibri"/>
                <a:sym typeface="Calibri"/>
              </a:rPr>
              <a:t>Helpful information and resources available at the Webwise Parent hub, you can also access free online training from the National Parents Council, and start the conversation using the Webwise Topic Generator.</a:t>
            </a:r>
            <a:endParaRPr sz="1300">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dk1"/>
              </a:buClr>
              <a:buSzPts val="1100"/>
              <a:buFont typeface="Arial"/>
              <a:buNone/>
            </a:pPr>
            <a:r>
              <a:rPr lang="en-US" sz="1300">
                <a:solidFill>
                  <a:schemeClr val="dk1"/>
                </a:solidFill>
                <a:latin typeface="Calibri"/>
                <a:ea typeface="Calibri"/>
                <a:cs typeface="Calibri"/>
                <a:sym typeface="Calibri"/>
              </a:rPr>
              <a:t>By talking, listening and learning together as a family it will help to support children and young people to both navigate the challenges and make the most of the digital world.</a:t>
            </a:r>
            <a:endParaRPr sz="1300">
              <a:solidFill>
                <a:schemeClr val="dk1"/>
              </a:solidFill>
              <a:latin typeface="Calibri"/>
              <a:ea typeface="Calibri"/>
              <a:cs typeface="Calibri"/>
              <a:sym typeface="Calibri"/>
            </a:endParaRPr>
          </a:p>
          <a:p>
            <a:pPr marL="0" lvl="0" indent="0" algn="l" rtl="0">
              <a:lnSpc>
                <a:spcPct val="100000"/>
              </a:lnSpc>
              <a:spcBef>
                <a:spcPts val="120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F64646"/>
        </a:solidFill>
        <a:effectLst/>
      </p:bgPr>
    </p:bg>
    <p:spTree>
      <p:nvGrpSpPr>
        <p:cNvPr id="1" name="Shape 9"/>
        <p:cNvGrpSpPr/>
        <p:nvPr/>
      </p:nvGrpSpPr>
      <p:grpSpPr>
        <a:xfrm>
          <a:off x="0" y="0"/>
          <a:ext cx="0" cy="0"/>
          <a:chOff x="0" y="0"/>
          <a:chExt cx="0" cy="0"/>
        </a:xfrm>
      </p:grpSpPr>
      <p:grpSp>
        <p:nvGrpSpPr>
          <p:cNvPr id="10" name="Google Shape;10;p10"/>
          <p:cNvGrpSpPr/>
          <p:nvPr/>
        </p:nvGrpSpPr>
        <p:grpSpPr>
          <a:xfrm>
            <a:off x="-6" y="-11"/>
            <a:ext cx="2429759" cy="1609289"/>
            <a:chOff x="608719" y="-11"/>
            <a:chExt cx="2429759" cy="1609289"/>
          </a:xfrm>
        </p:grpSpPr>
        <p:sp>
          <p:nvSpPr>
            <p:cNvPr id="11" name="Google Shape;11;p10"/>
            <p:cNvSpPr/>
            <p:nvPr/>
          </p:nvSpPr>
          <p:spPr>
            <a:xfrm>
              <a:off x="608719" y="322534"/>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FFFFF">
                <a:alpha val="5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10"/>
            <p:cNvSpPr/>
            <p:nvPr/>
          </p:nvSpPr>
          <p:spPr>
            <a:xfrm>
              <a:off x="608719" y="965890"/>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10"/>
            <p:cNvSpPr/>
            <p:nvPr/>
          </p:nvSpPr>
          <p:spPr>
            <a:xfrm>
              <a:off x="1822766" y="322534"/>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10"/>
            <p:cNvSpPr/>
            <p:nvPr/>
          </p:nvSpPr>
          <p:spPr>
            <a:xfrm>
              <a:off x="1822766" y="965890"/>
              <a:ext cx="607856" cy="643388"/>
            </a:xfrm>
            <a:custGeom>
              <a:avLst/>
              <a:gdLst/>
              <a:ahLst/>
              <a:cxnLst/>
              <a:rect l="l" t="t" r="r" b="b"/>
              <a:pathLst>
                <a:path w="20427" h="20037" extrusionOk="0">
                  <a:moveTo>
                    <a:pt x="0" y="1"/>
                  </a:moveTo>
                  <a:lnTo>
                    <a:pt x="0" y="20037"/>
                  </a:lnTo>
                  <a:lnTo>
                    <a:pt x="20427" y="9991"/>
                  </a:lnTo>
                  <a:lnTo>
                    <a:pt x="0"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10"/>
            <p:cNvSpPr/>
            <p:nvPr/>
          </p:nvSpPr>
          <p:spPr>
            <a:xfrm>
              <a:off x="1214909" y="-11"/>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10"/>
            <p:cNvSpPr/>
            <p:nvPr/>
          </p:nvSpPr>
          <p:spPr>
            <a:xfrm>
              <a:off x="1822766" y="-11"/>
              <a:ext cx="607856" cy="322577"/>
            </a:xfrm>
            <a:custGeom>
              <a:avLst/>
              <a:gdLst/>
              <a:ahLst/>
              <a:cxnLst/>
              <a:rect l="l" t="t" r="r" b="b"/>
              <a:pathLst>
                <a:path w="20427" h="10046" extrusionOk="0">
                  <a:moveTo>
                    <a:pt x="0" y="0"/>
                  </a:moveTo>
                  <a:lnTo>
                    <a:pt x="0" y="10046"/>
                  </a:lnTo>
                  <a:lnTo>
                    <a:pt x="20427"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10"/>
            <p:cNvSpPr/>
            <p:nvPr/>
          </p:nvSpPr>
          <p:spPr>
            <a:xfrm>
              <a:off x="608719" y="643313"/>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10"/>
            <p:cNvSpPr/>
            <p:nvPr/>
          </p:nvSpPr>
          <p:spPr>
            <a:xfrm>
              <a:off x="1214909" y="322534"/>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Google Shape;19;p10"/>
            <p:cNvSpPr/>
            <p:nvPr/>
          </p:nvSpPr>
          <p:spPr>
            <a:xfrm>
              <a:off x="1214909" y="965890"/>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 name="Google Shape;20;p10"/>
            <p:cNvSpPr/>
            <p:nvPr/>
          </p:nvSpPr>
          <p:spPr>
            <a:xfrm>
              <a:off x="2430592" y="322534"/>
              <a:ext cx="607886" cy="643388"/>
            </a:xfrm>
            <a:custGeom>
              <a:avLst/>
              <a:gdLst/>
              <a:ahLst/>
              <a:cxnLst/>
              <a:rect l="l" t="t" r="r" b="b"/>
              <a:pathLst>
                <a:path w="20428" h="20037" extrusionOk="0">
                  <a:moveTo>
                    <a:pt x="20427" y="1"/>
                  </a:moveTo>
                  <a:lnTo>
                    <a:pt x="1" y="9991"/>
                  </a:lnTo>
                  <a:lnTo>
                    <a:pt x="20427" y="20037"/>
                  </a:lnTo>
                  <a:lnTo>
                    <a:pt x="20427"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21;p10"/>
            <p:cNvSpPr/>
            <p:nvPr/>
          </p:nvSpPr>
          <p:spPr>
            <a:xfrm>
              <a:off x="608719" y="-11"/>
              <a:ext cx="606220"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0"/>
            <p:cNvSpPr/>
            <p:nvPr/>
          </p:nvSpPr>
          <p:spPr>
            <a:xfrm>
              <a:off x="1214909" y="-11"/>
              <a:ext cx="607886" cy="322577"/>
            </a:xfrm>
            <a:custGeom>
              <a:avLst/>
              <a:gdLst/>
              <a:ahLst/>
              <a:cxnLst/>
              <a:rect l="l" t="t" r="r" b="b"/>
              <a:pathLst>
                <a:path w="20428" h="10046" extrusionOk="0">
                  <a:moveTo>
                    <a:pt x="1"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3" name="Google Shape;23;p10"/>
          <p:cNvSpPr txBox="1">
            <a:spLocks noGrp="1"/>
          </p:cNvSpPr>
          <p:nvPr>
            <p:ph type="ctrTitle"/>
          </p:nvPr>
        </p:nvSpPr>
        <p:spPr>
          <a:xfrm>
            <a:off x="685800" y="1991825"/>
            <a:ext cx="5265000" cy="1159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rgbClr val="FFFFFF"/>
              </a:buClr>
              <a:buSzPts val="4000"/>
              <a:buNone/>
              <a:defRPr sz="4000">
                <a:solidFill>
                  <a:srgbClr val="FFFFFF"/>
                </a:solidFill>
              </a:defRPr>
            </a:lvl1pPr>
            <a:lvl2pPr lvl="1" algn="l">
              <a:lnSpc>
                <a:spcPct val="100000"/>
              </a:lnSpc>
              <a:spcBef>
                <a:spcPts val="0"/>
              </a:spcBef>
              <a:spcAft>
                <a:spcPts val="0"/>
              </a:spcAft>
              <a:buClr>
                <a:srgbClr val="FFFFFF"/>
              </a:buClr>
              <a:buSzPts val="4000"/>
              <a:buNone/>
              <a:defRPr sz="4000">
                <a:solidFill>
                  <a:srgbClr val="FFFFFF"/>
                </a:solidFill>
              </a:defRPr>
            </a:lvl2pPr>
            <a:lvl3pPr lvl="2" algn="l">
              <a:lnSpc>
                <a:spcPct val="100000"/>
              </a:lnSpc>
              <a:spcBef>
                <a:spcPts val="0"/>
              </a:spcBef>
              <a:spcAft>
                <a:spcPts val="0"/>
              </a:spcAft>
              <a:buClr>
                <a:srgbClr val="FFFFFF"/>
              </a:buClr>
              <a:buSzPts val="4000"/>
              <a:buNone/>
              <a:defRPr sz="4000">
                <a:solidFill>
                  <a:srgbClr val="FFFFFF"/>
                </a:solidFill>
              </a:defRPr>
            </a:lvl3pPr>
            <a:lvl4pPr lvl="3" algn="l">
              <a:lnSpc>
                <a:spcPct val="100000"/>
              </a:lnSpc>
              <a:spcBef>
                <a:spcPts val="0"/>
              </a:spcBef>
              <a:spcAft>
                <a:spcPts val="0"/>
              </a:spcAft>
              <a:buClr>
                <a:srgbClr val="FFFFFF"/>
              </a:buClr>
              <a:buSzPts val="4000"/>
              <a:buNone/>
              <a:defRPr sz="4000">
                <a:solidFill>
                  <a:srgbClr val="FFFFFF"/>
                </a:solidFill>
              </a:defRPr>
            </a:lvl4pPr>
            <a:lvl5pPr lvl="4" algn="l">
              <a:lnSpc>
                <a:spcPct val="100000"/>
              </a:lnSpc>
              <a:spcBef>
                <a:spcPts val="0"/>
              </a:spcBef>
              <a:spcAft>
                <a:spcPts val="0"/>
              </a:spcAft>
              <a:buClr>
                <a:srgbClr val="FFFFFF"/>
              </a:buClr>
              <a:buSzPts val="4000"/>
              <a:buNone/>
              <a:defRPr sz="4000">
                <a:solidFill>
                  <a:srgbClr val="FFFFFF"/>
                </a:solidFill>
              </a:defRPr>
            </a:lvl5pPr>
            <a:lvl6pPr lvl="5" algn="l">
              <a:lnSpc>
                <a:spcPct val="100000"/>
              </a:lnSpc>
              <a:spcBef>
                <a:spcPts val="0"/>
              </a:spcBef>
              <a:spcAft>
                <a:spcPts val="0"/>
              </a:spcAft>
              <a:buClr>
                <a:srgbClr val="FFFFFF"/>
              </a:buClr>
              <a:buSzPts val="4000"/>
              <a:buNone/>
              <a:defRPr sz="4000">
                <a:solidFill>
                  <a:srgbClr val="FFFFFF"/>
                </a:solidFill>
              </a:defRPr>
            </a:lvl6pPr>
            <a:lvl7pPr lvl="6" algn="l">
              <a:lnSpc>
                <a:spcPct val="100000"/>
              </a:lnSpc>
              <a:spcBef>
                <a:spcPts val="0"/>
              </a:spcBef>
              <a:spcAft>
                <a:spcPts val="0"/>
              </a:spcAft>
              <a:buClr>
                <a:srgbClr val="FFFFFF"/>
              </a:buClr>
              <a:buSzPts val="4000"/>
              <a:buNone/>
              <a:defRPr sz="4000">
                <a:solidFill>
                  <a:srgbClr val="FFFFFF"/>
                </a:solidFill>
              </a:defRPr>
            </a:lvl7pPr>
            <a:lvl8pPr lvl="7" algn="l">
              <a:lnSpc>
                <a:spcPct val="100000"/>
              </a:lnSpc>
              <a:spcBef>
                <a:spcPts val="0"/>
              </a:spcBef>
              <a:spcAft>
                <a:spcPts val="0"/>
              </a:spcAft>
              <a:buClr>
                <a:srgbClr val="FFFFFF"/>
              </a:buClr>
              <a:buSzPts val="4000"/>
              <a:buNone/>
              <a:defRPr sz="4000">
                <a:solidFill>
                  <a:srgbClr val="FFFFFF"/>
                </a:solidFill>
              </a:defRPr>
            </a:lvl8pPr>
            <a:lvl9pPr lvl="8" algn="l">
              <a:lnSpc>
                <a:spcPct val="100000"/>
              </a:lnSpc>
              <a:spcBef>
                <a:spcPts val="0"/>
              </a:spcBef>
              <a:spcAft>
                <a:spcPts val="0"/>
              </a:spcAft>
              <a:buClr>
                <a:srgbClr val="FFFFFF"/>
              </a:buClr>
              <a:buSzPts val="4000"/>
              <a:buNone/>
              <a:defRPr sz="4000">
                <a:solidFill>
                  <a:srgbClr val="FFFFFF"/>
                </a:solidFill>
              </a:defRPr>
            </a:lvl9pPr>
          </a:lstStyle>
          <a:p>
            <a:endParaRPr/>
          </a:p>
        </p:txBody>
      </p:sp>
      <p:grpSp>
        <p:nvGrpSpPr>
          <p:cNvPr id="24" name="Google Shape;24;p10"/>
          <p:cNvGrpSpPr/>
          <p:nvPr/>
        </p:nvGrpSpPr>
        <p:grpSpPr>
          <a:xfrm>
            <a:off x="4894945" y="-11"/>
            <a:ext cx="4252453" cy="5146815"/>
            <a:chOff x="4894945" y="-11"/>
            <a:chExt cx="4252453" cy="5146815"/>
          </a:xfrm>
        </p:grpSpPr>
        <p:sp>
          <p:nvSpPr>
            <p:cNvPr id="25" name="Google Shape;25;p10"/>
            <p:cNvSpPr/>
            <p:nvPr/>
          </p:nvSpPr>
          <p:spPr>
            <a:xfrm>
              <a:off x="6108962" y="4182670"/>
              <a:ext cx="607886" cy="643356"/>
            </a:xfrm>
            <a:custGeom>
              <a:avLst/>
              <a:gdLst/>
              <a:ahLst/>
              <a:cxnLst/>
              <a:rect l="l" t="t" r="r" b="b"/>
              <a:pathLst>
                <a:path w="20428" h="20036" extrusionOk="0">
                  <a:moveTo>
                    <a:pt x="1" y="0"/>
                  </a:moveTo>
                  <a:lnTo>
                    <a:pt x="1" y="20036"/>
                  </a:lnTo>
                  <a:lnTo>
                    <a:pt x="20427" y="9990"/>
                  </a:lnTo>
                  <a:lnTo>
                    <a:pt x="1"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 name="Google Shape;26;p10"/>
            <p:cNvSpPr/>
            <p:nvPr/>
          </p:nvSpPr>
          <p:spPr>
            <a:xfrm>
              <a:off x="6716818" y="3860093"/>
              <a:ext cx="607856" cy="643388"/>
            </a:xfrm>
            <a:custGeom>
              <a:avLst/>
              <a:gdLst/>
              <a:ahLst/>
              <a:cxnLst/>
              <a:rect l="l" t="t" r="r" b="b"/>
              <a:pathLst>
                <a:path w="20427" h="20037" extrusionOk="0">
                  <a:moveTo>
                    <a:pt x="0" y="0"/>
                  </a:moveTo>
                  <a:lnTo>
                    <a:pt x="0" y="20036"/>
                  </a:lnTo>
                  <a:lnTo>
                    <a:pt x="20427" y="10046"/>
                  </a:lnTo>
                  <a:lnTo>
                    <a:pt x="0"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 name="Google Shape;27;p10"/>
            <p:cNvSpPr/>
            <p:nvPr/>
          </p:nvSpPr>
          <p:spPr>
            <a:xfrm>
              <a:off x="7324645" y="3539314"/>
              <a:ext cx="607886" cy="643388"/>
            </a:xfrm>
            <a:custGeom>
              <a:avLst/>
              <a:gdLst/>
              <a:ahLst/>
              <a:cxnLst/>
              <a:rect l="l" t="t" r="r" b="b"/>
              <a:pathLst>
                <a:path w="20428" h="20037" extrusionOk="0">
                  <a:moveTo>
                    <a:pt x="1" y="0"/>
                  </a:moveTo>
                  <a:lnTo>
                    <a:pt x="1" y="20036"/>
                  </a:lnTo>
                  <a:lnTo>
                    <a:pt x="20427" y="9990"/>
                  </a:lnTo>
                  <a:lnTo>
                    <a:pt x="1" y="0"/>
                  </a:lnTo>
                  <a:close/>
                </a:path>
              </a:pathLst>
            </a:custGeom>
            <a:solidFill>
              <a:srgbClr val="FFFFFF">
                <a:alpha val="5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10"/>
            <p:cNvSpPr/>
            <p:nvPr/>
          </p:nvSpPr>
          <p:spPr>
            <a:xfrm>
              <a:off x="7324645" y="4182670"/>
              <a:ext cx="607886" cy="643356"/>
            </a:xfrm>
            <a:custGeom>
              <a:avLst/>
              <a:gdLst/>
              <a:ahLst/>
              <a:cxnLst/>
              <a:rect l="l" t="t" r="r" b="b"/>
              <a:pathLst>
                <a:path w="20428" h="20036" extrusionOk="0">
                  <a:moveTo>
                    <a:pt x="1" y="0"/>
                  </a:moveTo>
                  <a:lnTo>
                    <a:pt x="1" y="20036"/>
                  </a:lnTo>
                  <a:lnTo>
                    <a:pt x="20427" y="9990"/>
                  </a:lnTo>
                  <a:lnTo>
                    <a:pt x="1"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10"/>
            <p:cNvSpPr/>
            <p:nvPr/>
          </p:nvSpPr>
          <p:spPr>
            <a:xfrm>
              <a:off x="7932502" y="643313"/>
              <a:ext cx="606220" cy="643388"/>
            </a:xfrm>
            <a:custGeom>
              <a:avLst/>
              <a:gdLst/>
              <a:ahLst/>
              <a:cxnLst/>
              <a:rect l="l" t="t" r="r" b="b"/>
              <a:pathLst>
                <a:path w="20372" h="20037" extrusionOk="0">
                  <a:moveTo>
                    <a:pt x="0" y="1"/>
                  </a:moveTo>
                  <a:lnTo>
                    <a:pt x="0" y="20037"/>
                  </a:lnTo>
                  <a:lnTo>
                    <a:pt x="20371"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 name="Google Shape;30;p10"/>
            <p:cNvSpPr/>
            <p:nvPr/>
          </p:nvSpPr>
          <p:spPr>
            <a:xfrm>
              <a:off x="8538692" y="322534"/>
              <a:ext cx="607856" cy="643388"/>
            </a:xfrm>
            <a:custGeom>
              <a:avLst/>
              <a:gdLst/>
              <a:ahLst/>
              <a:cxnLst/>
              <a:rect l="l" t="t" r="r" b="b"/>
              <a:pathLst>
                <a:path w="20427" h="20037" extrusionOk="0">
                  <a:moveTo>
                    <a:pt x="0" y="1"/>
                  </a:moveTo>
                  <a:lnTo>
                    <a:pt x="0" y="20037"/>
                  </a:lnTo>
                  <a:lnTo>
                    <a:pt x="20427" y="9991"/>
                  </a:lnTo>
                  <a:lnTo>
                    <a:pt x="0"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 name="Google Shape;31;p10"/>
            <p:cNvSpPr/>
            <p:nvPr/>
          </p:nvSpPr>
          <p:spPr>
            <a:xfrm>
              <a:off x="7932502" y="1286669"/>
              <a:ext cx="606220" cy="643388"/>
            </a:xfrm>
            <a:custGeom>
              <a:avLst/>
              <a:gdLst/>
              <a:ahLst/>
              <a:cxnLst/>
              <a:rect l="l" t="t" r="r" b="b"/>
              <a:pathLst>
                <a:path w="20372" h="20037" extrusionOk="0">
                  <a:moveTo>
                    <a:pt x="0" y="1"/>
                  </a:moveTo>
                  <a:lnTo>
                    <a:pt x="0" y="20037"/>
                  </a:lnTo>
                  <a:lnTo>
                    <a:pt x="20371" y="10047"/>
                  </a:lnTo>
                  <a:lnTo>
                    <a:pt x="0"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 name="Google Shape;32;p10"/>
            <p:cNvSpPr/>
            <p:nvPr/>
          </p:nvSpPr>
          <p:spPr>
            <a:xfrm>
              <a:off x="7932502" y="3216737"/>
              <a:ext cx="606220" cy="643388"/>
            </a:xfrm>
            <a:custGeom>
              <a:avLst/>
              <a:gdLst/>
              <a:ahLst/>
              <a:cxnLst/>
              <a:rect l="l" t="t" r="r" b="b"/>
              <a:pathLst>
                <a:path w="20372" h="20037" extrusionOk="0">
                  <a:moveTo>
                    <a:pt x="0" y="0"/>
                  </a:moveTo>
                  <a:lnTo>
                    <a:pt x="0" y="20036"/>
                  </a:lnTo>
                  <a:lnTo>
                    <a:pt x="20371" y="10046"/>
                  </a:lnTo>
                  <a:lnTo>
                    <a:pt x="0"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10"/>
            <p:cNvSpPr/>
            <p:nvPr/>
          </p:nvSpPr>
          <p:spPr>
            <a:xfrm>
              <a:off x="8538692" y="3539314"/>
              <a:ext cx="607856" cy="643388"/>
            </a:xfrm>
            <a:custGeom>
              <a:avLst/>
              <a:gdLst/>
              <a:ahLst/>
              <a:cxnLst/>
              <a:rect l="l" t="t" r="r" b="b"/>
              <a:pathLst>
                <a:path w="20427" h="20037" extrusionOk="0">
                  <a:moveTo>
                    <a:pt x="0" y="0"/>
                  </a:moveTo>
                  <a:lnTo>
                    <a:pt x="0" y="20036"/>
                  </a:lnTo>
                  <a:lnTo>
                    <a:pt x="20427" y="9990"/>
                  </a:lnTo>
                  <a:lnTo>
                    <a:pt x="0"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 name="Google Shape;34;p10"/>
            <p:cNvSpPr/>
            <p:nvPr/>
          </p:nvSpPr>
          <p:spPr>
            <a:xfrm>
              <a:off x="6108962" y="-11"/>
              <a:ext cx="607886" cy="322577"/>
            </a:xfrm>
            <a:custGeom>
              <a:avLst/>
              <a:gdLst/>
              <a:ahLst/>
              <a:cxnLst/>
              <a:rect l="l" t="t" r="r" b="b"/>
              <a:pathLst>
                <a:path w="20428" h="10046" extrusionOk="0">
                  <a:moveTo>
                    <a:pt x="1" y="0"/>
                  </a:moveTo>
                  <a:lnTo>
                    <a:pt x="1" y="10046"/>
                  </a:lnTo>
                  <a:lnTo>
                    <a:pt x="20427"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p10"/>
            <p:cNvSpPr/>
            <p:nvPr/>
          </p:nvSpPr>
          <p:spPr>
            <a:xfrm>
              <a:off x="6716818" y="-11"/>
              <a:ext cx="607856" cy="643356"/>
            </a:xfrm>
            <a:custGeom>
              <a:avLst/>
              <a:gdLst/>
              <a:ahLst/>
              <a:cxnLst/>
              <a:rect l="l" t="t" r="r" b="b"/>
              <a:pathLst>
                <a:path w="20427" h="20036" extrusionOk="0">
                  <a:moveTo>
                    <a:pt x="0" y="0"/>
                  </a:moveTo>
                  <a:lnTo>
                    <a:pt x="0" y="20036"/>
                  </a:lnTo>
                  <a:lnTo>
                    <a:pt x="20427" y="10046"/>
                  </a:lnTo>
                  <a:lnTo>
                    <a:pt x="0"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p10"/>
            <p:cNvSpPr/>
            <p:nvPr/>
          </p:nvSpPr>
          <p:spPr>
            <a:xfrm>
              <a:off x="7324645" y="-11"/>
              <a:ext cx="607886" cy="322577"/>
            </a:xfrm>
            <a:custGeom>
              <a:avLst/>
              <a:gdLst/>
              <a:ahLst/>
              <a:cxnLst/>
              <a:rect l="l" t="t" r="r" b="b"/>
              <a:pathLst>
                <a:path w="20428" h="10046" extrusionOk="0">
                  <a:moveTo>
                    <a:pt x="1" y="0"/>
                  </a:moveTo>
                  <a:lnTo>
                    <a:pt x="1"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10"/>
            <p:cNvSpPr/>
            <p:nvPr/>
          </p:nvSpPr>
          <p:spPr>
            <a:xfrm>
              <a:off x="7932502" y="-11"/>
              <a:ext cx="606220" cy="643356"/>
            </a:xfrm>
            <a:custGeom>
              <a:avLst/>
              <a:gdLst/>
              <a:ahLst/>
              <a:cxnLst/>
              <a:rect l="l" t="t" r="r" b="b"/>
              <a:pathLst>
                <a:path w="20372" h="20036" extrusionOk="0">
                  <a:moveTo>
                    <a:pt x="0" y="0"/>
                  </a:moveTo>
                  <a:lnTo>
                    <a:pt x="0" y="20036"/>
                  </a:lnTo>
                  <a:lnTo>
                    <a:pt x="20371" y="10046"/>
                  </a:lnTo>
                  <a:lnTo>
                    <a:pt x="0" y="0"/>
                  </a:lnTo>
                  <a:close/>
                </a:path>
              </a:pathLst>
            </a:custGeom>
            <a:solidFill>
              <a:srgbClr val="FFFFFF">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 name="Google Shape;38;p10"/>
            <p:cNvSpPr/>
            <p:nvPr/>
          </p:nvSpPr>
          <p:spPr>
            <a:xfrm>
              <a:off x="8538692" y="-11"/>
              <a:ext cx="607856" cy="322577"/>
            </a:xfrm>
            <a:custGeom>
              <a:avLst/>
              <a:gdLst/>
              <a:ahLst/>
              <a:cxnLst/>
              <a:rect l="l" t="t" r="r" b="b"/>
              <a:pathLst>
                <a:path w="20427" h="10046" extrusionOk="0">
                  <a:moveTo>
                    <a:pt x="0" y="0"/>
                  </a:moveTo>
                  <a:lnTo>
                    <a:pt x="0" y="10046"/>
                  </a:lnTo>
                  <a:lnTo>
                    <a:pt x="20427" y="0"/>
                  </a:lnTo>
                  <a:close/>
                </a:path>
              </a:pathLst>
            </a:custGeom>
            <a:solidFill>
              <a:srgbClr val="FFFFFF">
                <a:alpha val="5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 name="Google Shape;39;p10"/>
            <p:cNvSpPr/>
            <p:nvPr/>
          </p:nvSpPr>
          <p:spPr>
            <a:xfrm>
              <a:off x="4894945" y="3860093"/>
              <a:ext cx="607856" cy="643388"/>
            </a:xfrm>
            <a:custGeom>
              <a:avLst/>
              <a:gdLst/>
              <a:ahLst/>
              <a:cxnLst/>
              <a:rect l="l" t="t" r="r" b="b"/>
              <a:pathLst>
                <a:path w="20427" h="20037" extrusionOk="0">
                  <a:moveTo>
                    <a:pt x="20427" y="0"/>
                  </a:moveTo>
                  <a:lnTo>
                    <a:pt x="0" y="10046"/>
                  </a:lnTo>
                  <a:lnTo>
                    <a:pt x="20427" y="20036"/>
                  </a:lnTo>
                  <a:lnTo>
                    <a:pt x="20427"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10"/>
            <p:cNvSpPr/>
            <p:nvPr/>
          </p:nvSpPr>
          <p:spPr>
            <a:xfrm>
              <a:off x="6108962" y="3860093"/>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p10"/>
            <p:cNvSpPr/>
            <p:nvPr/>
          </p:nvSpPr>
          <p:spPr>
            <a:xfrm>
              <a:off x="5502772" y="4182670"/>
              <a:ext cx="606220" cy="643356"/>
            </a:xfrm>
            <a:custGeom>
              <a:avLst/>
              <a:gdLst/>
              <a:ahLst/>
              <a:cxnLst/>
              <a:rect l="l" t="t" r="r" b="b"/>
              <a:pathLst>
                <a:path w="20372" h="20036" extrusionOk="0">
                  <a:moveTo>
                    <a:pt x="20372" y="0"/>
                  </a:moveTo>
                  <a:lnTo>
                    <a:pt x="1" y="9990"/>
                  </a:lnTo>
                  <a:lnTo>
                    <a:pt x="20372" y="20036"/>
                  </a:lnTo>
                  <a:lnTo>
                    <a:pt x="20372"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 name="Google Shape;42;p10"/>
            <p:cNvSpPr/>
            <p:nvPr/>
          </p:nvSpPr>
          <p:spPr>
            <a:xfrm>
              <a:off x="7324645" y="3216737"/>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 name="Google Shape;43;p10"/>
            <p:cNvSpPr/>
            <p:nvPr/>
          </p:nvSpPr>
          <p:spPr>
            <a:xfrm>
              <a:off x="6716818" y="3539314"/>
              <a:ext cx="607856" cy="643388"/>
            </a:xfrm>
            <a:custGeom>
              <a:avLst/>
              <a:gdLst/>
              <a:ahLst/>
              <a:cxnLst/>
              <a:rect l="l" t="t" r="r" b="b"/>
              <a:pathLst>
                <a:path w="20427" h="20037" extrusionOk="0">
                  <a:moveTo>
                    <a:pt x="20427" y="0"/>
                  </a:moveTo>
                  <a:lnTo>
                    <a:pt x="0" y="9990"/>
                  </a:lnTo>
                  <a:lnTo>
                    <a:pt x="20427" y="20036"/>
                  </a:lnTo>
                  <a:lnTo>
                    <a:pt x="20427"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 name="Google Shape;44;p10"/>
            <p:cNvSpPr/>
            <p:nvPr/>
          </p:nvSpPr>
          <p:spPr>
            <a:xfrm>
              <a:off x="6716818" y="4182670"/>
              <a:ext cx="607856" cy="643356"/>
            </a:xfrm>
            <a:custGeom>
              <a:avLst/>
              <a:gdLst/>
              <a:ahLst/>
              <a:cxnLst/>
              <a:rect l="l" t="t" r="r" b="b"/>
              <a:pathLst>
                <a:path w="20427" h="20036" extrusionOk="0">
                  <a:moveTo>
                    <a:pt x="20427" y="0"/>
                  </a:moveTo>
                  <a:lnTo>
                    <a:pt x="0" y="9990"/>
                  </a:lnTo>
                  <a:lnTo>
                    <a:pt x="20427" y="20036"/>
                  </a:lnTo>
                  <a:lnTo>
                    <a:pt x="20427"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 name="Google Shape;45;p10"/>
            <p:cNvSpPr/>
            <p:nvPr/>
          </p:nvSpPr>
          <p:spPr>
            <a:xfrm>
              <a:off x="7932502" y="322534"/>
              <a:ext cx="606220" cy="643388"/>
            </a:xfrm>
            <a:custGeom>
              <a:avLst/>
              <a:gdLst/>
              <a:ahLst/>
              <a:cxnLst/>
              <a:rect l="l" t="t" r="r" b="b"/>
              <a:pathLst>
                <a:path w="20372" h="20037" extrusionOk="0">
                  <a:moveTo>
                    <a:pt x="20371" y="1"/>
                  </a:moveTo>
                  <a:lnTo>
                    <a:pt x="0" y="9991"/>
                  </a:lnTo>
                  <a:lnTo>
                    <a:pt x="20371" y="20037"/>
                  </a:lnTo>
                  <a:lnTo>
                    <a:pt x="20371" y="1"/>
                  </a:lnTo>
                  <a:close/>
                </a:path>
              </a:pathLst>
            </a:custGeom>
            <a:solidFill>
              <a:srgbClr val="A61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10"/>
            <p:cNvSpPr/>
            <p:nvPr/>
          </p:nvSpPr>
          <p:spPr>
            <a:xfrm>
              <a:off x="7932502" y="965890"/>
              <a:ext cx="606220" cy="643388"/>
            </a:xfrm>
            <a:custGeom>
              <a:avLst/>
              <a:gdLst/>
              <a:ahLst/>
              <a:cxnLst/>
              <a:rect l="l" t="t" r="r" b="b"/>
              <a:pathLst>
                <a:path w="20372" h="20037" extrusionOk="0">
                  <a:moveTo>
                    <a:pt x="20371" y="1"/>
                  </a:moveTo>
                  <a:lnTo>
                    <a:pt x="0" y="9991"/>
                  </a:lnTo>
                  <a:lnTo>
                    <a:pt x="20371" y="20037"/>
                  </a:lnTo>
                  <a:lnTo>
                    <a:pt x="20371"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 name="Google Shape;47;p10"/>
            <p:cNvSpPr/>
            <p:nvPr/>
          </p:nvSpPr>
          <p:spPr>
            <a:xfrm>
              <a:off x="7932502" y="2895958"/>
              <a:ext cx="606220" cy="643388"/>
            </a:xfrm>
            <a:custGeom>
              <a:avLst/>
              <a:gdLst/>
              <a:ahLst/>
              <a:cxnLst/>
              <a:rect l="l" t="t" r="r" b="b"/>
              <a:pathLst>
                <a:path w="20372" h="20037" extrusionOk="0">
                  <a:moveTo>
                    <a:pt x="20371" y="0"/>
                  </a:moveTo>
                  <a:lnTo>
                    <a:pt x="0" y="9990"/>
                  </a:lnTo>
                  <a:lnTo>
                    <a:pt x="20371" y="20036"/>
                  </a:lnTo>
                  <a:lnTo>
                    <a:pt x="20371" y="0"/>
                  </a:lnTo>
                  <a:close/>
                </a:path>
              </a:pathLst>
            </a:custGeom>
            <a:solidFill>
              <a:srgbClr val="FFFFFF">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10"/>
            <p:cNvSpPr/>
            <p:nvPr/>
          </p:nvSpPr>
          <p:spPr>
            <a:xfrm>
              <a:off x="7932492" y="3538418"/>
              <a:ext cx="607856" cy="643388"/>
            </a:xfrm>
            <a:custGeom>
              <a:avLst/>
              <a:gdLst/>
              <a:ahLst/>
              <a:cxnLst/>
              <a:rect l="l" t="t" r="r" b="b"/>
              <a:pathLst>
                <a:path w="20427" h="20037" extrusionOk="0">
                  <a:moveTo>
                    <a:pt x="20427" y="0"/>
                  </a:moveTo>
                  <a:lnTo>
                    <a:pt x="0" y="10046"/>
                  </a:lnTo>
                  <a:lnTo>
                    <a:pt x="20427" y="20036"/>
                  </a:lnTo>
                  <a:lnTo>
                    <a:pt x="20427"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10"/>
            <p:cNvSpPr/>
            <p:nvPr/>
          </p:nvSpPr>
          <p:spPr>
            <a:xfrm>
              <a:off x="6108962" y="-11"/>
              <a:ext cx="607886" cy="643356"/>
            </a:xfrm>
            <a:custGeom>
              <a:avLst/>
              <a:gdLst/>
              <a:ahLst/>
              <a:cxnLst/>
              <a:rect l="l" t="t" r="r" b="b"/>
              <a:pathLst>
                <a:path w="20428" h="20036" extrusionOk="0">
                  <a:moveTo>
                    <a:pt x="20427" y="0"/>
                  </a:moveTo>
                  <a:lnTo>
                    <a:pt x="1" y="10046"/>
                  </a:lnTo>
                  <a:lnTo>
                    <a:pt x="20427" y="20036"/>
                  </a:lnTo>
                  <a:lnTo>
                    <a:pt x="20427"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10"/>
            <p:cNvSpPr/>
            <p:nvPr/>
          </p:nvSpPr>
          <p:spPr>
            <a:xfrm>
              <a:off x="6716818" y="-11"/>
              <a:ext cx="607856" cy="322577"/>
            </a:xfrm>
            <a:custGeom>
              <a:avLst/>
              <a:gdLst/>
              <a:ahLst/>
              <a:cxnLst/>
              <a:rect l="l" t="t" r="r" b="b"/>
              <a:pathLst>
                <a:path w="20427" h="10046" extrusionOk="0">
                  <a:moveTo>
                    <a:pt x="0" y="0"/>
                  </a:moveTo>
                  <a:lnTo>
                    <a:pt x="20427"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10"/>
            <p:cNvSpPr/>
            <p:nvPr/>
          </p:nvSpPr>
          <p:spPr>
            <a:xfrm>
              <a:off x="6716818" y="4825993"/>
              <a:ext cx="607856" cy="320811"/>
            </a:xfrm>
            <a:custGeom>
              <a:avLst/>
              <a:gdLst/>
              <a:ahLst/>
              <a:cxnLst/>
              <a:rect l="l" t="t" r="r" b="b"/>
              <a:pathLst>
                <a:path w="20427" h="9991" extrusionOk="0">
                  <a:moveTo>
                    <a:pt x="20427" y="1"/>
                  </a:moveTo>
                  <a:lnTo>
                    <a:pt x="0" y="9991"/>
                  </a:lnTo>
                  <a:lnTo>
                    <a:pt x="20427" y="9991"/>
                  </a:lnTo>
                  <a:lnTo>
                    <a:pt x="20427" y="1"/>
                  </a:lnTo>
                  <a:close/>
                </a:path>
              </a:pathLst>
            </a:custGeom>
            <a:solidFill>
              <a:srgbClr val="FFFFFF">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 name="Google Shape;52;p10"/>
            <p:cNvSpPr/>
            <p:nvPr/>
          </p:nvSpPr>
          <p:spPr>
            <a:xfrm>
              <a:off x="7324645" y="4503448"/>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 name="Google Shape;53;p10"/>
            <p:cNvSpPr/>
            <p:nvPr/>
          </p:nvSpPr>
          <p:spPr>
            <a:xfrm>
              <a:off x="8538692" y="-11"/>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 name="Google Shape;54;p10"/>
            <p:cNvSpPr/>
            <p:nvPr/>
          </p:nvSpPr>
          <p:spPr>
            <a:xfrm>
              <a:off x="8538692" y="4503448"/>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 name="Google Shape;55;p10"/>
            <p:cNvSpPr/>
            <p:nvPr/>
          </p:nvSpPr>
          <p:spPr>
            <a:xfrm>
              <a:off x="7324658" y="322534"/>
              <a:ext cx="607886" cy="643388"/>
            </a:xfrm>
            <a:custGeom>
              <a:avLst/>
              <a:gdLst/>
              <a:ahLst/>
              <a:cxnLst/>
              <a:rect l="l" t="t" r="r" b="b"/>
              <a:pathLst>
                <a:path w="20428" h="20037" extrusionOk="0">
                  <a:moveTo>
                    <a:pt x="1" y="1"/>
                  </a:moveTo>
                  <a:lnTo>
                    <a:pt x="1" y="20037"/>
                  </a:lnTo>
                  <a:lnTo>
                    <a:pt x="20427" y="9991"/>
                  </a:lnTo>
                  <a:lnTo>
                    <a:pt x="1"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10"/>
            <p:cNvSpPr/>
            <p:nvPr/>
          </p:nvSpPr>
          <p:spPr>
            <a:xfrm>
              <a:off x="7324658" y="965890"/>
              <a:ext cx="607886" cy="643388"/>
            </a:xfrm>
            <a:custGeom>
              <a:avLst/>
              <a:gdLst/>
              <a:ahLst/>
              <a:cxnLst/>
              <a:rect l="l" t="t" r="r" b="b"/>
              <a:pathLst>
                <a:path w="20428" h="20037" extrusionOk="0">
                  <a:moveTo>
                    <a:pt x="1" y="1"/>
                  </a:moveTo>
                  <a:lnTo>
                    <a:pt x="1" y="20037"/>
                  </a:lnTo>
                  <a:lnTo>
                    <a:pt x="20427" y="9991"/>
                  </a:lnTo>
                  <a:lnTo>
                    <a:pt x="1" y="1"/>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10"/>
            <p:cNvSpPr/>
            <p:nvPr/>
          </p:nvSpPr>
          <p:spPr>
            <a:xfrm>
              <a:off x="6716831" y="322534"/>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FFFF">
                <a:alpha val="5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10"/>
            <p:cNvSpPr/>
            <p:nvPr/>
          </p:nvSpPr>
          <p:spPr>
            <a:xfrm>
              <a:off x="6716831" y="965890"/>
              <a:ext cx="607856" cy="643388"/>
            </a:xfrm>
            <a:custGeom>
              <a:avLst/>
              <a:gdLst/>
              <a:ahLst/>
              <a:cxnLst/>
              <a:rect l="l" t="t" r="r" b="b"/>
              <a:pathLst>
                <a:path w="20427" h="20037" extrusionOk="0">
                  <a:moveTo>
                    <a:pt x="20427" y="1"/>
                  </a:moveTo>
                  <a:lnTo>
                    <a:pt x="0" y="9991"/>
                  </a:lnTo>
                  <a:lnTo>
                    <a:pt x="20427" y="20037"/>
                  </a:lnTo>
                  <a:lnTo>
                    <a:pt x="20427"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0"/>
            <p:cNvSpPr/>
            <p:nvPr/>
          </p:nvSpPr>
          <p:spPr>
            <a:xfrm>
              <a:off x="7324658" y="1286669"/>
              <a:ext cx="607886" cy="643388"/>
            </a:xfrm>
            <a:custGeom>
              <a:avLst/>
              <a:gdLst/>
              <a:ahLst/>
              <a:cxnLst/>
              <a:rect l="l" t="t" r="r" b="b"/>
              <a:pathLst>
                <a:path w="20428" h="20037" extrusionOk="0">
                  <a:moveTo>
                    <a:pt x="20427" y="1"/>
                  </a:moveTo>
                  <a:lnTo>
                    <a:pt x="1" y="10047"/>
                  </a:lnTo>
                  <a:lnTo>
                    <a:pt x="20427" y="20037"/>
                  </a:lnTo>
                  <a:lnTo>
                    <a:pt x="20427" y="1"/>
                  </a:lnTo>
                  <a:close/>
                </a:path>
              </a:pathLst>
            </a:custGeom>
            <a:solidFill>
              <a:srgbClr val="FFFFFF">
                <a:alpha val="5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 name="Google Shape;60;p10"/>
            <p:cNvSpPr/>
            <p:nvPr/>
          </p:nvSpPr>
          <p:spPr>
            <a:xfrm>
              <a:off x="7324658" y="-11"/>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10"/>
            <p:cNvSpPr/>
            <p:nvPr/>
          </p:nvSpPr>
          <p:spPr>
            <a:xfrm>
              <a:off x="8538692" y="4825993"/>
              <a:ext cx="607856" cy="320811"/>
            </a:xfrm>
            <a:custGeom>
              <a:avLst/>
              <a:gdLst/>
              <a:ahLst/>
              <a:cxnLst/>
              <a:rect l="l" t="t" r="r" b="b"/>
              <a:pathLst>
                <a:path w="20427" h="9991" extrusionOk="0">
                  <a:moveTo>
                    <a:pt x="0" y="1"/>
                  </a:moveTo>
                  <a:lnTo>
                    <a:pt x="0" y="9991"/>
                  </a:lnTo>
                  <a:lnTo>
                    <a:pt x="20427" y="9991"/>
                  </a:lnTo>
                  <a:lnTo>
                    <a:pt x="0"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 name="Google Shape;62;p10"/>
            <p:cNvSpPr/>
            <p:nvPr/>
          </p:nvSpPr>
          <p:spPr>
            <a:xfrm>
              <a:off x="6109812" y="2252602"/>
              <a:ext cx="607886" cy="643388"/>
            </a:xfrm>
            <a:custGeom>
              <a:avLst/>
              <a:gdLst/>
              <a:ahLst/>
              <a:cxnLst/>
              <a:rect l="l" t="t" r="r" b="b"/>
              <a:pathLst>
                <a:path w="20428" h="20037" extrusionOk="0">
                  <a:moveTo>
                    <a:pt x="1" y="0"/>
                  </a:moveTo>
                  <a:lnTo>
                    <a:pt x="1" y="20036"/>
                  </a:lnTo>
                  <a:lnTo>
                    <a:pt x="20427" y="9991"/>
                  </a:lnTo>
                  <a:lnTo>
                    <a:pt x="1"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 name="Google Shape;63;p10"/>
            <p:cNvSpPr/>
            <p:nvPr/>
          </p:nvSpPr>
          <p:spPr>
            <a:xfrm>
              <a:off x="6109812" y="3539314"/>
              <a:ext cx="607886" cy="643388"/>
            </a:xfrm>
            <a:custGeom>
              <a:avLst/>
              <a:gdLst/>
              <a:ahLst/>
              <a:cxnLst/>
              <a:rect l="l" t="t" r="r" b="b"/>
              <a:pathLst>
                <a:path w="20428" h="20037" extrusionOk="0">
                  <a:moveTo>
                    <a:pt x="1" y="0"/>
                  </a:moveTo>
                  <a:lnTo>
                    <a:pt x="1" y="20036"/>
                  </a:lnTo>
                  <a:lnTo>
                    <a:pt x="20427" y="9990"/>
                  </a:lnTo>
                  <a:lnTo>
                    <a:pt x="1"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 name="Google Shape;64;p10"/>
            <p:cNvSpPr/>
            <p:nvPr/>
          </p:nvSpPr>
          <p:spPr>
            <a:xfrm>
              <a:off x="6717668" y="1286669"/>
              <a:ext cx="607856"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 name="Google Shape;65;p10"/>
            <p:cNvSpPr/>
            <p:nvPr/>
          </p:nvSpPr>
          <p:spPr>
            <a:xfrm>
              <a:off x="6717668" y="1930025"/>
              <a:ext cx="607856" cy="643388"/>
            </a:xfrm>
            <a:custGeom>
              <a:avLst/>
              <a:gdLst/>
              <a:ahLst/>
              <a:cxnLst/>
              <a:rect l="l" t="t" r="r" b="b"/>
              <a:pathLst>
                <a:path w="20427" h="20037" extrusionOk="0">
                  <a:moveTo>
                    <a:pt x="0" y="1"/>
                  </a:moveTo>
                  <a:lnTo>
                    <a:pt x="0" y="20037"/>
                  </a:lnTo>
                  <a:lnTo>
                    <a:pt x="20427" y="10046"/>
                  </a:lnTo>
                  <a:lnTo>
                    <a:pt x="0" y="1"/>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10"/>
            <p:cNvSpPr/>
            <p:nvPr/>
          </p:nvSpPr>
          <p:spPr>
            <a:xfrm>
              <a:off x="6717668" y="2573381"/>
              <a:ext cx="607856" cy="643388"/>
            </a:xfrm>
            <a:custGeom>
              <a:avLst/>
              <a:gdLst/>
              <a:ahLst/>
              <a:cxnLst/>
              <a:rect l="l" t="t" r="r" b="b"/>
              <a:pathLst>
                <a:path w="20427" h="20037" extrusionOk="0">
                  <a:moveTo>
                    <a:pt x="0" y="1"/>
                  </a:moveTo>
                  <a:lnTo>
                    <a:pt x="0" y="20036"/>
                  </a:lnTo>
                  <a:lnTo>
                    <a:pt x="20427" y="10046"/>
                  </a:lnTo>
                  <a:lnTo>
                    <a:pt x="0"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 name="Google Shape;67;p10"/>
            <p:cNvSpPr/>
            <p:nvPr/>
          </p:nvSpPr>
          <p:spPr>
            <a:xfrm>
              <a:off x="7325495" y="2252602"/>
              <a:ext cx="607886" cy="643388"/>
            </a:xfrm>
            <a:custGeom>
              <a:avLst/>
              <a:gdLst/>
              <a:ahLst/>
              <a:cxnLst/>
              <a:rect l="l" t="t" r="r" b="b"/>
              <a:pathLst>
                <a:path w="20428" h="20037" extrusionOk="0">
                  <a:moveTo>
                    <a:pt x="1" y="0"/>
                  </a:moveTo>
                  <a:lnTo>
                    <a:pt x="1" y="20036"/>
                  </a:lnTo>
                  <a:lnTo>
                    <a:pt x="20427" y="9991"/>
                  </a:lnTo>
                  <a:lnTo>
                    <a:pt x="1"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 name="Google Shape;68;p10"/>
            <p:cNvSpPr/>
            <p:nvPr/>
          </p:nvSpPr>
          <p:spPr>
            <a:xfrm>
              <a:off x="6717668" y="3216737"/>
              <a:ext cx="607856" cy="643388"/>
            </a:xfrm>
            <a:custGeom>
              <a:avLst/>
              <a:gdLst/>
              <a:ahLst/>
              <a:cxnLst/>
              <a:rect l="l" t="t" r="r" b="b"/>
              <a:pathLst>
                <a:path w="20427" h="20037" extrusionOk="0">
                  <a:moveTo>
                    <a:pt x="0" y="0"/>
                  </a:moveTo>
                  <a:lnTo>
                    <a:pt x="0" y="20036"/>
                  </a:lnTo>
                  <a:lnTo>
                    <a:pt x="20427" y="10046"/>
                  </a:lnTo>
                  <a:lnTo>
                    <a:pt x="0"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p10"/>
            <p:cNvSpPr/>
            <p:nvPr/>
          </p:nvSpPr>
          <p:spPr>
            <a:xfrm>
              <a:off x="7325495" y="2895958"/>
              <a:ext cx="607886" cy="643388"/>
            </a:xfrm>
            <a:custGeom>
              <a:avLst/>
              <a:gdLst/>
              <a:ahLst/>
              <a:cxnLst/>
              <a:rect l="l" t="t" r="r" b="b"/>
              <a:pathLst>
                <a:path w="20428" h="20037" extrusionOk="0">
                  <a:moveTo>
                    <a:pt x="1" y="0"/>
                  </a:moveTo>
                  <a:lnTo>
                    <a:pt x="1" y="20036"/>
                  </a:lnTo>
                  <a:lnTo>
                    <a:pt x="20427" y="9990"/>
                  </a:lnTo>
                  <a:lnTo>
                    <a:pt x="1"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 name="Google Shape;70;p10"/>
            <p:cNvSpPr/>
            <p:nvPr/>
          </p:nvSpPr>
          <p:spPr>
            <a:xfrm>
              <a:off x="7933352" y="1930025"/>
              <a:ext cx="606220" cy="643388"/>
            </a:xfrm>
            <a:custGeom>
              <a:avLst/>
              <a:gdLst/>
              <a:ahLst/>
              <a:cxnLst/>
              <a:rect l="l" t="t" r="r" b="b"/>
              <a:pathLst>
                <a:path w="20372" h="20037" extrusionOk="0">
                  <a:moveTo>
                    <a:pt x="0" y="1"/>
                  </a:moveTo>
                  <a:lnTo>
                    <a:pt x="0" y="20037"/>
                  </a:lnTo>
                  <a:lnTo>
                    <a:pt x="20371" y="10046"/>
                  </a:lnTo>
                  <a:lnTo>
                    <a:pt x="0"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 name="Google Shape;71;p10"/>
            <p:cNvSpPr/>
            <p:nvPr/>
          </p:nvSpPr>
          <p:spPr>
            <a:xfrm>
              <a:off x="7933352" y="2573381"/>
              <a:ext cx="606220" cy="643388"/>
            </a:xfrm>
            <a:custGeom>
              <a:avLst/>
              <a:gdLst/>
              <a:ahLst/>
              <a:cxnLst/>
              <a:rect l="l" t="t" r="r" b="b"/>
              <a:pathLst>
                <a:path w="20372" h="20037" extrusionOk="0">
                  <a:moveTo>
                    <a:pt x="0" y="1"/>
                  </a:moveTo>
                  <a:lnTo>
                    <a:pt x="0" y="20036"/>
                  </a:lnTo>
                  <a:lnTo>
                    <a:pt x="20371" y="10046"/>
                  </a:lnTo>
                  <a:lnTo>
                    <a:pt x="0" y="1"/>
                  </a:lnTo>
                  <a:close/>
                </a:path>
              </a:pathLst>
            </a:custGeom>
            <a:solidFill>
              <a:srgbClr val="FFFFFF">
                <a:alpha val="5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 name="Google Shape;72;p10"/>
            <p:cNvSpPr/>
            <p:nvPr/>
          </p:nvSpPr>
          <p:spPr>
            <a:xfrm>
              <a:off x="8539542" y="1608802"/>
              <a:ext cx="607856" cy="643388"/>
            </a:xfrm>
            <a:custGeom>
              <a:avLst/>
              <a:gdLst/>
              <a:ahLst/>
              <a:cxnLst/>
              <a:rect l="l" t="t" r="r" b="b"/>
              <a:pathLst>
                <a:path w="20427" h="20037" extrusionOk="0">
                  <a:moveTo>
                    <a:pt x="0" y="0"/>
                  </a:moveTo>
                  <a:lnTo>
                    <a:pt x="0" y="20036"/>
                  </a:lnTo>
                  <a:lnTo>
                    <a:pt x="20427" y="9991"/>
                  </a:lnTo>
                  <a:lnTo>
                    <a:pt x="0" y="0"/>
                  </a:lnTo>
                  <a:close/>
                </a:path>
              </a:pathLst>
            </a:custGeom>
            <a:solidFill>
              <a:srgbClr val="FFFFFF">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 name="Google Shape;73;p10"/>
            <p:cNvSpPr/>
            <p:nvPr/>
          </p:nvSpPr>
          <p:spPr>
            <a:xfrm>
              <a:off x="6109812" y="1286669"/>
              <a:ext cx="607886" cy="643388"/>
            </a:xfrm>
            <a:custGeom>
              <a:avLst/>
              <a:gdLst/>
              <a:ahLst/>
              <a:cxnLst/>
              <a:rect l="l" t="t" r="r" b="b"/>
              <a:pathLst>
                <a:path w="20428" h="20037" extrusionOk="0">
                  <a:moveTo>
                    <a:pt x="20427" y="1"/>
                  </a:moveTo>
                  <a:lnTo>
                    <a:pt x="1" y="10047"/>
                  </a:lnTo>
                  <a:lnTo>
                    <a:pt x="20427" y="20037"/>
                  </a:lnTo>
                  <a:lnTo>
                    <a:pt x="20427"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 name="Google Shape;74;p10"/>
            <p:cNvSpPr/>
            <p:nvPr/>
          </p:nvSpPr>
          <p:spPr>
            <a:xfrm>
              <a:off x="6109812" y="3216737"/>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10"/>
            <p:cNvSpPr/>
            <p:nvPr/>
          </p:nvSpPr>
          <p:spPr>
            <a:xfrm>
              <a:off x="6717668" y="1609246"/>
              <a:ext cx="607856" cy="643388"/>
            </a:xfrm>
            <a:custGeom>
              <a:avLst/>
              <a:gdLst/>
              <a:ahLst/>
              <a:cxnLst/>
              <a:rect l="l" t="t" r="r" b="b"/>
              <a:pathLst>
                <a:path w="20427" h="20037" extrusionOk="0">
                  <a:moveTo>
                    <a:pt x="20427" y="1"/>
                  </a:moveTo>
                  <a:lnTo>
                    <a:pt x="0" y="9991"/>
                  </a:lnTo>
                  <a:lnTo>
                    <a:pt x="20427" y="20036"/>
                  </a:lnTo>
                  <a:lnTo>
                    <a:pt x="20427"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 name="Google Shape;76;p10"/>
            <p:cNvSpPr/>
            <p:nvPr/>
          </p:nvSpPr>
          <p:spPr>
            <a:xfrm>
              <a:off x="7325495" y="1930025"/>
              <a:ext cx="607886" cy="643388"/>
            </a:xfrm>
            <a:custGeom>
              <a:avLst/>
              <a:gdLst/>
              <a:ahLst/>
              <a:cxnLst/>
              <a:rect l="l" t="t" r="r" b="b"/>
              <a:pathLst>
                <a:path w="20428" h="20037" extrusionOk="0">
                  <a:moveTo>
                    <a:pt x="20427" y="1"/>
                  </a:moveTo>
                  <a:lnTo>
                    <a:pt x="1" y="10046"/>
                  </a:lnTo>
                  <a:lnTo>
                    <a:pt x="20427" y="20037"/>
                  </a:lnTo>
                  <a:lnTo>
                    <a:pt x="20427" y="1"/>
                  </a:lnTo>
                  <a:close/>
                </a:path>
              </a:pathLst>
            </a:custGeom>
            <a:solidFill>
              <a:srgbClr val="A61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Google Shape;77;p10"/>
            <p:cNvSpPr/>
            <p:nvPr/>
          </p:nvSpPr>
          <p:spPr>
            <a:xfrm>
              <a:off x="6717668" y="2252602"/>
              <a:ext cx="607856" cy="643388"/>
            </a:xfrm>
            <a:custGeom>
              <a:avLst/>
              <a:gdLst/>
              <a:ahLst/>
              <a:cxnLst/>
              <a:rect l="l" t="t" r="r" b="b"/>
              <a:pathLst>
                <a:path w="20427" h="20037" extrusionOk="0">
                  <a:moveTo>
                    <a:pt x="20427" y="0"/>
                  </a:moveTo>
                  <a:lnTo>
                    <a:pt x="0" y="9991"/>
                  </a:lnTo>
                  <a:lnTo>
                    <a:pt x="20427" y="20036"/>
                  </a:lnTo>
                  <a:lnTo>
                    <a:pt x="20427" y="0"/>
                  </a:lnTo>
                  <a:close/>
                </a:path>
              </a:pathLst>
            </a:custGeom>
            <a:solidFill>
              <a:srgbClr val="FFFFFF">
                <a:alpha val="5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p10"/>
            <p:cNvSpPr/>
            <p:nvPr/>
          </p:nvSpPr>
          <p:spPr>
            <a:xfrm>
              <a:off x="7325495" y="2573381"/>
              <a:ext cx="607886" cy="643388"/>
            </a:xfrm>
            <a:custGeom>
              <a:avLst/>
              <a:gdLst/>
              <a:ahLst/>
              <a:cxnLst/>
              <a:rect l="l" t="t" r="r" b="b"/>
              <a:pathLst>
                <a:path w="20428" h="20037" extrusionOk="0">
                  <a:moveTo>
                    <a:pt x="20427" y="1"/>
                  </a:moveTo>
                  <a:lnTo>
                    <a:pt x="1" y="10046"/>
                  </a:lnTo>
                  <a:lnTo>
                    <a:pt x="20427" y="20036"/>
                  </a:lnTo>
                  <a:lnTo>
                    <a:pt x="20427" y="1"/>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79" name="Google Shape;79;p10"/>
          <p:cNvGrpSpPr/>
          <p:nvPr/>
        </p:nvGrpSpPr>
        <p:grpSpPr>
          <a:xfrm flipH="1">
            <a:off x="-8" y="3860093"/>
            <a:ext cx="2429755" cy="1286711"/>
            <a:chOff x="6714243" y="3860093"/>
            <a:chExt cx="2429755" cy="1286711"/>
          </a:xfrm>
        </p:grpSpPr>
        <p:sp>
          <p:nvSpPr>
            <p:cNvPr id="80" name="Google Shape;80;p10"/>
            <p:cNvSpPr/>
            <p:nvPr/>
          </p:nvSpPr>
          <p:spPr>
            <a:xfrm>
              <a:off x="7929952" y="3860093"/>
              <a:ext cx="606220" cy="643388"/>
            </a:xfrm>
            <a:custGeom>
              <a:avLst/>
              <a:gdLst/>
              <a:ahLst/>
              <a:cxnLst/>
              <a:rect l="l" t="t" r="r" b="b"/>
              <a:pathLst>
                <a:path w="20372" h="20037" extrusionOk="0">
                  <a:moveTo>
                    <a:pt x="0" y="0"/>
                  </a:moveTo>
                  <a:lnTo>
                    <a:pt x="0" y="20036"/>
                  </a:lnTo>
                  <a:lnTo>
                    <a:pt x="20371" y="10046"/>
                  </a:lnTo>
                  <a:lnTo>
                    <a:pt x="0"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p10"/>
            <p:cNvSpPr/>
            <p:nvPr/>
          </p:nvSpPr>
          <p:spPr>
            <a:xfrm>
              <a:off x="8536142" y="4182670"/>
              <a:ext cx="607856" cy="643356"/>
            </a:xfrm>
            <a:custGeom>
              <a:avLst/>
              <a:gdLst/>
              <a:ahLst/>
              <a:cxnLst/>
              <a:rect l="l" t="t" r="r" b="b"/>
              <a:pathLst>
                <a:path w="20427" h="20036" extrusionOk="0">
                  <a:moveTo>
                    <a:pt x="0" y="0"/>
                  </a:moveTo>
                  <a:lnTo>
                    <a:pt x="0" y="20036"/>
                  </a:lnTo>
                  <a:lnTo>
                    <a:pt x="20427" y="9990"/>
                  </a:lnTo>
                  <a:lnTo>
                    <a:pt x="0"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10"/>
            <p:cNvSpPr/>
            <p:nvPr/>
          </p:nvSpPr>
          <p:spPr>
            <a:xfrm>
              <a:off x="7322095" y="4825993"/>
              <a:ext cx="607886" cy="320811"/>
            </a:xfrm>
            <a:custGeom>
              <a:avLst/>
              <a:gdLst/>
              <a:ahLst/>
              <a:cxnLst/>
              <a:rect l="l" t="t" r="r" b="b"/>
              <a:pathLst>
                <a:path w="20428" h="9991" extrusionOk="0">
                  <a:moveTo>
                    <a:pt x="1" y="1"/>
                  </a:moveTo>
                  <a:lnTo>
                    <a:pt x="1" y="9991"/>
                  </a:lnTo>
                  <a:lnTo>
                    <a:pt x="20427" y="9991"/>
                  </a:lnTo>
                  <a:lnTo>
                    <a:pt x="1"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 name="Google Shape;83;p10"/>
            <p:cNvSpPr/>
            <p:nvPr/>
          </p:nvSpPr>
          <p:spPr>
            <a:xfrm>
              <a:off x="7929952" y="4503448"/>
              <a:ext cx="606220" cy="643356"/>
            </a:xfrm>
            <a:custGeom>
              <a:avLst/>
              <a:gdLst/>
              <a:ahLst/>
              <a:cxnLst/>
              <a:rect l="l" t="t" r="r" b="b"/>
              <a:pathLst>
                <a:path w="20372" h="20036" extrusionOk="0">
                  <a:moveTo>
                    <a:pt x="0" y="0"/>
                  </a:moveTo>
                  <a:lnTo>
                    <a:pt x="0" y="20036"/>
                  </a:lnTo>
                  <a:lnTo>
                    <a:pt x="20371" y="10046"/>
                  </a:lnTo>
                  <a:lnTo>
                    <a:pt x="0" y="0"/>
                  </a:lnTo>
                  <a:close/>
                </a:path>
              </a:pathLst>
            </a:custGeom>
            <a:solidFill>
              <a:srgbClr val="FFFFFF">
                <a:alpha val="5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p10"/>
            <p:cNvSpPr/>
            <p:nvPr/>
          </p:nvSpPr>
          <p:spPr>
            <a:xfrm>
              <a:off x="8536142" y="4825993"/>
              <a:ext cx="607856" cy="320811"/>
            </a:xfrm>
            <a:custGeom>
              <a:avLst/>
              <a:gdLst/>
              <a:ahLst/>
              <a:cxnLst/>
              <a:rect l="l" t="t" r="r" b="b"/>
              <a:pathLst>
                <a:path w="20427" h="9991" extrusionOk="0">
                  <a:moveTo>
                    <a:pt x="0" y="1"/>
                  </a:moveTo>
                  <a:lnTo>
                    <a:pt x="0" y="9991"/>
                  </a:lnTo>
                  <a:lnTo>
                    <a:pt x="20427" y="9991"/>
                  </a:lnTo>
                  <a:lnTo>
                    <a:pt x="0" y="1"/>
                  </a:lnTo>
                  <a:close/>
                </a:path>
              </a:pathLst>
            </a:custGeom>
            <a:solidFill>
              <a:srgbClr val="FFFFFF">
                <a:alpha val="5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Google Shape;85;p10"/>
            <p:cNvSpPr/>
            <p:nvPr/>
          </p:nvSpPr>
          <p:spPr>
            <a:xfrm>
              <a:off x="7322095" y="3860093"/>
              <a:ext cx="607886" cy="643388"/>
            </a:xfrm>
            <a:custGeom>
              <a:avLst/>
              <a:gdLst/>
              <a:ahLst/>
              <a:cxnLst/>
              <a:rect l="l" t="t" r="r" b="b"/>
              <a:pathLst>
                <a:path w="20428" h="20037" extrusionOk="0">
                  <a:moveTo>
                    <a:pt x="20427" y="0"/>
                  </a:moveTo>
                  <a:lnTo>
                    <a:pt x="1" y="10046"/>
                  </a:lnTo>
                  <a:lnTo>
                    <a:pt x="20427" y="20036"/>
                  </a:lnTo>
                  <a:lnTo>
                    <a:pt x="20427"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 name="Google Shape;86;p10"/>
            <p:cNvSpPr/>
            <p:nvPr/>
          </p:nvSpPr>
          <p:spPr>
            <a:xfrm>
              <a:off x="8536142" y="3860093"/>
              <a:ext cx="607856" cy="643388"/>
            </a:xfrm>
            <a:custGeom>
              <a:avLst/>
              <a:gdLst/>
              <a:ahLst/>
              <a:cxnLst/>
              <a:rect l="l" t="t" r="r" b="b"/>
              <a:pathLst>
                <a:path w="20427" h="20037" extrusionOk="0">
                  <a:moveTo>
                    <a:pt x="20427" y="0"/>
                  </a:moveTo>
                  <a:lnTo>
                    <a:pt x="0" y="10046"/>
                  </a:lnTo>
                  <a:lnTo>
                    <a:pt x="20427" y="20036"/>
                  </a:lnTo>
                  <a:lnTo>
                    <a:pt x="20427" y="0"/>
                  </a:lnTo>
                  <a:close/>
                </a:path>
              </a:pathLst>
            </a:custGeom>
            <a:no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10"/>
            <p:cNvSpPr/>
            <p:nvPr/>
          </p:nvSpPr>
          <p:spPr>
            <a:xfrm>
              <a:off x="7929952" y="4182670"/>
              <a:ext cx="606220" cy="643356"/>
            </a:xfrm>
            <a:custGeom>
              <a:avLst/>
              <a:gdLst/>
              <a:ahLst/>
              <a:cxnLst/>
              <a:rect l="l" t="t" r="r" b="b"/>
              <a:pathLst>
                <a:path w="20372" h="20036" extrusionOk="0">
                  <a:moveTo>
                    <a:pt x="20371" y="0"/>
                  </a:moveTo>
                  <a:lnTo>
                    <a:pt x="0" y="9990"/>
                  </a:lnTo>
                  <a:lnTo>
                    <a:pt x="20371" y="20036"/>
                  </a:lnTo>
                  <a:lnTo>
                    <a:pt x="20371"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 name="Google Shape;88;p10"/>
            <p:cNvSpPr/>
            <p:nvPr/>
          </p:nvSpPr>
          <p:spPr>
            <a:xfrm>
              <a:off x="7322095" y="4503448"/>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 name="Google Shape;89;p10"/>
            <p:cNvSpPr/>
            <p:nvPr/>
          </p:nvSpPr>
          <p:spPr>
            <a:xfrm>
              <a:off x="7929952" y="4825993"/>
              <a:ext cx="606220" cy="320811"/>
            </a:xfrm>
            <a:custGeom>
              <a:avLst/>
              <a:gdLst/>
              <a:ahLst/>
              <a:cxnLst/>
              <a:rect l="l" t="t" r="r" b="b"/>
              <a:pathLst>
                <a:path w="20372" h="9991" extrusionOk="0">
                  <a:moveTo>
                    <a:pt x="20371" y="1"/>
                  </a:moveTo>
                  <a:lnTo>
                    <a:pt x="0" y="9991"/>
                  </a:lnTo>
                  <a:lnTo>
                    <a:pt x="20371" y="9991"/>
                  </a:lnTo>
                  <a:lnTo>
                    <a:pt x="20371"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 name="Google Shape;90;p10"/>
            <p:cNvSpPr/>
            <p:nvPr/>
          </p:nvSpPr>
          <p:spPr>
            <a:xfrm>
              <a:off x="8536142" y="4503448"/>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 name="Google Shape;91;p10"/>
            <p:cNvSpPr/>
            <p:nvPr/>
          </p:nvSpPr>
          <p:spPr>
            <a:xfrm>
              <a:off x="6714243" y="4825993"/>
              <a:ext cx="607856" cy="320811"/>
            </a:xfrm>
            <a:custGeom>
              <a:avLst/>
              <a:gdLst/>
              <a:ahLst/>
              <a:cxnLst/>
              <a:rect l="l" t="t" r="r" b="b"/>
              <a:pathLst>
                <a:path w="20427" h="9991" extrusionOk="0">
                  <a:moveTo>
                    <a:pt x="20427" y="1"/>
                  </a:moveTo>
                  <a:lnTo>
                    <a:pt x="0" y="9991"/>
                  </a:lnTo>
                  <a:lnTo>
                    <a:pt x="20427" y="9991"/>
                  </a:lnTo>
                  <a:lnTo>
                    <a:pt x="20427" y="1"/>
                  </a:lnTo>
                  <a:close/>
                </a:path>
              </a:pathLst>
            </a:custGeom>
            <a:solidFill>
              <a:srgbClr val="FFFFFF">
                <a:alpha val="2274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2"/>
        <p:cNvGrpSpPr/>
        <p:nvPr/>
      </p:nvGrpSpPr>
      <p:grpSpPr>
        <a:xfrm>
          <a:off x="0" y="0"/>
          <a:ext cx="0" cy="0"/>
          <a:chOff x="0" y="0"/>
          <a:chExt cx="0" cy="0"/>
        </a:xfrm>
      </p:grpSpPr>
      <p:grpSp>
        <p:nvGrpSpPr>
          <p:cNvPr id="93" name="Google Shape;93;p11"/>
          <p:cNvGrpSpPr/>
          <p:nvPr/>
        </p:nvGrpSpPr>
        <p:grpSpPr>
          <a:xfrm rot="10800000" flipH="1">
            <a:off x="900" y="3856776"/>
            <a:ext cx="9143992" cy="1286720"/>
            <a:chOff x="900" y="0"/>
            <a:chExt cx="9143992" cy="1286720"/>
          </a:xfrm>
        </p:grpSpPr>
        <p:sp>
          <p:nvSpPr>
            <p:cNvPr id="94" name="Google Shape;94;p11"/>
            <p:cNvSpPr/>
            <p:nvPr/>
          </p:nvSpPr>
          <p:spPr>
            <a:xfrm>
              <a:off x="4878953" y="643320"/>
              <a:ext cx="609899"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11"/>
            <p:cNvSpPr/>
            <p:nvPr/>
          </p:nvSpPr>
          <p:spPr>
            <a:xfrm>
              <a:off x="5488830" y="322543"/>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11"/>
            <p:cNvSpPr/>
            <p:nvPr/>
          </p:nvSpPr>
          <p:spPr>
            <a:xfrm>
              <a:off x="8536629" y="863"/>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p11"/>
            <p:cNvSpPr/>
            <p:nvPr/>
          </p:nvSpPr>
          <p:spPr>
            <a:xfrm>
              <a:off x="6706973" y="322543"/>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p11"/>
            <p:cNvSpPr/>
            <p:nvPr/>
          </p:nvSpPr>
          <p:spPr>
            <a:xfrm>
              <a:off x="4878953" y="0"/>
              <a:ext cx="609899" cy="643356"/>
            </a:xfrm>
            <a:custGeom>
              <a:avLst/>
              <a:gdLst/>
              <a:ahLst/>
              <a:cxnLst/>
              <a:rect l="l" t="t" r="r" b="b"/>
              <a:pathLst>
                <a:path w="20427" h="20036" extrusionOk="0">
                  <a:moveTo>
                    <a:pt x="0" y="0"/>
                  </a:moveTo>
                  <a:lnTo>
                    <a:pt x="0" y="20036"/>
                  </a:lnTo>
                  <a:lnTo>
                    <a:pt x="20427" y="10046"/>
                  </a:lnTo>
                  <a:lnTo>
                    <a:pt x="0"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11"/>
            <p:cNvSpPr/>
            <p:nvPr/>
          </p:nvSpPr>
          <p:spPr>
            <a:xfrm>
              <a:off x="5488830" y="0"/>
              <a:ext cx="608257" cy="322577"/>
            </a:xfrm>
            <a:custGeom>
              <a:avLst/>
              <a:gdLst/>
              <a:ahLst/>
              <a:cxnLst/>
              <a:rect l="l" t="t" r="r" b="b"/>
              <a:pathLst>
                <a:path w="20372" h="10046" extrusionOk="0">
                  <a:moveTo>
                    <a:pt x="1" y="0"/>
                  </a:moveTo>
                  <a:lnTo>
                    <a:pt x="1" y="10046"/>
                  </a:lnTo>
                  <a:lnTo>
                    <a:pt x="20372"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 name="Google Shape;100;p11"/>
            <p:cNvSpPr/>
            <p:nvPr/>
          </p:nvSpPr>
          <p:spPr>
            <a:xfrm>
              <a:off x="6097065"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 name="Google Shape;101;p11"/>
            <p:cNvSpPr/>
            <p:nvPr/>
          </p:nvSpPr>
          <p:spPr>
            <a:xfrm>
              <a:off x="6706973" y="0"/>
              <a:ext cx="609899" cy="322577"/>
            </a:xfrm>
            <a:custGeom>
              <a:avLst/>
              <a:gdLst/>
              <a:ahLst/>
              <a:cxnLst/>
              <a:rect l="l" t="t" r="r" b="b"/>
              <a:pathLst>
                <a:path w="20427" h="10046" extrusionOk="0">
                  <a:moveTo>
                    <a:pt x="0" y="0"/>
                  </a:moveTo>
                  <a:lnTo>
                    <a:pt x="0" y="10046"/>
                  </a:lnTo>
                  <a:lnTo>
                    <a:pt x="20427"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11"/>
            <p:cNvSpPr/>
            <p:nvPr/>
          </p:nvSpPr>
          <p:spPr>
            <a:xfrm>
              <a:off x="7316850"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11"/>
            <p:cNvSpPr/>
            <p:nvPr/>
          </p:nvSpPr>
          <p:spPr>
            <a:xfrm>
              <a:off x="4878953" y="322543"/>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 name="Google Shape;104;p11"/>
            <p:cNvSpPr/>
            <p:nvPr/>
          </p:nvSpPr>
          <p:spPr>
            <a:xfrm>
              <a:off x="5488830" y="643320"/>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11"/>
            <p:cNvSpPr/>
            <p:nvPr/>
          </p:nvSpPr>
          <p:spPr>
            <a:xfrm>
              <a:off x="7926751" y="863"/>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p11"/>
            <p:cNvSpPr/>
            <p:nvPr/>
          </p:nvSpPr>
          <p:spPr>
            <a:xfrm>
              <a:off x="8536629" y="321640"/>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p11"/>
            <p:cNvSpPr/>
            <p:nvPr/>
          </p:nvSpPr>
          <p:spPr>
            <a:xfrm>
              <a:off x="6097065" y="322543"/>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11"/>
            <p:cNvSpPr/>
            <p:nvPr/>
          </p:nvSpPr>
          <p:spPr>
            <a:xfrm>
              <a:off x="6706962"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11"/>
            <p:cNvSpPr/>
            <p:nvPr/>
          </p:nvSpPr>
          <p:spPr>
            <a:xfrm>
              <a:off x="4878953" y="0"/>
              <a:ext cx="609899" cy="322577"/>
            </a:xfrm>
            <a:custGeom>
              <a:avLst/>
              <a:gdLst/>
              <a:ahLst/>
              <a:cxnLst/>
              <a:rect l="l" t="t" r="r" b="b"/>
              <a:pathLst>
                <a:path w="20427" h="10046" extrusionOk="0">
                  <a:moveTo>
                    <a:pt x="0" y="0"/>
                  </a:moveTo>
                  <a:lnTo>
                    <a:pt x="20427"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11"/>
            <p:cNvSpPr/>
            <p:nvPr/>
          </p:nvSpPr>
          <p:spPr>
            <a:xfrm>
              <a:off x="5488830" y="0"/>
              <a:ext cx="608257"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 name="Google Shape;111;p11"/>
            <p:cNvSpPr/>
            <p:nvPr/>
          </p:nvSpPr>
          <p:spPr>
            <a:xfrm>
              <a:off x="6097065" y="0"/>
              <a:ext cx="609929" cy="322577"/>
            </a:xfrm>
            <a:custGeom>
              <a:avLst/>
              <a:gdLst/>
              <a:ahLst/>
              <a:cxnLst/>
              <a:rect l="l" t="t" r="r" b="b"/>
              <a:pathLst>
                <a:path w="20428" h="10046" extrusionOk="0">
                  <a:moveTo>
                    <a:pt x="1"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p11"/>
            <p:cNvSpPr/>
            <p:nvPr/>
          </p:nvSpPr>
          <p:spPr>
            <a:xfrm>
              <a:off x="8534993" y="0"/>
              <a:ext cx="609899"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11"/>
            <p:cNvSpPr/>
            <p:nvPr/>
          </p:nvSpPr>
          <p:spPr>
            <a:xfrm>
              <a:off x="7926757" y="0"/>
              <a:ext cx="608257" cy="322577"/>
            </a:xfrm>
            <a:custGeom>
              <a:avLst/>
              <a:gdLst/>
              <a:ahLst/>
              <a:cxnLst/>
              <a:rect l="l" t="t" r="r" b="b"/>
              <a:pathLst>
                <a:path w="20372" h="10046" extrusionOk="0">
                  <a:moveTo>
                    <a:pt x="0" y="0"/>
                  </a:moveTo>
                  <a:lnTo>
                    <a:pt x="0" y="10046"/>
                  </a:lnTo>
                  <a:lnTo>
                    <a:pt x="20371"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 name="Google Shape;114;p11"/>
            <p:cNvSpPr/>
            <p:nvPr/>
          </p:nvSpPr>
          <p:spPr>
            <a:xfrm>
              <a:off x="7925909" y="321643"/>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64646">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 name="Google Shape;115;p11"/>
            <p:cNvSpPr/>
            <p:nvPr/>
          </p:nvSpPr>
          <p:spPr>
            <a:xfrm flipH="1">
              <a:off x="7316858"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11"/>
            <p:cNvSpPr/>
            <p:nvPr/>
          </p:nvSpPr>
          <p:spPr>
            <a:xfrm>
              <a:off x="900" y="643324"/>
              <a:ext cx="609899"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11"/>
            <p:cNvSpPr/>
            <p:nvPr/>
          </p:nvSpPr>
          <p:spPr>
            <a:xfrm>
              <a:off x="610793" y="322545"/>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11"/>
            <p:cNvSpPr/>
            <p:nvPr/>
          </p:nvSpPr>
          <p:spPr>
            <a:xfrm>
              <a:off x="3658671" y="863"/>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11"/>
            <p:cNvSpPr/>
            <p:nvPr/>
          </p:nvSpPr>
          <p:spPr>
            <a:xfrm>
              <a:off x="1828968" y="322545"/>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 name="Google Shape;120;p11"/>
            <p:cNvSpPr/>
            <p:nvPr/>
          </p:nvSpPr>
          <p:spPr>
            <a:xfrm>
              <a:off x="4266922" y="321642"/>
              <a:ext cx="609929" cy="643388"/>
            </a:xfrm>
            <a:custGeom>
              <a:avLst/>
              <a:gdLst/>
              <a:ahLst/>
              <a:cxnLst/>
              <a:rect l="l" t="t" r="r" b="b"/>
              <a:pathLst>
                <a:path w="20428" h="20037" extrusionOk="0">
                  <a:moveTo>
                    <a:pt x="1" y="1"/>
                  </a:moveTo>
                  <a:lnTo>
                    <a:pt x="1" y="20037"/>
                  </a:lnTo>
                  <a:lnTo>
                    <a:pt x="20427" y="10047"/>
                  </a:lnTo>
                  <a:lnTo>
                    <a:pt x="1" y="1"/>
                  </a:lnTo>
                  <a:close/>
                </a:path>
              </a:pathLst>
            </a:custGeom>
            <a:solidFill>
              <a:srgbClr val="F64646">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11"/>
            <p:cNvSpPr/>
            <p:nvPr/>
          </p:nvSpPr>
          <p:spPr>
            <a:xfrm>
              <a:off x="900" y="0"/>
              <a:ext cx="609899" cy="643356"/>
            </a:xfrm>
            <a:custGeom>
              <a:avLst/>
              <a:gdLst/>
              <a:ahLst/>
              <a:cxnLst/>
              <a:rect l="l" t="t" r="r" b="b"/>
              <a:pathLst>
                <a:path w="20427" h="20036" extrusionOk="0">
                  <a:moveTo>
                    <a:pt x="0" y="0"/>
                  </a:moveTo>
                  <a:lnTo>
                    <a:pt x="0" y="20036"/>
                  </a:lnTo>
                  <a:lnTo>
                    <a:pt x="20427" y="10046"/>
                  </a:lnTo>
                  <a:lnTo>
                    <a:pt x="0" y="0"/>
                  </a:lnTo>
                  <a:close/>
                </a:path>
              </a:pathLst>
            </a:custGeom>
            <a:solidFill>
              <a:srgbClr val="A61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11"/>
            <p:cNvSpPr/>
            <p:nvPr/>
          </p:nvSpPr>
          <p:spPr>
            <a:xfrm>
              <a:off x="610793" y="0"/>
              <a:ext cx="608257" cy="322577"/>
            </a:xfrm>
            <a:custGeom>
              <a:avLst/>
              <a:gdLst/>
              <a:ahLst/>
              <a:cxnLst/>
              <a:rect l="l" t="t" r="r" b="b"/>
              <a:pathLst>
                <a:path w="20372" h="10046" extrusionOk="0">
                  <a:moveTo>
                    <a:pt x="1" y="0"/>
                  </a:moveTo>
                  <a:lnTo>
                    <a:pt x="1" y="10046"/>
                  </a:lnTo>
                  <a:lnTo>
                    <a:pt x="20372"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11"/>
            <p:cNvSpPr/>
            <p:nvPr/>
          </p:nvSpPr>
          <p:spPr>
            <a:xfrm>
              <a:off x="1219044"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11"/>
            <p:cNvSpPr/>
            <p:nvPr/>
          </p:nvSpPr>
          <p:spPr>
            <a:xfrm>
              <a:off x="1828968" y="0"/>
              <a:ext cx="609899" cy="322577"/>
            </a:xfrm>
            <a:custGeom>
              <a:avLst/>
              <a:gdLst/>
              <a:ahLst/>
              <a:cxnLst/>
              <a:rect l="l" t="t" r="r" b="b"/>
              <a:pathLst>
                <a:path w="20427" h="10046" extrusionOk="0">
                  <a:moveTo>
                    <a:pt x="0" y="0"/>
                  </a:moveTo>
                  <a:lnTo>
                    <a:pt x="0" y="10046"/>
                  </a:lnTo>
                  <a:lnTo>
                    <a:pt x="20427"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 name="Google Shape;125;p11"/>
            <p:cNvSpPr/>
            <p:nvPr/>
          </p:nvSpPr>
          <p:spPr>
            <a:xfrm>
              <a:off x="2438861"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11"/>
            <p:cNvSpPr/>
            <p:nvPr/>
          </p:nvSpPr>
          <p:spPr>
            <a:xfrm>
              <a:off x="900" y="322545"/>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11"/>
            <p:cNvSpPr/>
            <p:nvPr/>
          </p:nvSpPr>
          <p:spPr>
            <a:xfrm>
              <a:off x="610793" y="643324"/>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11"/>
            <p:cNvSpPr/>
            <p:nvPr/>
          </p:nvSpPr>
          <p:spPr>
            <a:xfrm>
              <a:off x="3048778" y="863"/>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11"/>
            <p:cNvSpPr/>
            <p:nvPr/>
          </p:nvSpPr>
          <p:spPr>
            <a:xfrm>
              <a:off x="3658671" y="321642"/>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 name="Google Shape;130;p11"/>
            <p:cNvSpPr/>
            <p:nvPr/>
          </p:nvSpPr>
          <p:spPr>
            <a:xfrm>
              <a:off x="1219044" y="322545"/>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 name="Google Shape;131;p11"/>
            <p:cNvSpPr/>
            <p:nvPr/>
          </p:nvSpPr>
          <p:spPr>
            <a:xfrm>
              <a:off x="4266922" y="863"/>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11"/>
            <p:cNvSpPr/>
            <p:nvPr/>
          </p:nvSpPr>
          <p:spPr>
            <a:xfrm>
              <a:off x="900" y="0"/>
              <a:ext cx="609899"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 name="Google Shape;133;p11"/>
            <p:cNvSpPr/>
            <p:nvPr/>
          </p:nvSpPr>
          <p:spPr>
            <a:xfrm>
              <a:off x="610793" y="0"/>
              <a:ext cx="608257"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 name="Google Shape;134;p11"/>
            <p:cNvSpPr/>
            <p:nvPr/>
          </p:nvSpPr>
          <p:spPr>
            <a:xfrm>
              <a:off x="1219044" y="0"/>
              <a:ext cx="609929" cy="322577"/>
            </a:xfrm>
            <a:custGeom>
              <a:avLst/>
              <a:gdLst/>
              <a:ahLst/>
              <a:cxnLst/>
              <a:rect l="l" t="t" r="r" b="b"/>
              <a:pathLst>
                <a:path w="20428" h="10046" extrusionOk="0">
                  <a:moveTo>
                    <a:pt x="1" y="0"/>
                  </a:moveTo>
                  <a:lnTo>
                    <a:pt x="20427" y="10046"/>
                  </a:lnTo>
                  <a:lnTo>
                    <a:pt x="20427"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p11"/>
            <p:cNvSpPr/>
            <p:nvPr/>
          </p:nvSpPr>
          <p:spPr>
            <a:xfrm>
              <a:off x="4266958" y="0"/>
              <a:ext cx="609899" cy="322577"/>
            </a:xfrm>
            <a:custGeom>
              <a:avLst/>
              <a:gdLst/>
              <a:ahLst/>
              <a:cxnLst/>
              <a:rect l="l" t="t" r="r" b="b"/>
              <a:pathLst>
                <a:path w="20427" h="10046" extrusionOk="0">
                  <a:moveTo>
                    <a:pt x="0" y="0"/>
                  </a:moveTo>
                  <a:lnTo>
                    <a:pt x="0"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11"/>
            <p:cNvSpPr/>
            <p:nvPr/>
          </p:nvSpPr>
          <p:spPr>
            <a:xfrm>
              <a:off x="3657035" y="0"/>
              <a:ext cx="609899"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11"/>
            <p:cNvSpPr/>
            <p:nvPr/>
          </p:nvSpPr>
          <p:spPr>
            <a:xfrm>
              <a:off x="3048784" y="0"/>
              <a:ext cx="608257" cy="322577"/>
            </a:xfrm>
            <a:custGeom>
              <a:avLst/>
              <a:gdLst/>
              <a:ahLst/>
              <a:cxnLst/>
              <a:rect l="l" t="t" r="r" b="b"/>
              <a:pathLst>
                <a:path w="20372" h="10046" extrusionOk="0">
                  <a:moveTo>
                    <a:pt x="0" y="0"/>
                  </a:moveTo>
                  <a:lnTo>
                    <a:pt x="0" y="10046"/>
                  </a:lnTo>
                  <a:lnTo>
                    <a:pt x="20371"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11"/>
            <p:cNvSpPr/>
            <p:nvPr/>
          </p:nvSpPr>
          <p:spPr>
            <a:xfrm>
              <a:off x="2438861" y="0"/>
              <a:ext cx="609929" cy="322577"/>
            </a:xfrm>
            <a:custGeom>
              <a:avLst/>
              <a:gdLst/>
              <a:ahLst/>
              <a:cxnLst/>
              <a:rect l="l" t="t" r="r" b="b"/>
              <a:pathLst>
                <a:path w="20428" h="10046" extrusionOk="0">
                  <a:moveTo>
                    <a:pt x="1" y="0"/>
                  </a:moveTo>
                  <a:lnTo>
                    <a:pt x="20427" y="10046"/>
                  </a:lnTo>
                  <a:lnTo>
                    <a:pt x="20427" y="0"/>
                  </a:lnTo>
                  <a:close/>
                </a:path>
              </a:pathLst>
            </a:custGeom>
            <a:solidFill>
              <a:srgbClr val="A61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11"/>
            <p:cNvSpPr/>
            <p:nvPr/>
          </p:nvSpPr>
          <p:spPr>
            <a:xfrm>
              <a:off x="3047936" y="321645"/>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11"/>
            <p:cNvSpPr/>
            <p:nvPr/>
          </p:nvSpPr>
          <p:spPr>
            <a:xfrm flipH="1">
              <a:off x="3658935" y="643332"/>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11"/>
            <p:cNvSpPr/>
            <p:nvPr/>
          </p:nvSpPr>
          <p:spPr>
            <a:xfrm flipH="1">
              <a:off x="1219312"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42" name="Google Shape;142;p11"/>
          <p:cNvSpPr txBox="1">
            <a:spLocks noGrp="1"/>
          </p:cNvSpPr>
          <p:nvPr>
            <p:ph type="title"/>
          </p:nvPr>
        </p:nvSpPr>
        <p:spPr>
          <a:xfrm>
            <a:off x="0" y="0"/>
            <a:ext cx="9144000" cy="696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000"/>
              <a:buNone/>
              <a:defRPr sz="2000"/>
            </a:lvl1pPr>
            <a:lvl2pPr lvl="1" algn="ctr">
              <a:lnSpc>
                <a:spcPct val="100000"/>
              </a:lnSpc>
              <a:spcBef>
                <a:spcPts val="0"/>
              </a:spcBef>
              <a:spcAft>
                <a:spcPts val="0"/>
              </a:spcAft>
              <a:buSzPts val="2000"/>
              <a:buNone/>
              <a:defRPr sz="2000"/>
            </a:lvl2pPr>
            <a:lvl3pPr lvl="2" algn="ctr">
              <a:lnSpc>
                <a:spcPct val="100000"/>
              </a:lnSpc>
              <a:spcBef>
                <a:spcPts val="0"/>
              </a:spcBef>
              <a:spcAft>
                <a:spcPts val="0"/>
              </a:spcAft>
              <a:buSzPts val="2000"/>
              <a:buNone/>
              <a:defRPr sz="2000"/>
            </a:lvl3pPr>
            <a:lvl4pPr lvl="3" algn="ctr">
              <a:lnSpc>
                <a:spcPct val="100000"/>
              </a:lnSpc>
              <a:spcBef>
                <a:spcPts val="0"/>
              </a:spcBef>
              <a:spcAft>
                <a:spcPts val="0"/>
              </a:spcAft>
              <a:buSzPts val="2000"/>
              <a:buNone/>
              <a:defRPr sz="2000"/>
            </a:lvl4pPr>
            <a:lvl5pPr lvl="4" algn="ctr">
              <a:lnSpc>
                <a:spcPct val="100000"/>
              </a:lnSpc>
              <a:spcBef>
                <a:spcPts val="0"/>
              </a:spcBef>
              <a:spcAft>
                <a:spcPts val="0"/>
              </a:spcAft>
              <a:buSzPts val="2000"/>
              <a:buNone/>
              <a:defRPr sz="2000"/>
            </a:lvl5pPr>
            <a:lvl6pPr lvl="5" algn="ctr">
              <a:lnSpc>
                <a:spcPct val="100000"/>
              </a:lnSpc>
              <a:spcBef>
                <a:spcPts val="0"/>
              </a:spcBef>
              <a:spcAft>
                <a:spcPts val="0"/>
              </a:spcAft>
              <a:buSzPts val="2000"/>
              <a:buNone/>
              <a:defRPr sz="2000"/>
            </a:lvl6pPr>
            <a:lvl7pPr lvl="6" algn="ctr">
              <a:lnSpc>
                <a:spcPct val="100000"/>
              </a:lnSpc>
              <a:spcBef>
                <a:spcPts val="0"/>
              </a:spcBef>
              <a:spcAft>
                <a:spcPts val="0"/>
              </a:spcAft>
              <a:buSzPts val="2000"/>
              <a:buNone/>
              <a:defRPr sz="2000"/>
            </a:lvl7pPr>
            <a:lvl8pPr lvl="7" algn="ctr">
              <a:lnSpc>
                <a:spcPct val="100000"/>
              </a:lnSpc>
              <a:spcBef>
                <a:spcPts val="0"/>
              </a:spcBef>
              <a:spcAft>
                <a:spcPts val="0"/>
              </a:spcAft>
              <a:buSzPts val="2000"/>
              <a:buNone/>
              <a:defRPr sz="2000"/>
            </a:lvl8pPr>
            <a:lvl9pPr lvl="8" algn="ctr">
              <a:lnSpc>
                <a:spcPct val="100000"/>
              </a:lnSpc>
              <a:spcBef>
                <a:spcPts val="0"/>
              </a:spcBef>
              <a:spcAft>
                <a:spcPts val="0"/>
              </a:spcAft>
              <a:buSzPts val="2000"/>
              <a:buNone/>
              <a:defRPr sz="2000"/>
            </a:lvl9pPr>
          </a:lstStyle>
          <a:p>
            <a:endParaRPr/>
          </a:p>
        </p:txBody>
      </p:sp>
      <p:sp>
        <p:nvSpPr>
          <p:cNvPr id="143" name="Google Shape;143;p1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1pPr>
            <a:lvl2pPr marL="0" marR="0" lvl="1"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2pPr>
            <a:lvl3pPr marL="0" marR="0" lvl="2"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3pPr>
            <a:lvl4pPr marL="0" marR="0" lvl="3"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4pPr>
            <a:lvl5pPr marL="0" marR="0" lvl="4"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5pPr>
            <a:lvl6pPr marL="0" marR="0" lvl="5"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6pPr>
            <a:lvl7pPr marL="0" marR="0" lvl="6"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7pPr>
            <a:lvl8pPr marL="0" marR="0" lvl="7"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8pPr>
            <a:lvl9pPr marL="0" marR="0" lvl="8"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44"/>
        <p:cNvGrpSpPr/>
        <p:nvPr/>
      </p:nvGrpSpPr>
      <p:grpSpPr>
        <a:xfrm>
          <a:off x="0" y="0"/>
          <a:ext cx="0" cy="0"/>
          <a:chOff x="0" y="0"/>
          <a:chExt cx="0" cy="0"/>
        </a:xfrm>
      </p:grpSpPr>
      <p:grpSp>
        <p:nvGrpSpPr>
          <p:cNvPr id="145" name="Google Shape;145;p12"/>
          <p:cNvGrpSpPr/>
          <p:nvPr/>
        </p:nvGrpSpPr>
        <p:grpSpPr>
          <a:xfrm>
            <a:off x="900" y="0"/>
            <a:ext cx="9143992" cy="2564787"/>
            <a:chOff x="900" y="0"/>
            <a:chExt cx="9143992" cy="2564787"/>
          </a:xfrm>
        </p:grpSpPr>
        <p:sp>
          <p:nvSpPr>
            <p:cNvPr id="146" name="Google Shape;146;p12"/>
            <p:cNvSpPr/>
            <p:nvPr/>
          </p:nvSpPr>
          <p:spPr>
            <a:xfrm flipH="1">
              <a:off x="1219296" y="1278075"/>
              <a:ext cx="1214076" cy="1286712"/>
            </a:xfrm>
            <a:custGeom>
              <a:avLst/>
              <a:gdLst/>
              <a:ahLst/>
              <a:cxnLst/>
              <a:rect l="l" t="t" r="r" b="b"/>
              <a:pathLst>
                <a:path w="40799" h="40072" extrusionOk="0">
                  <a:moveTo>
                    <a:pt x="40798" y="0"/>
                  </a:moveTo>
                  <a:lnTo>
                    <a:pt x="1" y="20036"/>
                  </a:lnTo>
                  <a:lnTo>
                    <a:pt x="40798" y="40072"/>
                  </a:lnTo>
                  <a:lnTo>
                    <a:pt x="40798"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12"/>
            <p:cNvSpPr/>
            <p:nvPr/>
          </p:nvSpPr>
          <p:spPr>
            <a:xfrm>
              <a:off x="4878953" y="643320"/>
              <a:ext cx="609899"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12"/>
            <p:cNvSpPr/>
            <p:nvPr/>
          </p:nvSpPr>
          <p:spPr>
            <a:xfrm>
              <a:off x="5488830" y="322543"/>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9" name="Google Shape;149;p12"/>
            <p:cNvSpPr/>
            <p:nvPr/>
          </p:nvSpPr>
          <p:spPr>
            <a:xfrm>
              <a:off x="8536629" y="863"/>
              <a:ext cx="608257" cy="643388"/>
            </a:xfrm>
            <a:custGeom>
              <a:avLst/>
              <a:gdLst/>
              <a:ahLst/>
              <a:cxnLst/>
              <a:rect l="l" t="t" r="r" b="b"/>
              <a:pathLst>
                <a:path w="20372" h="20037" extrusionOk="0">
                  <a:moveTo>
                    <a:pt x="1" y="1"/>
                  </a:moveTo>
                  <a:lnTo>
                    <a:pt x="1" y="20037"/>
                  </a:lnTo>
                  <a:lnTo>
                    <a:pt x="20372" y="9991"/>
                  </a:lnTo>
                  <a:lnTo>
                    <a:pt x="1"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12"/>
            <p:cNvSpPr/>
            <p:nvPr/>
          </p:nvSpPr>
          <p:spPr>
            <a:xfrm>
              <a:off x="6706973" y="322543"/>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12"/>
            <p:cNvSpPr/>
            <p:nvPr/>
          </p:nvSpPr>
          <p:spPr>
            <a:xfrm>
              <a:off x="4878953" y="0"/>
              <a:ext cx="609899" cy="643356"/>
            </a:xfrm>
            <a:custGeom>
              <a:avLst/>
              <a:gdLst/>
              <a:ahLst/>
              <a:cxnLst/>
              <a:rect l="l" t="t" r="r" b="b"/>
              <a:pathLst>
                <a:path w="20427" h="20036" extrusionOk="0">
                  <a:moveTo>
                    <a:pt x="0" y="0"/>
                  </a:moveTo>
                  <a:lnTo>
                    <a:pt x="0" y="20036"/>
                  </a:lnTo>
                  <a:lnTo>
                    <a:pt x="20427" y="10046"/>
                  </a:lnTo>
                  <a:lnTo>
                    <a:pt x="0"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12"/>
            <p:cNvSpPr/>
            <p:nvPr/>
          </p:nvSpPr>
          <p:spPr>
            <a:xfrm>
              <a:off x="5488830" y="0"/>
              <a:ext cx="608257" cy="322577"/>
            </a:xfrm>
            <a:custGeom>
              <a:avLst/>
              <a:gdLst/>
              <a:ahLst/>
              <a:cxnLst/>
              <a:rect l="l" t="t" r="r" b="b"/>
              <a:pathLst>
                <a:path w="20372" h="10046" extrusionOk="0">
                  <a:moveTo>
                    <a:pt x="1" y="0"/>
                  </a:moveTo>
                  <a:lnTo>
                    <a:pt x="1" y="10046"/>
                  </a:lnTo>
                  <a:lnTo>
                    <a:pt x="20372"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 name="Google Shape;153;p12"/>
            <p:cNvSpPr/>
            <p:nvPr/>
          </p:nvSpPr>
          <p:spPr>
            <a:xfrm>
              <a:off x="6097065"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12"/>
            <p:cNvSpPr/>
            <p:nvPr/>
          </p:nvSpPr>
          <p:spPr>
            <a:xfrm>
              <a:off x="6706973" y="0"/>
              <a:ext cx="609899" cy="322577"/>
            </a:xfrm>
            <a:custGeom>
              <a:avLst/>
              <a:gdLst/>
              <a:ahLst/>
              <a:cxnLst/>
              <a:rect l="l" t="t" r="r" b="b"/>
              <a:pathLst>
                <a:path w="20427" h="10046" extrusionOk="0">
                  <a:moveTo>
                    <a:pt x="0" y="0"/>
                  </a:moveTo>
                  <a:lnTo>
                    <a:pt x="0" y="10046"/>
                  </a:lnTo>
                  <a:lnTo>
                    <a:pt x="20427"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 name="Google Shape;155;p12"/>
            <p:cNvSpPr/>
            <p:nvPr/>
          </p:nvSpPr>
          <p:spPr>
            <a:xfrm>
              <a:off x="7316850" y="0"/>
              <a:ext cx="609929"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12"/>
            <p:cNvSpPr/>
            <p:nvPr/>
          </p:nvSpPr>
          <p:spPr>
            <a:xfrm>
              <a:off x="4878953" y="322543"/>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12"/>
            <p:cNvSpPr/>
            <p:nvPr/>
          </p:nvSpPr>
          <p:spPr>
            <a:xfrm>
              <a:off x="5488830" y="643320"/>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12"/>
            <p:cNvSpPr/>
            <p:nvPr/>
          </p:nvSpPr>
          <p:spPr>
            <a:xfrm>
              <a:off x="7926751" y="863"/>
              <a:ext cx="609899"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12"/>
            <p:cNvSpPr/>
            <p:nvPr/>
          </p:nvSpPr>
          <p:spPr>
            <a:xfrm>
              <a:off x="8536629" y="321640"/>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p12"/>
            <p:cNvSpPr/>
            <p:nvPr/>
          </p:nvSpPr>
          <p:spPr>
            <a:xfrm>
              <a:off x="6097065" y="322543"/>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12"/>
            <p:cNvSpPr/>
            <p:nvPr/>
          </p:nvSpPr>
          <p:spPr>
            <a:xfrm>
              <a:off x="6706962"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12"/>
            <p:cNvSpPr/>
            <p:nvPr/>
          </p:nvSpPr>
          <p:spPr>
            <a:xfrm>
              <a:off x="4878953" y="0"/>
              <a:ext cx="609899" cy="322577"/>
            </a:xfrm>
            <a:custGeom>
              <a:avLst/>
              <a:gdLst/>
              <a:ahLst/>
              <a:cxnLst/>
              <a:rect l="l" t="t" r="r" b="b"/>
              <a:pathLst>
                <a:path w="20427" h="10046" extrusionOk="0">
                  <a:moveTo>
                    <a:pt x="0" y="0"/>
                  </a:moveTo>
                  <a:lnTo>
                    <a:pt x="20427"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12"/>
            <p:cNvSpPr/>
            <p:nvPr/>
          </p:nvSpPr>
          <p:spPr>
            <a:xfrm>
              <a:off x="5488830" y="0"/>
              <a:ext cx="608257"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12"/>
            <p:cNvSpPr/>
            <p:nvPr/>
          </p:nvSpPr>
          <p:spPr>
            <a:xfrm>
              <a:off x="6097065" y="0"/>
              <a:ext cx="609929" cy="322577"/>
            </a:xfrm>
            <a:custGeom>
              <a:avLst/>
              <a:gdLst/>
              <a:ahLst/>
              <a:cxnLst/>
              <a:rect l="l" t="t" r="r" b="b"/>
              <a:pathLst>
                <a:path w="20428" h="10046" extrusionOk="0">
                  <a:moveTo>
                    <a:pt x="1"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12"/>
            <p:cNvSpPr/>
            <p:nvPr/>
          </p:nvSpPr>
          <p:spPr>
            <a:xfrm>
              <a:off x="8534993" y="0"/>
              <a:ext cx="609899"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p12"/>
            <p:cNvSpPr/>
            <p:nvPr/>
          </p:nvSpPr>
          <p:spPr>
            <a:xfrm>
              <a:off x="7926757" y="0"/>
              <a:ext cx="608257" cy="322577"/>
            </a:xfrm>
            <a:custGeom>
              <a:avLst/>
              <a:gdLst/>
              <a:ahLst/>
              <a:cxnLst/>
              <a:rect l="l" t="t" r="r" b="b"/>
              <a:pathLst>
                <a:path w="20372" h="10046" extrusionOk="0">
                  <a:moveTo>
                    <a:pt x="0" y="0"/>
                  </a:moveTo>
                  <a:lnTo>
                    <a:pt x="0" y="10046"/>
                  </a:lnTo>
                  <a:lnTo>
                    <a:pt x="20371"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12"/>
            <p:cNvSpPr/>
            <p:nvPr/>
          </p:nvSpPr>
          <p:spPr>
            <a:xfrm>
              <a:off x="7925909" y="321643"/>
              <a:ext cx="609899" cy="643388"/>
            </a:xfrm>
            <a:custGeom>
              <a:avLst/>
              <a:gdLst/>
              <a:ahLst/>
              <a:cxnLst/>
              <a:rect l="l" t="t" r="r" b="b"/>
              <a:pathLst>
                <a:path w="20427" h="20037" extrusionOk="0">
                  <a:moveTo>
                    <a:pt x="0" y="1"/>
                  </a:moveTo>
                  <a:lnTo>
                    <a:pt x="0" y="20037"/>
                  </a:lnTo>
                  <a:lnTo>
                    <a:pt x="20427" y="9991"/>
                  </a:lnTo>
                  <a:lnTo>
                    <a:pt x="0" y="1"/>
                  </a:lnTo>
                  <a:close/>
                </a:path>
              </a:pathLst>
            </a:custGeom>
            <a:solidFill>
              <a:srgbClr val="F64646">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12"/>
            <p:cNvSpPr/>
            <p:nvPr/>
          </p:nvSpPr>
          <p:spPr>
            <a:xfrm flipH="1">
              <a:off x="7316858"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12"/>
            <p:cNvSpPr/>
            <p:nvPr/>
          </p:nvSpPr>
          <p:spPr>
            <a:xfrm>
              <a:off x="900" y="643324"/>
              <a:ext cx="609923"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 name="Google Shape;170;p12"/>
            <p:cNvSpPr/>
            <p:nvPr/>
          </p:nvSpPr>
          <p:spPr>
            <a:xfrm>
              <a:off x="610793" y="322545"/>
              <a:ext cx="608281" cy="643388"/>
            </a:xfrm>
            <a:custGeom>
              <a:avLst/>
              <a:gdLst/>
              <a:ahLst/>
              <a:cxnLst/>
              <a:rect l="l" t="t" r="r" b="b"/>
              <a:pathLst>
                <a:path w="20372" h="20037" extrusionOk="0">
                  <a:moveTo>
                    <a:pt x="1" y="1"/>
                  </a:moveTo>
                  <a:lnTo>
                    <a:pt x="1" y="20037"/>
                  </a:lnTo>
                  <a:lnTo>
                    <a:pt x="20372" y="9991"/>
                  </a:lnTo>
                  <a:lnTo>
                    <a:pt x="1"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p12"/>
            <p:cNvSpPr/>
            <p:nvPr/>
          </p:nvSpPr>
          <p:spPr>
            <a:xfrm>
              <a:off x="3658671" y="863"/>
              <a:ext cx="608281" cy="643388"/>
            </a:xfrm>
            <a:custGeom>
              <a:avLst/>
              <a:gdLst/>
              <a:ahLst/>
              <a:cxnLst/>
              <a:rect l="l" t="t" r="r" b="b"/>
              <a:pathLst>
                <a:path w="20372" h="20037" extrusionOk="0">
                  <a:moveTo>
                    <a:pt x="1" y="1"/>
                  </a:moveTo>
                  <a:lnTo>
                    <a:pt x="1" y="20037"/>
                  </a:lnTo>
                  <a:lnTo>
                    <a:pt x="20372" y="9991"/>
                  </a:lnTo>
                  <a:lnTo>
                    <a:pt x="1" y="1"/>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p12"/>
            <p:cNvSpPr/>
            <p:nvPr/>
          </p:nvSpPr>
          <p:spPr>
            <a:xfrm>
              <a:off x="1828968" y="322545"/>
              <a:ext cx="609923"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12"/>
            <p:cNvSpPr/>
            <p:nvPr/>
          </p:nvSpPr>
          <p:spPr>
            <a:xfrm>
              <a:off x="4266922" y="321642"/>
              <a:ext cx="609953" cy="643388"/>
            </a:xfrm>
            <a:custGeom>
              <a:avLst/>
              <a:gdLst/>
              <a:ahLst/>
              <a:cxnLst/>
              <a:rect l="l" t="t" r="r" b="b"/>
              <a:pathLst>
                <a:path w="20428" h="20037" extrusionOk="0">
                  <a:moveTo>
                    <a:pt x="1" y="1"/>
                  </a:moveTo>
                  <a:lnTo>
                    <a:pt x="1" y="20037"/>
                  </a:lnTo>
                  <a:lnTo>
                    <a:pt x="20427" y="10047"/>
                  </a:lnTo>
                  <a:lnTo>
                    <a:pt x="1" y="1"/>
                  </a:lnTo>
                  <a:close/>
                </a:path>
              </a:pathLst>
            </a:custGeom>
            <a:solidFill>
              <a:srgbClr val="F64646">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12"/>
            <p:cNvSpPr/>
            <p:nvPr/>
          </p:nvSpPr>
          <p:spPr>
            <a:xfrm>
              <a:off x="900" y="0"/>
              <a:ext cx="609923" cy="643356"/>
            </a:xfrm>
            <a:custGeom>
              <a:avLst/>
              <a:gdLst/>
              <a:ahLst/>
              <a:cxnLst/>
              <a:rect l="l" t="t" r="r" b="b"/>
              <a:pathLst>
                <a:path w="20427" h="20036" extrusionOk="0">
                  <a:moveTo>
                    <a:pt x="0" y="0"/>
                  </a:moveTo>
                  <a:lnTo>
                    <a:pt x="0" y="20036"/>
                  </a:lnTo>
                  <a:lnTo>
                    <a:pt x="20427" y="10046"/>
                  </a:lnTo>
                  <a:lnTo>
                    <a:pt x="0" y="0"/>
                  </a:lnTo>
                  <a:close/>
                </a:path>
              </a:pathLst>
            </a:custGeom>
            <a:solidFill>
              <a:srgbClr val="A61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12"/>
            <p:cNvSpPr/>
            <p:nvPr/>
          </p:nvSpPr>
          <p:spPr>
            <a:xfrm>
              <a:off x="610793" y="0"/>
              <a:ext cx="608281" cy="322577"/>
            </a:xfrm>
            <a:custGeom>
              <a:avLst/>
              <a:gdLst/>
              <a:ahLst/>
              <a:cxnLst/>
              <a:rect l="l" t="t" r="r" b="b"/>
              <a:pathLst>
                <a:path w="20372" h="10046" extrusionOk="0">
                  <a:moveTo>
                    <a:pt x="1" y="0"/>
                  </a:moveTo>
                  <a:lnTo>
                    <a:pt x="1" y="10046"/>
                  </a:lnTo>
                  <a:lnTo>
                    <a:pt x="20372"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12"/>
            <p:cNvSpPr/>
            <p:nvPr/>
          </p:nvSpPr>
          <p:spPr>
            <a:xfrm>
              <a:off x="1219044" y="0"/>
              <a:ext cx="609953"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12"/>
            <p:cNvSpPr/>
            <p:nvPr/>
          </p:nvSpPr>
          <p:spPr>
            <a:xfrm>
              <a:off x="1828968" y="0"/>
              <a:ext cx="609923" cy="322577"/>
            </a:xfrm>
            <a:custGeom>
              <a:avLst/>
              <a:gdLst/>
              <a:ahLst/>
              <a:cxnLst/>
              <a:rect l="l" t="t" r="r" b="b"/>
              <a:pathLst>
                <a:path w="20427" h="10046" extrusionOk="0">
                  <a:moveTo>
                    <a:pt x="0" y="0"/>
                  </a:moveTo>
                  <a:lnTo>
                    <a:pt x="0" y="10046"/>
                  </a:lnTo>
                  <a:lnTo>
                    <a:pt x="20427"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12"/>
            <p:cNvSpPr/>
            <p:nvPr/>
          </p:nvSpPr>
          <p:spPr>
            <a:xfrm>
              <a:off x="2438861" y="0"/>
              <a:ext cx="609953"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12"/>
            <p:cNvSpPr/>
            <p:nvPr/>
          </p:nvSpPr>
          <p:spPr>
            <a:xfrm>
              <a:off x="900" y="322545"/>
              <a:ext cx="609923"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12"/>
            <p:cNvSpPr/>
            <p:nvPr/>
          </p:nvSpPr>
          <p:spPr>
            <a:xfrm>
              <a:off x="610793" y="643324"/>
              <a:ext cx="608281"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12"/>
            <p:cNvSpPr/>
            <p:nvPr/>
          </p:nvSpPr>
          <p:spPr>
            <a:xfrm>
              <a:off x="3048778" y="863"/>
              <a:ext cx="609923"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12"/>
            <p:cNvSpPr/>
            <p:nvPr/>
          </p:nvSpPr>
          <p:spPr>
            <a:xfrm>
              <a:off x="3658671" y="321642"/>
              <a:ext cx="608281"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12"/>
            <p:cNvSpPr/>
            <p:nvPr/>
          </p:nvSpPr>
          <p:spPr>
            <a:xfrm>
              <a:off x="1219044" y="322545"/>
              <a:ext cx="609953"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p12"/>
            <p:cNvSpPr/>
            <p:nvPr/>
          </p:nvSpPr>
          <p:spPr>
            <a:xfrm>
              <a:off x="4266922" y="863"/>
              <a:ext cx="609953"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12"/>
            <p:cNvSpPr/>
            <p:nvPr/>
          </p:nvSpPr>
          <p:spPr>
            <a:xfrm>
              <a:off x="900" y="0"/>
              <a:ext cx="609923"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6" name="Google Shape;186;p12"/>
            <p:cNvSpPr/>
            <p:nvPr/>
          </p:nvSpPr>
          <p:spPr>
            <a:xfrm>
              <a:off x="610793" y="0"/>
              <a:ext cx="608281"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7" name="Google Shape;187;p12"/>
            <p:cNvSpPr/>
            <p:nvPr/>
          </p:nvSpPr>
          <p:spPr>
            <a:xfrm>
              <a:off x="1219044" y="0"/>
              <a:ext cx="609953" cy="322577"/>
            </a:xfrm>
            <a:custGeom>
              <a:avLst/>
              <a:gdLst/>
              <a:ahLst/>
              <a:cxnLst/>
              <a:rect l="l" t="t" r="r" b="b"/>
              <a:pathLst>
                <a:path w="20428" h="10046" extrusionOk="0">
                  <a:moveTo>
                    <a:pt x="1" y="0"/>
                  </a:moveTo>
                  <a:lnTo>
                    <a:pt x="20427" y="10046"/>
                  </a:lnTo>
                  <a:lnTo>
                    <a:pt x="20427"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8" name="Google Shape;188;p12"/>
            <p:cNvSpPr/>
            <p:nvPr/>
          </p:nvSpPr>
          <p:spPr>
            <a:xfrm>
              <a:off x="4266958" y="0"/>
              <a:ext cx="609923" cy="322577"/>
            </a:xfrm>
            <a:custGeom>
              <a:avLst/>
              <a:gdLst/>
              <a:ahLst/>
              <a:cxnLst/>
              <a:rect l="l" t="t" r="r" b="b"/>
              <a:pathLst>
                <a:path w="20427" h="10046" extrusionOk="0">
                  <a:moveTo>
                    <a:pt x="0" y="0"/>
                  </a:moveTo>
                  <a:lnTo>
                    <a:pt x="0"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12"/>
            <p:cNvSpPr/>
            <p:nvPr/>
          </p:nvSpPr>
          <p:spPr>
            <a:xfrm>
              <a:off x="3657035" y="0"/>
              <a:ext cx="609923"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p12"/>
            <p:cNvSpPr/>
            <p:nvPr/>
          </p:nvSpPr>
          <p:spPr>
            <a:xfrm>
              <a:off x="3048784" y="0"/>
              <a:ext cx="608281" cy="322577"/>
            </a:xfrm>
            <a:custGeom>
              <a:avLst/>
              <a:gdLst/>
              <a:ahLst/>
              <a:cxnLst/>
              <a:rect l="l" t="t" r="r" b="b"/>
              <a:pathLst>
                <a:path w="20372" h="10046" extrusionOk="0">
                  <a:moveTo>
                    <a:pt x="0" y="0"/>
                  </a:moveTo>
                  <a:lnTo>
                    <a:pt x="0" y="10046"/>
                  </a:lnTo>
                  <a:lnTo>
                    <a:pt x="20371"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12"/>
            <p:cNvSpPr/>
            <p:nvPr/>
          </p:nvSpPr>
          <p:spPr>
            <a:xfrm>
              <a:off x="2438861" y="0"/>
              <a:ext cx="609953" cy="322577"/>
            </a:xfrm>
            <a:custGeom>
              <a:avLst/>
              <a:gdLst/>
              <a:ahLst/>
              <a:cxnLst/>
              <a:rect l="l" t="t" r="r" b="b"/>
              <a:pathLst>
                <a:path w="20428" h="10046" extrusionOk="0">
                  <a:moveTo>
                    <a:pt x="1" y="0"/>
                  </a:moveTo>
                  <a:lnTo>
                    <a:pt x="20427" y="10046"/>
                  </a:lnTo>
                  <a:lnTo>
                    <a:pt x="20427" y="0"/>
                  </a:lnTo>
                  <a:close/>
                </a:path>
              </a:pathLst>
            </a:custGeom>
            <a:solidFill>
              <a:srgbClr val="A61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 name="Google Shape;192;p12"/>
            <p:cNvSpPr/>
            <p:nvPr/>
          </p:nvSpPr>
          <p:spPr>
            <a:xfrm>
              <a:off x="3047936" y="321645"/>
              <a:ext cx="609923"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12"/>
            <p:cNvSpPr/>
            <p:nvPr/>
          </p:nvSpPr>
          <p:spPr>
            <a:xfrm flipH="1">
              <a:off x="3658935" y="643332"/>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12"/>
            <p:cNvSpPr/>
            <p:nvPr/>
          </p:nvSpPr>
          <p:spPr>
            <a:xfrm flipH="1">
              <a:off x="1219312" y="643329"/>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12"/>
            <p:cNvSpPr/>
            <p:nvPr/>
          </p:nvSpPr>
          <p:spPr>
            <a:xfrm>
              <a:off x="1222480" y="965020"/>
              <a:ext cx="608257"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12"/>
            <p:cNvSpPr/>
            <p:nvPr/>
          </p:nvSpPr>
          <p:spPr>
            <a:xfrm>
              <a:off x="1834119" y="1921382"/>
              <a:ext cx="609929"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97" name="Google Shape;197;p12"/>
          <p:cNvSpPr txBox="1">
            <a:spLocks noGrp="1"/>
          </p:cNvSpPr>
          <p:nvPr>
            <p:ph type="body" idx="1"/>
          </p:nvPr>
        </p:nvSpPr>
        <p:spPr>
          <a:xfrm>
            <a:off x="2528350" y="1552150"/>
            <a:ext cx="5497800" cy="2985600"/>
          </a:xfrm>
          <a:prstGeom prst="rect">
            <a:avLst/>
          </a:prstGeom>
          <a:noFill/>
          <a:ln>
            <a:noFill/>
          </a:ln>
        </p:spPr>
        <p:txBody>
          <a:bodyPr spcFirstLastPara="1" wrap="square" lIns="91425" tIns="91425" rIns="91425" bIns="91425" anchor="t" anchorCtr="0">
            <a:noAutofit/>
          </a:bodyPr>
          <a:lstStyle>
            <a:lvl1pPr marL="457200" lvl="0" indent="-419100" algn="l">
              <a:lnSpc>
                <a:spcPct val="100000"/>
              </a:lnSpc>
              <a:spcBef>
                <a:spcPts val="600"/>
              </a:spcBef>
              <a:spcAft>
                <a:spcPts val="0"/>
              </a:spcAft>
              <a:buSzPts val="3000"/>
              <a:buChar char="◂"/>
              <a:defRPr sz="3000" i="1"/>
            </a:lvl1pPr>
            <a:lvl2pPr marL="914400" lvl="1" indent="-419100" algn="l">
              <a:lnSpc>
                <a:spcPct val="100000"/>
              </a:lnSpc>
              <a:spcBef>
                <a:spcPts val="0"/>
              </a:spcBef>
              <a:spcAft>
                <a:spcPts val="0"/>
              </a:spcAft>
              <a:buSzPts val="3000"/>
              <a:buChar char="◂"/>
              <a:defRPr sz="3000" i="1"/>
            </a:lvl2pPr>
            <a:lvl3pPr marL="1371600" lvl="2" indent="-419100" algn="l">
              <a:lnSpc>
                <a:spcPct val="100000"/>
              </a:lnSpc>
              <a:spcBef>
                <a:spcPts val="0"/>
              </a:spcBef>
              <a:spcAft>
                <a:spcPts val="0"/>
              </a:spcAft>
              <a:buSzPts val="3000"/>
              <a:buChar char="◂"/>
              <a:defRPr sz="3000" i="1"/>
            </a:lvl3pPr>
            <a:lvl4pPr marL="1828800" lvl="3" indent="-419100" algn="l">
              <a:lnSpc>
                <a:spcPct val="100000"/>
              </a:lnSpc>
              <a:spcBef>
                <a:spcPts val="0"/>
              </a:spcBef>
              <a:spcAft>
                <a:spcPts val="0"/>
              </a:spcAft>
              <a:buSzPts val="3000"/>
              <a:buChar char="◂"/>
              <a:defRPr sz="3000" i="1"/>
            </a:lvl4pPr>
            <a:lvl5pPr marL="2286000" lvl="4" indent="-419100" algn="l">
              <a:lnSpc>
                <a:spcPct val="100000"/>
              </a:lnSpc>
              <a:spcBef>
                <a:spcPts val="0"/>
              </a:spcBef>
              <a:spcAft>
                <a:spcPts val="0"/>
              </a:spcAft>
              <a:buSzPts val="3000"/>
              <a:buChar char="○"/>
              <a:defRPr sz="3000" i="1"/>
            </a:lvl5pPr>
            <a:lvl6pPr marL="2743200" lvl="5" indent="-419100" algn="l">
              <a:lnSpc>
                <a:spcPct val="100000"/>
              </a:lnSpc>
              <a:spcBef>
                <a:spcPts val="0"/>
              </a:spcBef>
              <a:spcAft>
                <a:spcPts val="0"/>
              </a:spcAft>
              <a:buSzPts val="3000"/>
              <a:buChar char="■"/>
              <a:defRPr sz="3000" i="1"/>
            </a:lvl6pPr>
            <a:lvl7pPr marL="3200400" lvl="6" indent="-419100" algn="l">
              <a:lnSpc>
                <a:spcPct val="100000"/>
              </a:lnSpc>
              <a:spcBef>
                <a:spcPts val="0"/>
              </a:spcBef>
              <a:spcAft>
                <a:spcPts val="0"/>
              </a:spcAft>
              <a:buSzPts val="3000"/>
              <a:buChar char="●"/>
              <a:defRPr sz="3000" i="1"/>
            </a:lvl7pPr>
            <a:lvl8pPr marL="3657600" lvl="7" indent="-419100" algn="l">
              <a:lnSpc>
                <a:spcPct val="100000"/>
              </a:lnSpc>
              <a:spcBef>
                <a:spcPts val="0"/>
              </a:spcBef>
              <a:spcAft>
                <a:spcPts val="0"/>
              </a:spcAft>
              <a:buSzPts val="3000"/>
              <a:buChar char="○"/>
              <a:defRPr sz="3000" i="1"/>
            </a:lvl8pPr>
            <a:lvl9pPr marL="4114800" lvl="8" indent="-419100" algn="l">
              <a:lnSpc>
                <a:spcPct val="100000"/>
              </a:lnSpc>
              <a:spcBef>
                <a:spcPts val="0"/>
              </a:spcBef>
              <a:spcAft>
                <a:spcPts val="0"/>
              </a:spcAft>
              <a:buSzPts val="3000"/>
              <a:buChar char="■"/>
              <a:defRPr sz="3000" i="1"/>
            </a:lvl9pPr>
          </a:lstStyle>
          <a:p>
            <a:endParaRPr/>
          </a:p>
        </p:txBody>
      </p:sp>
      <p:sp>
        <p:nvSpPr>
          <p:cNvPr id="198" name="Google Shape;198;p12"/>
          <p:cNvSpPr txBox="1"/>
          <p:nvPr/>
        </p:nvSpPr>
        <p:spPr>
          <a:xfrm>
            <a:off x="1295501" y="1558650"/>
            <a:ext cx="735900" cy="1058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rgbClr val="FFFFFF"/>
                </a:solidFill>
                <a:latin typeface="Montserrat"/>
                <a:ea typeface="Montserrat"/>
                <a:cs typeface="Montserrat"/>
                <a:sym typeface="Montserrat"/>
              </a:rPr>
              <a:t>“</a:t>
            </a:r>
            <a:endParaRPr sz="6000" b="1" i="0" u="none" strike="noStrike" cap="none">
              <a:solidFill>
                <a:srgbClr val="FFFFFF"/>
              </a:solidFill>
              <a:latin typeface="Montserrat"/>
              <a:ea typeface="Montserrat"/>
              <a:cs typeface="Montserrat"/>
              <a:sym typeface="Montserrat"/>
            </a:endParaRPr>
          </a:p>
        </p:txBody>
      </p:sp>
      <p:sp>
        <p:nvSpPr>
          <p:cNvPr id="199" name="Google Shape;199;p12"/>
          <p:cNvSpPr txBox="1">
            <a:spLocks noGrp="1"/>
          </p:cNvSpPr>
          <p:nvPr>
            <p:ph type="sldNum" idx="12"/>
          </p:nvPr>
        </p:nvSpPr>
        <p:spPr>
          <a:xfrm>
            <a:off x="8543324"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300"/>
              <a:buFont typeface="Arial"/>
              <a:buNone/>
              <a:defRPr sz="1300" b="1" i="0" u="none" strike="noStrike" cap="none">
                <a:solidFill>
                  <a:srgbClr val="B7B7B7"/>
                </a:solidFill>
                <a:latin typeface="Montserrat"/>
                <a:ea typeface="Montserrat"/>
                <a:cs typeface="Montserrat"/>
                <a:sym typeface="Montserrat"/>
              </a:defRPr>
            </a:lvl1pPr>
            <a:lvl2pPr marL="0" marR="0" lvl="1" indent="0" algn="r">
              <a:lnSpc>
                <a:spcPct val="100000"/>
              </a:lnSpc>
              <a:spcBef>
                <a:spcPts val="0"/>
              </a:spcBef>
              <a:spcAft>
                <a:spcPts val="0"/>
              </a:spcAft>
              <a:buClr>
                <a:srgbClr val="000000"/>
              </a:buClr>
              <a:buSzPts val="1300"/>
              <a:buFont typeface="Arial"/>
              <a:buNone/>
              <a:defRPr sz="1300" b="1" i="0" u="none" strike="noStrike" cap="none">
                <a:solidFill>
                  <a:srgbClr val="B7B7B7"/>
                </a:solidFill>
                <a:latin typeface="Montserrat"/>
                <a:ea typeface="Montserrat"/>
                <a:cs typeface="Montserrat"/>
                <a:sym typeface="Montserrat"/>
              </a:defRPr>
            </a:lvl2pPr>
            <a:lvl3pPr marL="0" marR="0" lvl="2" indent="0" algn="r">
              <a:lnSpc>
                <a:spcPct val="100000"/>
              </a:lnSpc>
              <a:spcBef>
                <a:spcPts val="0"/>
              </a:spcBef>
              <a:spcAft>
                <a:spcPts val="0"/>
              </a:spcAft>
              <a:buClr>
                <a:srgbClr val="000000"/>
              </a:buClr>
              <a:buSzPts val="1300"/>
              <a:buFont typeface="Arial"/>
              <a:buNone/>
              <a:defRPr sz="1300" b="1" i="0" u="none" strike="noStrike" cap="none">
                <a:solidFill>
                  <a:srgbClr val="B7B7B7"/>
                </a:solidFill>
                <a:latin typeface="Montserrat"/>
                <a:ea typeface="Montserrat"/>
                <a:cs typeface="Montserrat"/>
                <a:sym typeface="Montserrat"/>
              </a:defRPr>
            </a:lvl3pPr>
            <a:lvl4pPr marL="0" marR="0" lvl="3" indent="0" algn="r">
              <a:lnSpc>
                <a:spcPct val="100000"/>
              </a:lnSpc>
              <a:spcBef>
                <a:spcPts val="0"/>
              </a:spcBef>
              <a:spcAft>
                <a:spcPts val="0"/>
              </a:spcAft>
              <a:buClr>
                <a:srgbClr val="000000"/>
              </a:buClr>
              <a:buSzPts val="1300"/>
              <a:buFont typeface="Arial"/>
              <a:buNone/>
              <a:defRPr sz="1300" b="1" i="0" u="none" strike="noStrike" cap="none">
                <a:solidFill>
                  <a:srgbClr val="B7B7B7"/>
                </a:solidFill>
                <a:latin typeface="Montserrat"/>
                <a:ea typeface="Montserrat"/>
                <a:cs typeface="Montserrat"/>
                <a:sym typeface="Montserrat"/>
              </a:defRPr>
            </a:lvl4pPr>
            <a:lvl5pPr marL="0" marR="0" lvl="4" indent="0" algn="r">
              <a:lnSpc>
                <a:spcPct val="100000"/>
              </a:lnSpc>
              <a:spcBef>
                <a:spcPts val="0"/>
              </a:spcBef>
              <a:spcAft>
                <a:spcPts val="0"/>
              </a:spcAft>
              <a:buClr>
                <a:srgbClr val="000000"/>
              </a:buClr>
              <a:buSzPts val="1300"/>
              <a:buFont typeface="Arial"/>
              <a:buNone/>
              <a:defRPr sz="1300" b="1" i="0" u="none" strike="noStrike" cap="none">
                <a:solidFill>
                  <a:srgbClr val="B7B7B7"/>
                </a:solidFill>
                <a:latin typeface="Montserrat"/>
                <a:ea typeface="Montserrat"/>
                <a:cs typeface="Montserrat"/>
                <a:sym typeface="Montserrat"/>
              </a:defRPr>
            </a:lvl5pPr>
            <a:lvl6pPr marL="0" marR="0" lvl="5" indent="0" algn="r">
              <a:lnSpc>
                <a:spcPct val="100000"/>
              </a:lnSpc>
              <a:spcBef>
                <a:spcPts val="0"/>
              </a:spcBef>
              <a:spcAft>
                <a:spcPts val="0"/>
              </a:spcAft>
              <a:buClr>
                <a:srgbClr val="000000"/>
              </a:buClr>
              <a:buSzPts val="1300"/>
              <a:buFont typeface="Arial"/>
              <a:buNone/>
              <a:defRPr sz="1300" b="1" i="0" u="none" strike="noStrike" cap="none">
                <a:solidFill>
                  <a:srgbClr val="B7B7B7"/>
                </a:solidFill>
                <a:latin typeface="Montserrat"/>
                <a:ea typeface="Montserrat"/>
                <a:cs typeface="Montserrat"/>
                <a:sym typeface="Montserrat"/>
              </a:defRPr>
            </a:lvl6pPr>
            <a:lvl7pPr marL="0" marR="0" lvl="6" indent="0" algn="r">
              <a:lnSpc>
                <a:spcPct val="100000"/>
              </a:lnSpc>
              <a:spcBef>
                <a:spcPts val="0"/>
              </a:spcBef>
              <a:spcAft>
                <a:spcPts val="0"/>
              </a:spcAft>
              <a:buClr>
                <a:srgbClr val="000000"/>
              </a:buClr>
              <a:buSzPts val="1300"/>
              <a:buFont typeface="Arial"/>
              <a:buNone/>
              <a:defRPr sz="1300" b="1" i="0" u="none" strike="noStrike" cap="none">
                <a:solidFill>
                  <a:srgbClr val="B7B7B7"/>
                </a:solidFill>
                <a:latin typeface="Montserrat"/>
                <a:ea typeface="Montserrat"/>
                <a:cs typeface="Montserrat"/>
                <a:sym typeface="Montserrat"/>
              </a:defRPr>
            </a:lvl7pPr>
            <a:lvl8pPr marL="0" marR="0" lvl="7" indent="0" algn="r">
              <a:lnSpc>
                <a:spcPct val="100000"/>
              </a:lnSpc>
              <a:spcBef>
                <a:spcPts val="0"/>
              </a:spcBef>
              <a:spcAft>
                <a:spcPts val="0"/>
              </a:spcAft>
              <a:buClr>
                <a:srgbClr val="000000"/>
              </a:buClr>
              <a:buSzPts val="1300"/>
              <a:buFont typeface="Arial"/>
              <a:buNone/>
              <a:defRPr sz="1300" b="1" i="0" u="none" strike="noStrike" cap="none">
                <a:solidFill>
                  <a:srgbClr val="B7B7B7"/>
                </a:solidFill>
                <a:latin typeface="Montserrat"/>
                <a:ea typeface="Montserrat"/>
                <a:cs typeface="Montserrat"/>
                <a:sym typeface="Montserrat"/>
              </a:defRPr>
            </a:lvl8pPr>
            <a:lvl9pPr marL="0" marR="0" lvl="8" indent="0" algn="r">
              <a:lnSpc>
                <a:spcPct val="100000"/>
              </a:lnSpc>
              <a:spcBef>
                <a:spcPts val="0"/>
              </a:spcBef>
              <a:spcAft>
                <a:spcPts val="0"/>
              </a:spcAft>
              <a:buClr>
                <a:srgbClr val="000000"/>
              </a:buClr>
              <a:buSzPts val="1300"/>
              <a:buFont typeface="Arial"/>
              <a:buNone/>
              <a:defRPr sz="1300" b="1" i="0" u="none" strike="noStrike" cap="none">
                <a:solidFill>
                  <a:srgbClr val="B7B7B7"/>
                </a:solidFill>
                <a:latin typeface="Montserrat"/>
                <a:ea typeface="Montserrat"/>
                <a:cs typeface="Montserrat"/>
                <a:sym typeface="Montserrat"/>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00"/>
        <p:cNvGrpSpPr/>
        <p:nvPr/>
      </p:nvGrpSpPr>
      <p:grpSpPr>
        <a:xfrm>
          <a:off x="0" y="0"/>
          <a:ext cx="0" cy="0"/>
          <a:chOff x="0" y="0"/>
          <a:chExt cx="0" cy="0"/>
        </a:xfrm>
      </p:grpSpPr>
      <p:grpSp>
        <p:nvGrpSpPr>
          <p:cNvPr id="201" name="Google Shape;201;p13"/>
          <p:cNvGrpSpPr/>
          <p:nvPr/>
        </p:nvGrpSpPr>
        <p:grpSpPr>
          <a:xfrm>
            <a:off x="4283712" y="3856784"/>
            <a:ext cx="4860277" cy="1286730"/>
            <a:chOff x="4283712" y="3856784"/>
            <a:chExt cx="4860277" cy="1286730"/>
          </a:xfrm>
        </p:grpSpPr>
        <p:sp>
          <p:nvSpPr>
            <p:cNvPr id="202" name="Google Shape;202;p13"/>
            <p:cNvSpPr/>
            <p:nvPr/>
          </p:nvSpPr>
          <p:spPr>
            <a:xfrm rot="10800000">
              <a:off x="8536133" y="3856784"/>
              <a:ext cx="607856"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3" name="Google Shape;203;p13"/>
            <p:cNvSpPr/>
            <p:nvPr/>
          </p:nvSpPr>
          <p:spPr>
            <a:xfrm rot="10800000">
              <a:off x="7929943" y="4177563"/>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p13"/>
            <p:cNvSpPr/>
            <p:nvPr/>
          </p:nvSpPr>
          <p:spPr>
            <a:xfrm rot="10800000">
              <a:off x="4892393" y="4499245"/>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5" name="Google Shape;205;p13"/>
            <p:cNvSpPr/>
            <p:nvPr/>
          </p:nvSpPr>
          <p:spPr>
            <a:xfrm rot="10800000">
              <a:off x="8536133" y="4500140"/>
              <a:ext cx="607856" cy="643356"/>
            </a:xfrm>
            <a:custGeom>
              <a:avLst/>
              <a:gdLst/>
              <a:ahLst/>
              <a:cxnLst/>
              <a:rect l="l" t="t" r="r" b="b"/>
              <a:pathLst>
                <a:path w="20427" h="20036" extrusionOk="0">
                  <a:moveTo>
                    <a:pt x="0" y="0"/>
                  </a:moveTo>
                  <a:lnTo>
                    <a:pt x="0" y="20036"/>
                  </a:lnTo>
                  <a:lnTo>
                    <a:pt x="20427" y="10046"/>
                  </a:lnTo>
                  <a:lnTo>
                    <a:pt x="0"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p13"/>
            <p:cNvSpPr/>
            <p:nvPr/>
          </p:nvSpPr>
          <p:spPr>
            <a:xfrm rot="10800000">
              <a:off x="7929943" y="4820919"/>
              <a:ext cx="606220" cy="322577"/>
            </a:xfrm>
            <a:custGeom>
              <a:avLst/>
              <a:gdLst/>
              <a:ahLst/>
              <a:cxnLst/>
              <a:rect l="l" t="t" r="r" b="b"/>
              <a:pathLst>
                <a:path w="20372" h="10046" extrusionOk="0">
                  <a:moveTo>
                    <a:pt x="1" y="0"/>
                  </a:moveTo>
                  <a:lnTo>
                    <a:pt x="1" y="10046"/>
                  </a:lnTo>
                  <a:lnTo>
                    <a:pt x="20372"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7" name="Google Shape;207;p13"/>
            <p:cNvSpPr/>
            <p:nvPr/>
          </p:nvSpPr>
          <p:spPr>
            <a:xfrm rot="10800000">
              <a:off x="7322087" y="4500140"/>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8" name="Google Shape;208;p13"/>
            <p:cNvSpPr/>
            <p:nvPr/>
          </p:nvSpPr>
          <p:spPr>
            <a:xfrm rot="10800000">
              <a:off x="6714260" y="4820919"/>
              <a:ext cx="607856" cy="322577"/>
            </a:xfrm>
            <a:custGeom>
              <a:avLst/>
              <a:gdLst/>
              <a:ahLst/>
              <a:cxnLst/>
              <a:rect l="l" t="t" r="r" b="b"/>
              <a:pathLst>
                <a:path w="20427" h="10046" extrusionOk="0">
                  <a:moveTo>
                    <a:pt x="0" y="0"/>
                  </a:moveTo>
                  <a:lnTo>
                    <a:pt x="0" y="10046"/>
                  </a:lnTo>
                  <a:lnTo>
                    <a:pt x="20427"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9" name="Google Shape;209;p13"/>
            <p:cNvSpPr/>
            <p:nvPr/>
          </p:nvSpPr>
          <p:spPr>
            <a:xfrm rot="10800000">
              <a:off x="6106404" y="4500140"/>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p13"/>
            <p:cNvSpPr/>
            <p:nvPr/>
          </p:nvSpPr>
          <p:spPr>
            <a:xfrm rot="10800000">
              <a:off x="8536133" y="4177563"/>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1" name="Google Shape;211;p13"/>
            <p:cNvSpPr/>
            <p:nvPr/>
          </p:nvSpPr>
          <p:spPr>
            <a:xfrm rot="10800000">
              <a:off x="7929943" y="3856784"/>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2" name="Google Shape;212;p13"/>
            <p:cNvSpPr/>
            <p:nvPr/>
          </p:nvSpPr>
          <p:spPr>
            <a:xfrm rot="10800000">
              <a:off x="5498583" y="4499245"/>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3" name="Google Shape;213;p13"/>
            <p:cNvSpPr/>
            <p:nvPr/>
          </p:nvSpPr>
          <p:spPr>
            <a:xfrm rot="10800000">
              <a:off x="4892393" y="4178466"/>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4" name="Google Shape;214;p13"/>
            <p:cNvSpPr/>
            <p:nvPr/>
          </p:nvSpPr>
          <p:spPr>
            <a:xfrm rot="10800000">
              <a:off x="7321266" y="4183926"/>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5" name="Google Shape;215;p13"/>
            <p:cNvSpPr/>
            <p:nvPr/>
          </p:nvSpPr>
          <p:spPr>
            <a:xfrm rot="10800000">
              <a:off x="8536133" y="4820919"/>
              <a:ext cx="607856"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13"/>
            <p:cNvSpPr/>
            <p:nvPr/>
          </p:nvSpPr>
          <p:spPr>
            <a:xfrm rot="10800000">
              <a:off x="7929943" y="4500140"/>
              <a:ext cx="606220"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7" name="Google Shape;217;p13"/>
            <p:cNvSpPr/>
            <p:nvPr/>
          </p:nvSpPr>
          <p:spPr>
            <a:xfrm rot="10800000">
              <a:off x="7322087" y="4820919"/>
              <a:ext cx="607886" cy="322577"/>
            </a:xfrm>
            <a:custGeom>
              <a:avLst/>
              <a:gdLst/>
              <a:ahLst/>
              <a:cxnLst/>
              <a:rect l="l" t="t" r="r" b="b"/>
              <a:pathLst>
                <a:path w="20428" h="10046" extrusionOk="0">
                  <a:moveTo>
                    <a:pt x="1" y="0"/>
                  </a:moveTo>
                  <a:lnTo>
                    <a:pt x="20427" y="10046"/>
                  </a:lnTo>
                  <a:lnTo>
                    <a:pt x="20427"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13"/>
            <p:cNvSpPr/>
            <p:nvPr/>
          </p:nvSpPr>
          <p:spPr>
            <a:xfrm rot="10800000">
              <a:off x="4284531" y="4820919"/>
              <a:ext cx="607856" cy="322577"/>
            </a:xfrm>
            <a:custGeom>
              <a:avLst/>
              <a:gdLst/>
              <a:ahLst/>
              <a:cxnLst/>
              <a:rect l="l" t="t" r="r" b="b"/>
              <a:pathLst>
                <a:path w="20427" h="10046" extrusionOk="0">
                  <a:moveTo>
                    <a:pt x="0" y="0"/>
                  </a:moveTo>
                  <a:lnTo>
                    <a:pt x="0"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9" name="Google Shape;219;p13"/>
            <p:cNvSpPr/>
            <p:nvPr/>
          </p:nvSpPr>
          <p:spPr>
            <a:xfrm rot="10800000">
              <a:off x="4892387" y="4820919"/>
              <a:ext cx="607856" cy="322577"/>
            </a:xfrm>
            <a:custGeom>
              <a:avLst/>
              <a:gdLst/>
              <a:ahLst/>
              <a:cxnLst/>
              <a:rect l="l" t="t" r="r" b="b"/>
              <a:pathLst>
                <a:path w="20427" h="10046" extrusionOk="0">
                  <a:moveTo>
                    <a:pt x="0" y="0"/>
                  </a:moveTo>
                  <a:lnTo>
                    <a:pt x="20427" y="10046"/>
                  </a:lnTo>
                  <a:lnTo>
                    <a:pt x="20427" y="0"/>
                  </a:lnTo>
                  <a:close/>
                </a:path>
              </a:pathLst>
            </a:custGeom>
            <a:solidFill>
              <a:srgbClr val="F64646">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13"/>
            <p:cNvSpPr/>
            <p:nvPr/>
          </p:nvSpPr>
          <p:spPr>
            <a:xfrm rot="10800000">
              <a:off x="5500214" y="4820919"/>
              <a:ext cx="606220" cy="322577"/>
            </a:xfrm>
            <a:custGeom>
              <a:avLst/>
              <a:gdLst/>
              <a:ahLst/>
              <a:cxnLst/>
              <a:rect l="l" t="t" r="r" b="b"/>
              <a:pathLst>
                <a:path w="20372" h="10046" extrusionOk="0">
                  <a:moveTo>
                    <a:pt x="0" y="0"/>
                  </a:moveTo>
                  <a:lnTo>
                    <a:pt x="0" y="10046"/>
                  </a:lnTo>
                  <a:lnTo>
                    <a:pt x="20371"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1" name="Google Shape;221;p13"/>
            <p:cNvSpPr/>
            <p:nvPr/>
          </p:nvSpPr>
          <p:spPr>
            <a:xfrm rot="10800000">
              <a:off x="6106404" y="4820919"/>
              <a:ext cx="607886" cy="322577"/>
            </a:xfrm>
            <a:custGeom>
              <a:avLst/>
              <a:gdLst/>
              <a:ahLst/>
              <a:cxnLst/>
              <a:rect l="l" t="t" r="r" b="b"/>
              <a:pathLst>
                <a:path w="20428" h="10046" extrusionOk="0">
                  <a:moveTo>
                    <a:pt x="1" y="0"/>
                  </a:moveTo>
                  <a:lnTo>
                    <a:pt x="20427" y="10046"/>
                  </a:lnTo>
                  <a:lnTo>
                    <a:pt x="20427" y="0"/>
                  </a:lnTo>
                  <a:close/>
                </a:path>
              </a:pathLst>
            </a:custGeom>
            <a:solidFill>
              <a:srgbClr val="A61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p13"/>
            <p:cNvSpPr/>
            <p:nvPr/>
          </p:nvSpPr>
          <p:spPr>
            <a:xfrm rot="10800000" flipH="1">
              <a:off x="6713429" y="4183926"/>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3" name="Google Shape;223;p13"/>
            <p:cNvSpPr/>
            <p:nvPr/>
          </p:nvSpPr>
          <p:spPr>
            <a:xfrm rot="10800000">
              <a:off x="4283712" y="4500126"/>
              <a:ext cx="607886" cy="643388"/>
            </a:xfrm>
            <a:custGeom>
              <a:avLst/>
              <a:gdLst/>
              <a:ahLst/>
              <a:cxnLst/>
              <a:rect l="l" t="t" r="r" b="b"/>
              <a:pathLst>
                <a:path w="20428" h="20037" extrusionOk="0">
                  <a:moveTo>
                    <a:pt x="20427" y="1"/>
                  </a:moveTo>
                  <a:lnTo>
                    <a:pt x="1" y="9991"/>
                  </a:lnTo>
                  <a:lnTo>
                    <a:pt x="20427" y="20036"/>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24" name="Google Shape;224;p13"/>
          <p:cNvSpPr txBox="1">
            <a:spLocks noGrp="1"/>
          </p:cNvSpPr>
          <p:nvPr>
            <p:ph type="body" idx="1"/>
          </p:nvPr>
        </p:nvSpPr>
        <p:spPr>
          <a:xfrm>
            <a:off x="457200" y="4101500"/>
            <a:ext cx="3539700" cy="519600"/>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360"/>
              </a:spcBef>
              <a:spcAft>
                <a:spcPts val="0"/>
              </a:spcAft>
              <a:buSzPts val="1600"/>
              <a:buNone/>
              <a:defRPr sz="1600"/>
            </a:lvl1pPr>
          </a:lstStyle>
          <a:p>
            <a:endParaRPr/>
          </a:p>
        </p:txBody>
      </p:sp>
      <p:sp>
        <p:nvSpPr>
          <p:cNvPr id="225" name="Google Shape;225;p13"/>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1pPr>
            <a:lvl2pPr marL="0" marR="0" lvl="1"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2pPr>
            <a:lvl3pPr marL="0" marR="0" lvl="2"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3pPr>
            <a:lvl4pPr marL="0" marR="0" lvl="3"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4pPr>
            <a:lvl5pPr marL="0" marR="0" lvl="4"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5pPr>
            <a:lvl6pPr marL="0" marR="0" lvl="5"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6pPr>
            <a:lvl7pPr marL="0" marR="0" lvl="6"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7pPr>
            <a:lvl8pPr marL="0" marR="0" lvl="7"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8pPr>
            <a:lvl9pPr marL="0" marR="0" lvl="8"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9pPr>
          </a:lstStyle>
          <a:p>
            <a:pPr marL="0" lvl="0" indent="0" algn="r" rtl="0">
              <a:spcBef>
                <a:spcPts val="0"/>
              </a:spcBef>
              <a:spcAft>
                <a:spcPts val="0"/>
              </a:spcAft>
              <a:buNone/>
            </a:pPr>
            <a:fld id="{00000000-1234-1234-1234-123412341234}" type="slidenum">
              <a:rPr lang="en-US"/>
              <a:t>‹#›</a:t>
            </a:fld>
            <a:endParaRPr/>
          </a:p>
        </p:txBody>
      </p:sp>
      <p:grpSp>
        <p:nvGrpSpPr>
          <p:cNvPr id="226" name="Google Shape;226;p13"/>
          <p:cNvGrpSpPr/>
          <p:nvPr/>
        </p:nvGrpSpPr>
        <p:grpSpPr>
          <a:xfrm>
            <a:off x="892" y="-11"/>
            <a:ext cx="5467280" cy="1287607"/>
            <a:chOff x="892" y="-11"/>
            <a:chExt cx="5467280" cy="1287607"/>
          </a:xfrm>
        </p:grpSpPr>
        <p:sp>
          <p:nvSpPr>
            <p:cNvPr id="227" name="Google Shape;227;p13"/>
            <p:cNvSpPr/>
            <p:nvPr/>
          </p:nvSpPr>
          <p:spPr>
            <a:xfrm>
              <a:off x="892" y="643313"/>
              <a:ext cx="607856"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p13"/>
            <p:cNvSpPr/>
            <p:nvPr/>
          </p:nvSpPr>
          <p:spPr>
            <a:xfrm>
              <a:off x="608719" y="322534"/>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9" name="Google Shape;229;p13"/>
            <p:cNvSpPr/>
            <p:nvPr/>
          </p:nvSpPr>
          <p:spPr>
            <a:xfrm>
              <a:off x="3646269" y="852"/>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13"/>
            <p:cNvSpPr/>
            <p:nvPr/>
          </p:nvSpPr>
          <p:spPr>
            <a:xfrm>
              <a:off x="1822766" y="322534"/>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p13"/>
            <p:cNvSpPr/>
            <p:nvPr/>
          </p:nvSpPr>
          <p:spPr>
            <a:xfrm>
              <a:off x="4252459" y="321631"/>
              <a:ext cx="607886" cy="643388"/>
            </a:xfrm>
            <a:custGeom>
              <a:avLst/>
              <a:gdLst/>
              <a:ahLst/>
              <a:cxnLst/>
              <a:rect l="l" t="t" r="r" b="b"/>
              <a:pathLst>
                <a:path w="20428" h="20037" extrusionOk="0">
                  <a:moveTo>
                    <a:pt x="1" y="1"/>
                  </a:moveTo>
                  <a:lnTo>
                    <a:pt x="1" y="20037"/>
                  </a:lnTo>
                  <a:lnTo>
                    <a:pt x="20427" y="10047"/>
                  </a:lnTo>
                  <a:lnTo>
                    <a:pt x="1" y="1"/>
                  </a:lnTo>
                  <a:close/>
                </a:path>
              </a:pathLst>
            </a:custGeom>
            <a:solidFill>
              <a:srgbClr val="F64646">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13"/>
            <p:cNvSpPr/>
            <p:nvPr/>
          </p:nvSpPr>
          <p:spPr>
            <a:xfrm>
              <a:off x="4860316" y="852"/>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13"/>
            <p:cNvSpPr/>
            <p:nvPr/>
          </p:nvSpPr>
          <p:spPr>
            <a:xfrm>
              <a:off x="892" y="-11"/>
              <a:ext cx="607856" cy="643356"/>
            </a:xfrm>
            <a:custGeom>
              <a:avLst/>
              <a:gdLst/>
              <a:ahLst/>
              <a:cxnLst/>
              <a:rect l="l" t="t" r="r" b="b"/>
              <a:pathLst>
                <a:path w="20427" h="20036" extrusionOk="0">
                  <a:moveTo>
                    <a:pt x="0" y="0"/>
                  </a:moveTo>
                  <a:lnTo>
                    <a:pt x="0" y="20036"/>
                  </a:lnTo>
                  <a:lnTo>
                    <a:pt x="20427" y="10046"/>
                  </a:lnTo>
                  <a:lnTo>
                    <a:pt x="0" y="0"/>
                  </a:lnTo>
                  <a:close/>
                </a:path>
              </a:pathLst>
            </a:custGeom>
            <a:solidFill>
              <a:srgbClr val="A61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13"/>
            <p:cNvSpPr/>
            <p:nvPr/>
          </p:nvSpPr>
          <p:spPr>
            <a:xfrm>
              <a:off x="608719" y="-11"/>
              <a:ext cx="606220" cy="322577"/>
            </a:xfrm>
            <a:custGeom>
              <a:avLst/>
              <a:gdLst/>
              <a:ahLst/>
              <a:cxnLst/>
              <a:rect l="l" t="t" r="r" b="b"/>
              <a:pathLst>
                <a:path w="20372" h="10046" extrusionOk="0">
                  <a:moveTo>
                    <a:pt x="1" y="0"/>
                  </a:moveTo>
                  <a:lnTo>
                    <a:pt x="1" y="10046"/>
                  </a:lnTo>
                  <a:lnTo>
                    <a:pt x="20372"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13"/>
            <p:cNvSpPr/>
            <p:nvPr/>
          </p:nvSpPr>
          <p:spPr>
            <a:xfrm>
              <a:off x="1214909" y="-11"/>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13"/>
            <p:cNvSpPr/>
            <p:nvPr/>
          </p:nvSpPr>
          <p:spPr>
            <a:xfrm>
              <a:off x="1822766" y="-11"/>
              <a:ext cx="607856" cy="322577"/>
            </a:xfrm>
            <a:custGeom>
              <a:avLst/>
              <a:gdLst/>
              <a:ahLst/>
              <a:cxnLst/>
              <a:rect l="l" t="t" r="r" b="b"/>
              <a:pathLst>
                <a:path w="20427" h="10046" extrusionOk="0">
                  <a:moveTo>
                    <a:pt x="0" y="0"/>
                  </a:moveTo>
                  <a:lnTo>
                    <a:pt x="0" y="10046"/>
                  </a:lnTo>
                  <a:lnTo>
                    <a:pt x="20427"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13"/>
            <p:cNvSpPr/>
            <p:nvPr/>
          </p:nvSpPr>
          <p:spPr>
            <a:xfrm>
              <a:off x="2430592" y="-11"/>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13"/>
            <p:cNvSpPr/>
            <p:nvPr/>
          </p:nvSpPr>
          <p:spPr>
            <a:xfrm>
              <a:off x="892" y="322534"/>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p13"/>
            <p:cNvSpPr/>
            <p:nvPr/>
          </p:nvSpPr>
          <p:spPr>
            <a:xfrm>
              <a:off x="608719" y="643313"/>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13"/>
            <p:cNvSpPr/>
            <p:nvPr/>
          </p:nvSpPr>
          <p:spPr>
            <a:xfrm>
              <a:off x="3038442" y="852"/>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p13"/>
            <p:cNvSpPr/>
            <p:nvPr/>
          </p:nvSpPr>
          <p:spPr>
            <a:xfrm>
              <a:off x="3646269" y="321631"/>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13"/>
            <p:cNvSpPr/>
            <p:nvPr/>
          </p:nvSpPr>
          <p:spPr>
            <a:xfrm>
              <a:off x="1214909" y="322534"/>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13"/>
            <p:cNvSpPr/>
            <p:nvPr/>
          </p:nvSpPr>
          <p:spPr>
            <a:xfrm>
              <a:off x="4252459" y="852"/>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13"/>
            <p:cNvSpPr/>
            <p:nvPr/>
          </p:nvSpPr>
          <p:spPr>
            <a:xfrm>
              <a:off x="4252459" y="644208"/>
              <a:ext cx="607886" cy="643388"/>
            </a:xfrm>
            <a:custGeom>
              <a:avLst/>
              <a:gdLst/>
              <a:ahLst/>
              <a:cxnLst/>
              <a:rect l="l" t="t" r="r" b="b"/>
              <a:pathLst>
                <a:path w="20428" h="20037" extrusionOk="0">
                  <a:moveTo>
                    <a:pt x="20427" y="1"/>
                  </a:moveTo>
                  <a:lnTo>
                    <a:pt x="1" y="9991"/>
                  </a:lnTo>
                  <a:lnTo>
                    <a:pt x="20427" y="20036"/>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13"/>
            <p:cNvSpPr/>
            <p:nvPr/>
          </p:nvSpPr>
          <p:spPr>
            <a:xfrm>
              <a:off x="1822755" y="643321"/>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13"/>
            <p:cNvSpPr/>
            <p:nvPr/>
          </p:nvSpPr>
          <p:spPr>
            <a:xfrm>
              <a:off x="892" y="-11"/>
              <a:ext cx="607856"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13"/>
            <p:cNvSpPr/>
            <p:nvPr/>
          </p:nvSpPr>
          <p:spPr>
            <a:xfrm>
              <a:off x="608719" y="-11"/>
              <a:ext cx="606220"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13"/>
            <p:cNvSpPr/>
            <p:nvPr/>
          </p:nvSpPr>
          <p:spPr>
            <a:xfrm>
              <a:off x="1214909" y="-11"/>
              <a:ext cx="607886" cy="322577"/>
            </a:xfrm>
            <a:custGeom>
              <a:avLst/>
              <a:gdLst/>
              <a:ahLst/>
              <a:cxnLst/>
              <a:rect l="l" t="t" r="r" b="b"/>
              <a:pathLst>
                <a:path w="20428" h="10046" extrusionOk="0">
                  <a:moveTo>
                    <a:pt x="1" y="0"/>
                  </a:moveTo>
                  <a:lnTo>
                    <a:pt x="20427" y="10046"/>
                  </a:lnTo>
                  <a:lnTo>
                    <a:pt x="20427"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13"/>
            <p:cNvSpPr/>
            <p:nvPr/>
          </p:nvSpPr>
          <p:spPr>
            <a:xfrm>
              <a:off x="4252495" y="-11"/>
              <a:ext cx="607856" cy="322577"/>
            </a:xfrm>
            <a:custGeom>
              <a:avLst/>
              <a:gdLst/>
              <a:ahLst/>
              <a:cxnLst/>
              <a:rect l="l" t="t" r="r" b="b"/>
              <a:pathLst>
                <a:path w="20427" h="10046" extrusionOk="0">
                  <a:moveTo>
                    <a:pt x="0" y="0"/>
                  </a:moveTo>
                  <a:lnTo>
                    <a:pt x="0"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 name="Google Shape;250;p13"/>
            <p:cNvSpPr/>
            <p:nvPr/>
          </p:nvSpPr>
          <p:spPr>
            <a:xfrm>
              <a:off x="3644639" y="-11"/>
              <a:ext cx="607856" cy="322577"/>
            </a:xfrm>
            <a:custGeom>
              <a:avLst/>
              <a:gdLst/>
              <a:ahLst/>
              <a:cxnLst/>
              <a:rect l="l" t="t" r="r" b="b"/>
              <a:pathLst>
                <a:path w="20427" h="10046" extrusionOk="0">
                  <a:moveTo>
                    <a:pt x="0" y="0"/>
                  </a:moveTo>
                  <a:lnTo>
                    <a:pt x="20427" y="10046"/>
                  </a:lnTo>
                  <a:lnTo>
                    <a:pt x="20427"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13"/>
            <p:cNvSpPr/>
            <p:nvPr/>
          </p:nvSpPr>
          <p:spPr>
            <a:xfrm>
              <a:off x="3038449" y="-11"/>
              <a:ext cx="606220" cy="322577"/>
            </a:xfrm>
            <a:custGeom>
              <a:avLst/>
              <a:gdLst/>
              <a:ahLst/>
              <a:cxnLst/>
              <a:rect l="l" t="t" r="r" b="b"/>
              <a:pathLst>
                <a:path w="20372" h="10046" extrusionOk="0">
                  <a:moveTo>
                    <a:pt x="0" y="0"/>
                  </a:moveTo>
                  <a:lnTo>
                    <a:pt x="0" y="10046"/>
                  </a:lnTo>
                  <a:lnTo>
                    <a:pt x="20371"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2" name="Google Shape;252;p13"/>
            <p:cNvSpPr/>
            <p:nvPr/>
          </p:nvSpPr>
          <p:spPr>
            <a:xfrm>
              <a:off x="2430592" y="-11"/>
              <a:ext cx="607886" cy="322577"/>
            </a:xfrm>
            <a:custGeom>
              <a:avLst/>
              <a:gdLst/>
              <a:ahLst/>
              <a:cxnLst/>
              <a:rect l="l" t="t" r="r" b="b"/>
              <a:pathLst>
                <a:path w="20428" h="10046" extrusionOk="0">
                  <a:moveTo>
                    <a:pt x="1" y="0"/>
                  </a:moveTo>
                  <a:lnTo>
                    <a:pt x="20427" y="10046"/>
                  </a:lnTo>
                  <a:lnTo>
                    <a:pt x="20427" y="0"/>
                  </a:lnTo>
                  <a:close/>
                </a:path>
              </a:pathLst>
            </a:custGeom>
            <a:solidFill>
              <a:srgbClr val="A61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13"/>
            <p:cNvSpPr/>
            <p:nvPr/>
          </p:nvSpPr>
          <p:spPr>
            <a:xfrm>
              <a:off x="3037603" y="321634"/>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4" name="Google Shape;254;p13"/>
            <p:cNvSpPr/>
            <p:nvPr/>
          </p:nvSpPr>
          <p:spPr>
            <a:xfrm flipH="1">
              <a:off x="2430592" y="643321"/>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255"/>
        <p:cNvGrpSpPr/>
        <p:nvPr/>
      </p:nvGrpSpPr>
      <p:grpSpPr>
        <a:xfrm>
          <a:off x="0" y="0"/>
          <a:ext cx="0" cy="0"/>
          <a:chOff x="0" y="0"/>
          <a:chExt cx="0" cy="0"/>
        </a:xfrm>
      </p:grpSpPr>
      <p:grpSp>
        <p:nvGrpSpPr>
          <p:cNvPr id="256" name="Google Shape;256;p14"/>
          <p:cNvGrpSpPr/>
          <p:nvPr/>
        </p:nvGrpSpPr>
        <p:grpSpPr>
          <a:xfrm>
            <a:off x="6714243" y="3860093"/>
            <a:ext cx="2429755" cy="1286711"/>
            <a:chOff x="6714243" y="3860093"/>
            <a:chExt cx="2429755" cy="1286711"/>
          </a:xfrm>
        </p:grpSpPr>
        <p:sp>
          <p:nvSpPr>
            <p:cNvPr id="257" name="Google Shape;257;p14"/>
            <p:cNvSpPr/>
            <p:nvPr/>
          </p:nvSpPr>
          <p:spPr>
            <a:xfrm>
              <a:off x="7929952" y="3860093"/>
              <a:ext cx="606220" cy="643388"/>
            </a:xfrm>
            <a:custGeom>
              <a:avLst/>
              <a:gdLst/>
              <a:ahLst/>
              <a:cxnLst/>
              <a:rect l="l" t="t" r="r" b="b"/>
              <a:pathLst>
                <a:path w="20372" h="20037" extrusionOk="0">
                  <a:moveTo>
                    <a:pt x="0" y="0"/>
                  </a:moveTo>
                  <a:lnTo>
                    <a:pt x="0" y="20036"/>
                  </a:lnTo>
                  <a:lnTo>
                    <a:pt x="20371" y="10046"/>
                  </a:lnTo>
                  <a:lnTo>
                    <a:pt x="0"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14"/>
            <p:cNvSpPr/>
            <p:nvPr/>
          </p:nvSpPr>
          <p:spPr>
            <a:xfrm>
              <a:off x="8536142" y="4182670"/>
              <a:ext cx="607856" cy="643356"/>
            </a:xfrm>
            <a:custGeom>
              <a:avLst/>
              <a:gdLst/>
              <a:ahLst/>
              <a:cxnLst/>
              <a:rect l="l" t="t" r="r" b="b"/>
              <a:pathLst>
                <a:path w="20427" h="20036" extrusionOk="0">
                  <a:moveTo>
                    <a:pt x="0" y="0"/>
                  </a:moveTo>
                  <a:lnTo>
                    <a:pt x="0" y="20036"/>
                  </a:lnTo>
                  <a:lnTo>
                    <a:pt x="20427" y="9990"/>
                  </a:lnTo>
                  <a:lnTo>
                    <a:pt x="0"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14"/>
            <p:cNvSpPr/>
            <p:nvPr/>
          </p:nvSpPr>
          <p:spPr>
            <a:xfrm>
              <a:off x="7322095" y="4825993"/>
              <a:ext cx="607886" cy="320811"/>
            </a:xfrm>
            <a:custGeom>
              <a:avLst/>
              <a:gdLst/>
              <a:ahLst/>
              <a:cxnLst/>
              <a:rect l="l" t="t" r="r" b="b"/>
              <a:pathLst>
                <a:path w="20428" h="9991" extrusionOk="0">
                  <a:moveTo>
                    <a:pt x="1" y="1"/>
                  </a:moveTo>
                  <a:lnTo>
                    <a:pt x="1" y="9991"/>
                  </a:lnTo>
                  <a:lnTo>
                    <a:pt x="20427" y="9991"/>
                  </a:lnTo>
                  <a:lnTo>
                    <a:pt x="1"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14"/>
            <p:cNvSpPr/>
            <p:nvPr/>
          </p:nvSpPr>
          <p:spPr>
            <a:xfrm>
              <a:off x="7929952" y="4503448"/>
              <a:ext cx="606220" cy="643356"/>
            </a:xfrm>
            <a:custGeom>
              <a:avLst/>
              <a:gdLst/>
              <a:ahLst/>
              <a:cxnLst/>
              <a:rect l="l" t="t" r="r" b="b"/>
              <a:pathLst>
                <a:path w="20372" h="20036" extrusionOk="0">
                  <a:moveTo>
                    <a:pt x="0" y="0"/>
                  </a:moveTo>
                  <a:lnTo>
                    <a:pt x="0" y="20036"/>
                  </a:lnTo>
                  <a:lnTo>
                    <a:pt x="20371" y="10046"/>
                  </a:lnTo>
                  <a:lnTo>
                    <a:pt x="0"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1" name="Google Shape;261;p14"/>
            <p:cNvSpPr/>
            <p:nvPr/>
          </p:nvSpPr>
          <p:spPr>
            <a:xfrm>
              <a:off x="8536142" y="4825993"/>
              <a:ext cx="607856" cy="320811"/>
            </a:xfrm>
            <a:custGeom>
              <a:avLst/>
              <a:gdLst/>
              <a:ahLst/>
              <a:cxnLst/>
              <a:rect l="l" t="t" r="r" b="b"/>
              <a:pathLst>
                <a:path w="20427" h="9991" extrusionOk="0">
                  <a:moveTo>
                    <a:pt x="0" y="1"/>
                  </a:moveTo>
                  <a:lnTo>
                    <a:pt x="0" y="9991"/>
                  </a:lnTo>
                  <a:lnTo>
                    <a:pt x="20427" y="9991"/>
                  </a:lnTo>
                  <a:lnTo>
                    <a:pt x="0" y="1"/>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2" name="Google Shape;262;p14"/>
            <p:cNvSpPr/>
            <p:nvPr/>
          </p:nvSpPr>
          <p:spPr>
            <a:xfrm>
              <a:off x="7322095" y="3860093"/>
              <a:ext cx="607886" cy="643388"/>
            </a:xfrm>
            <a:custGeom>
              <a:avLst/>
              <a:gdLst/>
              <a:ahLst/>
              <a:cxnLst/>
              <a:rect l="l" t="t" r="r" b="b"/>
              <a:pathLst>
                <a:path w="20428" h="20037" extrusionOk="0">
                  <a:moveTo>
                    <a:pt x="20427" y="0"/>
                  </a:moveTo>
                  <a:lnTo>
                    <a:pt x="1" y="10046"/>
                  </a:lnTo>
                  <a:lnTo>
                    <a:pt x="20427" y="20036"/>
                  </a:lnTo>
                  <a:lnTo>
                    <a:pt x="20427" y="0"/>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3" name="Google Shape;263;p14"/>
            <p:cNvSpPr/>
            <p:nvPr/>
          </p:nvSpPr>
          <p:spPr>
            <a:xfrm>
              <a:off x="8536142" y="3860093"/>
              <a:ext cx="607856" cy="643388"/>
            </a:xfrm>
            <a:custGeom>
              <a:avLst/>
              <a:gdLst/>
              <a:ahLst/>
              <a:cxnLst/>
              <a:rect l="l" t="t" r="r" b="b"/>
              <a:pathLst>
                <a:path w="20427" h="20037" extrusionOk="0">
                  <a:moveTo>
                    <a:pt x="20427" y="0"/>
                  </a:moveTo>
                  <a:lnTo>
                    <a:pt x="0" y="10046"/>
                  </a:lnTo>
                  <a:lnTo>
                    <a:pt x="20427" y="20036"/>
                  </a:lnTo>
                  <a:lnTo>
                    <a:pt x="20427" y="0"/>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p14"/>
            <p:cNvSpPr/>
            <p:nvPr/>
          </p:nvSpPr>
          <p:spPr>
            <a:xfrm>
              <a:off x="7929952" y="4182670"/>
              <a:ext cx="606220" cy="643356"/>
            </a:xfrm>
            <a:custGeom>
              <a:avLst/>
              <a:gdLst/>
              <a:ahLst/>
              <a:cxnLst/>
              <a:rect l="l" t="t" r="r" b="b"/>
              <a:pathLst>
                <a:path w="20372" h="20036" extrusionOk="0">
                  <a:moveTo>
                    <a:pt x="20371" y="0"/>
                  </a:moveTo>
                  <a:lnTo>
                    <a:pt x="0" y="9990"/>
                  </a:lnTo>
                  <a:lnTo>
                    <a:pt x="20371" y="20036"/>
                  </a:lnTo>
                  <a:lnTo>
                    <a:pt x="20371"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5" name="Google Shape;265;p14"/>
            <p:cNvSpPr/>
            <p:nvPr/>
          </p:nvSpPr>
          <p:spPr>
            <a:xfrm>
              <a:off x="7322095" y="4503448"/>
              <a:ext cx="607886" cy="643356"/>
            </a:xfrm>
            <a:custGeom>
              <a:avLst/>
              <a:gdLst/>
              <a:ahLst/>
              <a:cxnLst/>
              <a:rect l="l" t="t" r="r" b="b"/>
              <a:pathLst>
                <a:path w="20428" h="20036" extrusionOk="0">
                  <a:moveTo>
                    <a:pt x="20427" y="0"/>
                  </a:moveTo>
                  <a:lnTo>
                    <a:pt x="1" y="10046"/>
                  </a:lnTo>
                  <a:lnTo>
                    <a:pt x="20427" y="20036"/>
                  </a:lnTo>
                  <a:lnTo>
                    <a:pt x="20427"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14"/>
            <p:cNvSpPr/>
            <p:nvPr/>
          </p:nvSpPr>
          <p:spPr>
            <a:xfrm>
              <a:off x="7929952" y="4825993"/>
              <a:ext cx="606220" cy="320811"/>
            </a:xfrm>
            <a:custGeom>
              <a:avLst/>
              <a:gdLst/>
              <a:ahLst/>
              <a:cxnLst/>
              <a:rect l="l" t="t" r="r" b="b"/>
              <a:pathLst>
                <a:path w="20372" h="9991" extrusionOk="0">
                  <a:moveTo>
                    <a:pt x="20371" y="1"/>
                  </a:moveTo>
                  <a:lnTo>
                    <a:pt x="0" y="9991"/>
                  </a:lnTo>
                  <a:lnTo>
                    <a:pt x="20371" y="9991"/>
                  </a:lnTo>
                  <a:lnTo>
                    <a:pt x="20371"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14"/>
            <p:cNvSpPr/>
            <p:nvPr/>
          </p:nvSpPr>
          <p:spPr>
            <a:xfrm>
              <a:off x="8536142" y="4503448"/>
              <a:ext cx="607856" cy="643356"/>
            </a:xfrm>
            <a:custGeom>
              <a:avLst/>
              <a:gdLst/>
              <a:ahLst/>
              <a:cxnLst/>
              <a:rect l="l" t="t" r="r" b="b"/>
              <a:pathLst>
                <a:path w="20427" h="20036" extrusionOk="0">
                  <a:moveTo>
                    <a:pt x="20427" y="0"/>
                  </a:moveTo>
                  <a:lnTo>
                    <a:pt x="0" y="10046"/>
                  </a:lnTo>
                  <a:lnTo>
                    <a:pt x="20427" y="20036"/>
                  </a:lnTo>
                  <a:lnTo>
                    <a:pt x="20427"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14"/>
            <p:cNvSpPr/>
            <p:nvPr/>
          </p:nvSpPr>
          <p:spPr>
            <a:xfrm>
              <a:off x="6714243" y="4825993"/>
              <a:ext cx="607856" cy="320811"/>
            </a:xfrm>
            <a:custGeom>
              <a:avLst/>
              <a:gdLst/>
              <a:ahLst/>
              <a:cxnLst/>
              <a:rect l="l" t="t" r="r" b="b"/>
              <a:pathLst>
                <a:path w="20427" h="9991" extrusionOk="0">
                  <a:moveTo>
                    <a:pt x="20427" y="1"/>
                  </a:moveTo>
                  <a:lnTo>
                    <a:pt x="0" y="9991"/>
                  </a:lnTo>
                  <a:lnTo>
                    <a:pt x="20427" y="9991"/>
                  </a:lnTo>
                  <a:lnTo>
                    <a:pt x="20427" y="1"/>
                  </a:lnTo>
                  <a:close/>
                </a:path>
              </a:pathLst>
            </a:custGeom>
            <a:solidFill>
              <a:srgbClr val="F64646">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69" name="Google Shape;269;p14"/>
          <p:cNvGrpSpPr/>
          <p:nvPr/>
        </p:nvGrpSpPr>
        <p:grpSpPr>
          <a:xfrm>
            <a:off x="892" y="-11"/>
            <a:ext cx="3037586" cy="2252645"/>
            <a:chOff x="892" y="-11"/>
            <a:chExt cx="3037586" cy="2252645"/>
          </a:xfrm>
        </p:grpSpPr>
        <p:sp>
          <p:nvSpPr>
            <p:cNvPr id="270" name="Google Shape;270;p14"/>
            <p:cNvSpPr/>
            <p:nvPr/>
          </p:nvSpPr>
          <p:spPr>
            <a:xfrm>
              <a:off x="892" y="643313"/>
              <a:ext cx="607856" cy="643388"/>
            </a:xfrm>
            <a:custGeom>
              <a:avLst/>
              <a:gdLst/>
              <a:ahLst/>
              <a:cxnLst/>
              <a:rect l="l" t="t" r="r" b="b"/>
              <a:pathLst>
                <a:path w="20427" h="20037" extrusionOk="0">
                  <a:moveTo>
                    <a:pt x="0" y="1"/>
                  </a:moveTo>
                  <a:lnTo>
                    <a:pt x="0" y="20037"/>
                  </a:lnTo>
                  <a:lnTo>
                    <a:pt x="20427" y="10047"/>
                  </a:lnTo>
                  <a:lnTo>
                    <a:pt x="0"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1" name="Google Shape;271;p14"/>
            <p:cNvSpPr/>
            <p:nvPr/>
          </p:nvSpPr>
          <p:spPr>
            <a:xfrm>
              <a:off x="608719" y="322534"/>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A61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2" name="Google Shape;272;p14"/>
            <p:cNvSpPr/>
            <p:nvPr/>
          </p:nvSpPr>
          <p:spPr>
            <a:xfrm>
              <a:off x="608719" y="965890"/>
              <a:ext cx="606220" cy="643388"/>
            </a:xfrm>
            <a:custGeom>
              <a:avLst/>
              <a:gdLst/>
              <a:ahLst/>
              <a:cxnLst/>
              <a:rect l="l" t="t" r="r" b="b"/>
              <a:pathLst>
                <a:path w="20372" h="20037" extrusionOk="0">
                  <a:moveTo>
                    <a:pt x="1" y="1"/>
                  </a:moveTo>
                  <a:lnTo>
                    <a:pt x="1" y="20037"/>
                  </a:lnTo>
                  <a:lnTo>
                    <a:pt x="20372" y="9991"/>
                  </a:lnTo>
                  <a:lnTo>
                    <a:pt x="1" y="1"/>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p14"/>
            <p:cNvSpPr/>
            <p:nvPr/>
          </p:nvSpPr>
          <p:spPr>
            <a:xfrm>
              <a:off x="1822766" y="322534"/>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 name="Google Shape;274;p14"/>
            <p:cNvSpPr/>
            <p:nvPr/>
          </p:nvSpPr>
          <p:spPr>
            <a:xfrm>
              <a:off x="1214909" y="1286669"/>
              <a:ext cx="607886" cy="643388"/>
            </a:xfrm>
            <a:custGeom>
              <a:avLst/>
              <a:gdLst/>
              <a:ahLst/>
              <a:cxnLst/>
              <a:rect l="l" t="t" r="r" b="b"/>
              <a:pathLst>
                <a:path w="20428" h="20037" extrusionOk="0">
                  <a:moveTo>
                    <a:pt x="1" y="1"/>
                  </a:moveTo>
                  <a:lnTo>
                    <a:pt x="1" y="20037"/>
                  </a:lnTo>
                  <a:lnTo>
                    <a:pt x="20427" y="10047"/>
                  </a:lnTo>
                  <a:lnTo>
                    <a:pt x="1" y="1"/>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5" name="Google Shape;275;p14"/>
            <p:cNvSpPr/>
            <p:nvPr/>
          </p:nvSpPr>
          <p:spPr>
            <a:xfrm>
              <a:off x="1822766" y="965890"/>
              <a:ext cx="607856" cy="643388"/>
            </a:xfrm>
            <a:custGeom>
              <a:avLst/>
              <a:gdLst/>
              <a:ahLst/>
              <a:cxnLst/>
              <a:rect l="l" t="t" r="r" b="b"/>
              <a:pathLst>
                <a:path w="20427" h="20037" extrusionOk="0">
                  <a:moveTo>
                    <a:pt x="0" y="1"/>
                  </a:moveTo>
                  <a:lnTo>
                    <a:pt x="0" y="20037"/>
                  </a:lnTo>
                  <a:lnTo>
                    <a:pt x="20427" y="9991"/>
                  </a:lnTo>
                  <a:lnTo>
                    <a:pt x="0"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Google Shape;276;p14"/>
            <p:cNvSpPr/>
            <p:nvPr/>
          </p:nvSpPr>
          <p:spPr>
            <a:xfrm>
              <a:off x="892" y="-11"/>
              <a:ext cx="607856" cy="643356"/>
            </a:xfrm>
            <a:custGeom>
              <a:avLst/>
              <a:gdLst/>
              <a:ahLst/>
              <a:cxnLst/>
              <a:rect l="l" t="t" r="r" b="b"/>
              <a:pathLst>
                <a:path w="20427" h="20036" extrusionOk="0">
                  <a:moveTo>
                    <a:pt x="0" y="0"/>
                  </a:moveTo>
                  <a:lnTo>
                    <a:pt x="0" y="20036"/>
                  </a:lnTo>
                  <a:lnTo>
                    <a:pt x="20427" y="10046"/>
                  </a:lnTo>
                  <a:lnTo>
                    <a:pt x="0" y="0"/>
                  </a:lnTo>
                  <a:close/>
                </a:path>
              </a:pathLst>
            </a:custGeom>
            <a:solidFill>
              <a:srgbClr val="F646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p14"/>
            <p:cNvSpPr/>
            <p:nvPr/>
          </p:nvSpPr>
          <p:spPr>
            <a:xfrm>
              <a:off x="608719" y="-11"/>
              <a:ext cx="606220" cy="322577"/>
            </a:xfrm>
            <a:custGeom>
              <a:avLst/>
              <a:gdLst/>
              <a:ahLst/>
              <a:cxnLst/>
              <a:rect l="l" t="t" r="r" b="b"/>
              <a:pathLst>
                <a:path w="20372" h="10046" extrusionOk="0">
                  <a:moveTo>
                    <a:pt x="1" y="0"/>
                  </a:moveTo>
                  <a:lnTo>
                    <a:pt x="1" y="10046"/>
                  </a:lnTo>
                  <a:lnTo>
                    <a:pt x="20372" y="0"/>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p14"/>
            <p:cNvSpPr/>
            <p:nvPr/>
          </p:nvSpPr>
          <p:spPr>
            <a:xfrm>
              <a:off x="1214909" y="-11"/>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p14"/>
            <p:cNvSpPr/>
            <p:nvPr/>
          </p:nvSpPr>
          <p:spPr>
            <a:xfrm>
              <a:off x="1822766" y="-11"/>
              <a:ext cx="607856" cy="322577"/>
            </a:xfrm>
            <a:custGeom>
              <a:avLst/>
              <a:gdLst/>
              <a:ahLst/>
              <a:cxnLst/>
              <a:rect l="l" t="t" r="r" b="b"/>
              <a:pathLst>
                <a:path w="20427" h="10046" extrusionOk="0">
                  <a:moveTo>
                    <a:pt x="0" y="0"/>
                  </a:moveTo>
                  <a:lnTo>
                    <a:pt x="0" y="10046"/>
                  </a:lnTo>
                  <a:lnTo>
                    <a:pt x="20427" y="0"/>
                  </a:lnTo>
                  <a:close/>
                </a:path>
              </a:pathLst>
            </a:custGeom>
            <a:solidFill>
              <a:srgbClr val="FFA4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14"/>
            <p:cNvSpPr/>
            <p:nvPr/>
          </p:nvSpPr>
          <p:spPr>
            <a:xfrm>
              <a:off x="2430592" y="-11"/>
              <a:ext cx="607886" cy="643356"/>
            </a:xfrm>
            <a:custGeom>
              <a:avLst/>
              <a:gdLst/>
              <a:ahLst/>
              <a:cxnLst/>
              <a:rect l="l" t="t" r="r" b="b"/>
              <a:pathLst>
                <a:path w="20428" h="20036" extrusionOk="0">
                  <a:moveTo>
                    <a:pt x="1" y="0"/>
                  </a:moveTo>
                  <a:lnTo>
                    <a:pt x="1" y="20036"/>
                  </a:lnTo>
                  <a:lnTo>
                    <a:pt x="20427" y="10046"/>
                  </a:lnTo>
                  <a:lnTo>
                    <a:pt x="1" y="0"/>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14"/>
            <p:cNvSpPr/>
            <p:nvPr/>
          </p:nvSpPr>
          <p:spPr>
            <a:xfrm>
              <a:off x="892" y="322534"/>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p14"/>
            <p:cNvSpPr/>
            <p:nvPr/>
          </p:nvSpPr>
          <p:spPr>
            <a:xfrm>
              <a:off x="608719" y="643313"/>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14"/>
            <p:cNvSpPr/>
            <p:nvPr/>
          </p:nvSpPr>
          <p:spPr>
            <a:xfrm>
              <a:off x="892" y="965890"/>
              <a:ext cx="607856" cy="643388"/>
            </a:xfrm>
            <a:custGeom>
              <a:avLst/>
              <a:gdLst/>
              <a:ahLst/>
              <a:cxnLst/>
              <a:rect l="l" t="t" r="r" b="b"/>
              <a:pathLst>
                <a:path w="20427" h="20037" extrusionOk="0">
                  <a:moveTo>
                    <a:pt x="20427" y="1"/>
                  </a:moveTo>
                  <a:lnTo>
                    <a:pt x="0" y="9991"/>
                  </a:lnTo>
                  <a:lnTo>
                    <a:pt x="20427" y="20037"/>
                  </a:lnTo>
                  <a:lnTo>
                    <a:pt x="20427" y="1"/>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14"/>
            <p:cNvSpPr/>
            <p:nvPr/>
          </p:nvSpPr>
          <p:spPr>
            <a:xfrm>
              <a:off x="608719" y="1286669"/>
              <a:ext cx="606220" cy="643388"/>
            </a:xfrm>
            <a:custGeom>
              <a:avLst/>
              <a:gdLst/>
              <a:ahLst/>
              <a:cxnLst/>
              <a:rect l="l" t="t" r="r" b="b"/>
              <a:pathLst>
                <a:path w="20372" h="20037" extrusionOk="0">
                  <a:moveTo>
                    <a:pt x="20372" y="1"/>
                  </a:moveTo>
                  <a:lnTo>
                    <a:pt x="1" y="10047"/>
                  </a:lnTo>
                  <a:lnTo>
                    <a:pt x="20372" y="20037"/>
                  </a:lnTo>
                  <a:lnTo>
                    <a:pt x="20372" y="1"/>
                  </a:lnTo>
                  <a:close/>
                </a:path>
              </a:pathLst>
            </a:custGeom>
            <a:solidFill>
              <a:srgbClr val="FFA4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14"/>
            <p:cNvSpPr/>
            <p:nvPr/>
          </p:nvSpPr>
          <p:spPr>
            <a:xfrm>
              <a:off x="892" y="1609246"/>
              <a:ext cx="607856" cy="643388"/>
            </a:xfrm>
            <a:custGeom>
              <a:avLst/>
              <a:gdLst/>
              <a:ahLst/>
              <a:cxnLst/>
              <a:rect l="l" t="t" r="r" b="b"/>
              <a:pathLst>
                <a:path w="20427" h="20037" extrusionOk="0">
                  <a:moveTo>
                    <a:pt x="20427" y="1"/>
                  </a:moveTo>
                  <a:lnTo>
                    <a:pt x="0" y="9991"/>
                  </a:lnTo>
                  <a:lnTo>
                    <a:pt x="20427" y="20036"/>
                  </a:lnTo>
                  <a:lnTo>
                    <a:pt x="20427" y="1"/>
                  </a:lnTo>
                  <a:close/>
                </a:path>
              </a:pathLst>
            </a:custGeom>
            <a:solidFill>
              <a:srgbClr val="F64646">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p14"/>
            <p:cNvSpPr/>
            <p:nvPr/>
          </p:nvSpPr>
          <p:spPr>
            <a:xfrm>
              <a:off x="1214909" y="322534"/>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64646">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14"/>
            <p:cNvSpPr/>
            <p:nvPr/>
          </p:nvSpPr>
          <p:spPr>
            <a:xfrm>
              <a:off x="1214909" y="965890"/>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C800">
                <a:alpha val="2509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p14"/>
            <p:cNvSpPr/>
            <p:nvPr/>
          </p:nvSpPr>
          <p:spPr>
            <a:xfrm>
              <a:off x="1214909" y="1609246"/>
              <a:ext cx="607886" cy="643388"/>
            </a:xfrm>
            <a:custGeom>
              <a:avLst/>
              <a:gdLst/>
              <a:ahLst/>
              <a:cxnLst/>
              <a:rect l="l" t="t" r="r" b="b"/>
              <a:pathLst>
                <a:path w="20428" h="20037" extrusionOk="0">
                  <a:moveTo>
                    <a:pt x="20427" y="1"/>
                  </a:moveTo>
                  <a:lnTo>
                    <a:pt x="1" y="9991"/>
                  </a:lnTo>
                  <a:lnTo>
                    <a:pt x="20427" y="20036"/>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9" name="Google Shape;289;p14"/>
            <p:cNvSpPr/>
            <p:nvPr/>
          </p:nvSpPr>
          <p:spPr>
            <a:xfrm>
              <a:off x="2430592" y="322534"/>
              <a:ext cx="607886" cy="643388"/>
            </a:xfrm>
            <a:custGeom>
              <a:avLst/>
              <a:gdLst/>
              <a:ahLst/>
              <a:cxnLst/>
              <a:rect l="l" t="t" r="r" b="b"/>
              <a:pathLst>
                <a:path w="20428" h="20037" extrusionOk="0">
                  <a:moveTo>
                    <a:pt x="20427" y="1"/>
                  </a:moveTo>
                  <a:lnTo>
                    <a:pt x="1" y="9991"/>
                  </a:lnTo>
                  <a:lnTo>
                    <a:pt x="20427" y="20037"/>
                  </a:lnTo>
                  <a:lnTo>
                    <a:pt x="20427" y="1"/>
                  </a:lnTo>
                  <a:close/>
                </a:path>
              </a:pathLst>
            </a:custGeom>
            <a:solidFill>
              <a:srgbClr val="FFFFF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p14"/>
            <p:cNvSpPr/>
            <p:nvPr/>
          </p:nvSpPr>
          <p:spPr>
            <a:xfrm>
              <a:off x="892" y="-11"/>
              <a:ext cx="607856" cy="322577"/>
            </a:xfrm>
            <a:custGeom>
              <a:avLst/>
              <a:gdLst/>
              <a:ahLst/>
              <a:cxnLst/>
              <a:rect l="l" t="t" r="r" b="b"/>
              <a:pathLst>
                <a:path w="20427" h="10046" extrusionOk="0">
                  <a:moveTo>
                    <a:pt x="0" y="0"/>
                  </a:moveTo>
                  <a:lnTo>
                    <a:pt x="20427" y="10046"/>
                  </a:lnTo>
                  <a:lnTo>
                    <a:pt x="20427" y="0"/>
                  </a:lnTo>
                  <a:close/>
                </a:path>
              </a:pathLst>
            </a:custGeom>
            <a:solidFill>
              <a:srgbClr val="FFC8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p14"/>
            <p:cNvSpPr/>
            <p:nvPr/>
          </p:nvSpPr>
          <p:spPr>
            <a:xfrm>
              <a:off x="608719" y="-11"/>
              <a:ext cx="606220" cy="643356"/>
            </a:xfrm>
            <a:custGeom>
              <a:avLst/>
              <a:gdLst/>
              <a:ahLst/>
              <a:cxnLst/>
              <a:rect l="l" t="t" r="r" b="b"/>
              <a:pathLst>
                <a:path w="20372" h="20036" extrusionOk="0">
                  <a:moveTo>
                    <a:pt x="20372" y="0"/>
                  </a:moveTo>
                  <a:lnTo>
                    <a:pt x="1" y="10046"/>
                  </a:lnTo>
                  <a:lnTo>
                    <a:pt x="20372" y="20036"/>
                  </a:lnTo>
                  <a:lnTo>
                    <a:pt x="20372"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2" name="Google Shape;292;p14"/>
            <p:cNvSpPr/>
            <p:nvPr/>
          </p:nvSpPr>
          <p:spPr>
            <a:xfrm>
              <a:off x="1214909" y="-11"/>
              <a:ext cx="607886" cy="322577"/>
            </a:xfrm>
            <a:custGeom>
              <a:avLst/>
              <a:gdLst/>
              <a:ahLst/>
              <a:cxnLst/>
              <a:rect l="l" t="t" r="r" b="b"/>
              <a:pathLst>
                <a:path w="20428" h="10046" extrusionOk="0">
                  <a:moveTo>
                    <a:pt x="1" y="0"/>
                  </a:moveTo>
                  <a:lnTo>
                    <a:pt x="20427" y="10046"/>
                  </a:lnTo>
                  <a:lnTo>
                    <a:pt x="20427" y="0"/>
                  </a:lnTo>
                  <a:close/>
                </a:path>
              </a:pathLst>
            </a:custGeom>
            <a:solidFill>
              <a:srgbClr val="E8062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3" name="Google Shape;293;p14"/>
          <p:cNvSpPr txBox="1">
            <a:spLocks noGrp="1"/>
          </p:cNvSpPr>
          <p:nvPr>
            <p:ph type="title"/>
          </p:nvPr>
        </p:nvSpPr>
        <p:spPr>
          <a:xfrm>
            <a:off x="1320025" y="866525"/>
            <a:ext cx="6455700" cy="6681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a:endParaRPr/>
          </a:p>
        </p:txBody>
      </p:sp>
      <p:sp>
        <p:nvSpPr>
          <p:cNvPr id="294" name="Google Shape;294;p14"/>
          <p:cNvSpPr txBox="1">
            <a:spLocks noGrp="1"/>
          </p:cNvSpPr>
          <p:nvPr>
            <p:ph type="body" idx="1"/>
          </p:nvPr>
        </p:nvSpPr>
        <p:spPr>
          <a:xfrm>
            <a:off x="1320025" y="1849075"/>
            <a:ext cx="2080800" cy="2656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295" name="Google Shape;295;p14"/>
          <p:cNvSpPr txBox="1">
            <a:spLocks noGrp="1"/>
          </p:cNvSpPr>
          <p:nvPr>
            <p:ph type="body" idx="2"/>
          </p:nvPr>
        </p:nvSpPr>
        <p:spPr>
          <a:xfrm>
            <a:off x="3507463" y="1849075"/>
            <a:ext cx="2080800" cy="2656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296" name="Google Shape;296;p14"/>
          <p:cNvSpPr txBox="1">
            <a:spLocks noGrp="1"/>
          </p:cNvSpPr>
          <p:nvPr>
            <p:ph type="body" idx="3"/>
          </p:nvPr>
        </p:nvSpPr>
        <p:spPr>
          <a:xfrm>
            <a:off x="5694901" y="1849075"/>
            <a:ext cx="2080800" cy="2656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600"/>
              </a:spcBef>
              <a:spcAft>
                <a:spcPts val="0"/>
              </a:spcAft>
              <a:buSzPts val="1600"/>
              <a:buChar char="◂"/>
              <a:defRPr sz="1600"/>
            </a:lvl1pPr>
            <a:lvl2pPr marL="914400" lvl="1" indent="-330200" algn="l">
              <a:lnSpc>
                <a:spcPct val="100000"/>
              </a:lnSpc>
              <a:spcBef>
                <a:spcPts val="0"/>
              </a:spcBef>
              <a:spcAft>
                <a:spcPts val="0"/>
              </a:spcAft>
              <a:buSzPts val="1600"/>
              <a:buChar char="◂"/>
              <a:defRPr sz="1600"/>
            </a:lvl2pPr>
            <a:lvl3pPr marL="1371600" lvl="2" indent="-330200" algn="l">
              <a:lnSpc>
                <a:spcPct val="100000"/>
              </a:lnSpc>
              <a:spcBef>
                <a:spcPts val="0"/>
              </a:spcBef>
              <a:spcAft>
                <a:spcPts val="0"/>
              </a:spcAft>
              <a:buSzPts val="1600"/>
              <a:buChar char="◂"/>
              <a:defRPr sz="1600"/>
            </a:lvl3pPr>
            <a:lvl4pPr marL="1828800" lvl="3" indent="-330200" algn="l">
              <a:lnSpc>
                <a:spcPct val="100000"/>
              </a:lnSpc>
              <a:spcBef>
                <a:spcPts val="0"/>
              </a:spcBef>
              <a:spcAft>
                <a:spcPts val="0"/>
              </a:spcAft>
              <a:buSzPts val="1600"/>
              <a:buChar char="◂"/>
              <a:defRPr sz="1600"/>
            </a:lvl4pPr>
            <a:lvl5pPr marL="2286000" lvl="4" indent="-330200" algn="l">
              <a:lnSpc>
                <a:spcPct val="100000"/>
              </a:lnSpc>
              <a:spcBef>
                <a:spcPts val="0"/>
              </a:spcBef>
              <a:spcAft>
                <a:spcPts val="0"/>
              </a:spcAft>
              <a:buSzPts val="1600"/>
              <a:buChar char="○"/>
              <a:defRPr sz="1600"/>
            </a:lvl5pPr>
            <a:lvl6pPr marL="2743200" lvl="5" indent="-330200" algn="l">
              <a:lnSpc>
                <a:spcPct val="100000"/>
              </a:lnSpc>
              <a:spcBef>
                <a:spcPts val="0"/>
              </a:spcBef>
              <a:spcAft>
                <a:spcPts val="0"/>
              </a:spcAft>
              <a:buSzPts val="1600"/>
              <a:buChar char="■"/>
              <a:defRPr sz="1600"/>
            </a:lvl6pPr>
            <a:lvl7pPr marL="3200400" lvl="6" indent="-330200" algn="l">
              <a:lnSpc>
                <a:spcPct val="100000"/>
              </a:lnSpc>
              <a:spcBef>
                <a:spcPts val="0"/>
              </a:spcBef>
              <a:spcAft>
                <a:spcPts val="0"/>
              </a:spcAft>
              <a:buSzPts val="1600"/>
              <a:buChar char="●"/>
              <a:defRPr sz="1600"/>
            </a:lvl7pPr>
            <a:lvl8pPr marL="3657600" lvl="7" indent="-330200" algn="l">
              <a:lnSpc>
                <a:spcPct val="100000"/>
              </a:lnSpc>
              <a:spcBef>
                <a:spcPts val="0"/>
              </a:spcBef>
              <a:spcAft>
                <a:spcPts val="0"/>
              </a:spcAft>
              <a:buSzPts val="1600"/>
              <a:buChar char="○"/>
              <a:defRPr sz="1600"/>
            </a:lvl8pPr>
            <a:lvl9pPr marL="4114800" lvl="8" indent="-330200" algn="l">
              <a:lnSpc>
                <a:spcPct val="100000"/>
              </a:lnSpc>
              <a:spcBef>
                <a:spcPts val="0"/>
              </a:spcBef>
              <a:spcAft>
                <a:spcPts val="0"/>
              </a:spcAft>
              <a:buSzPts val="1600"/>
              <a:buChar char="■"/>
              <a:defRPr sz="1600"/>
            </a:lvl9pPr>
          </a:lstStyle>
          <a:p>
            <a:endParaRPr/>
          </a:p>
        </p:txBody>
      </p:sp>
      <p:sp>
        <p:nvSpPr>
          <p:cNvPr id="297" name="Google Shape;297;p14"/>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1pPr>
            <a:lvl2pPr marL="0" marR="0" lvl="1"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2pPr>
            <a:lvl3pPr marL="0" marR="0" lvl="2"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3pPr>
            <a:lvl4pPr marL="0" marR="0" lvl="3"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4pPr>
            <a:lvl5pPr marL="0" marR="0" lvl="4"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5pPr>
            <a:lvl6pPr marL="0" marR="0" lvl="5"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6pPr>
            <a:lvl7pPr marL="0" marR="0" lvl="6"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7pPr>
            <a:lvl8pPr marL="0" marR="0" lvl="7"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8pPr>
            <a:lvl9pPr marL="0" marR="0" lvl="8" indent="0" algn="r">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1320025" y="866525"/>
            <a:ext cx="6455700" cy="6681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222222"/>
              </a:buClr>
              <a:buSzPts val="2400"/>
              <a:buFont typeface="Montserrat"/>
              <a:buNone/>
              <a:defRPr sz="2400" b="1" i="0" u="none" strike="noStrike" cap="none">
                <a:solidFill>
                  <a:srgbClr val="222222"/>
                </a:solidFill>
                <a:latin typeface="Montserrat"/>
                <a:ea typeface="Montserrat"/>
                <a:cs typeface="Montserrat"/>
                <a:sym typeface="Montserrat"/>
              </a:defRPr>
            </a:lvl1pPr>
            <a:lvl2pPr marR="0" lvl="1" algn="l" rtl="0">
              <a:lnSpc>
                <a:spcPct val="100000"/>
              </a:lnSpc>
              <a:spcBef>
                <a:spcPts val="0"/>
              </a:spcBef>
              <a:spcAft>
                <a:spcPts val="0"/>
              </a:spcAft>
              <a:buClr>
                <a:srgbClr val="222222"/>
              </a:buClr>
              <a:buSzPts val="2400"/>
              <a:buFont typeface="Montserrat ExtraBold"/>
              <a:buNone/>
              <a:defRPr sz="2400" b="0" i="0" u="none" strike="noStrike" cap="none">
                <a:solidFill>
                  <a:srgbClr val="222222"/>
                </a:solidFill>
                <a:latin typeface="Montserrat ExtraBold"/>
                <a:ea typeface="Montserrat ExtraBold"/>
                <a:cs typeface="Montserrat ExtraBold"/>
                <a:sym typeface="Montserrat ExtraBold"/>
              </a:defRPr>
            </a:lvl2pPr>
            <a:lvl3pPr marR="0" lvl="2" algn="l" rtl="0">
              <a:lnSpc>
                <a:spcPct val="100000"/>
              </a:lnSpc>
              <a:spcBef>
                <a:spcPts val="0"/>
              </a:spcBef>
              <a:spcAft>
                <a:spcPts val="0"/>
              </a:spcAft>
              <a:buClr>
                <a:srgbClr val="222222"/>
              </a:buClr>
              <a:buSzPts val="2400"/>
              <a:buFont typeface="Montserrat ExtraBold"/>
              <a:buNone/>
              <a:defRPr sz="2400" b="0" i="0" u="none" strike="noStrike" cap="none">
                <a:solidFill>
                  <a:srgbClr val="222222"/>
                </a:solidFill>
                <a:latin typeface="Montserrat ExtraBold"/>
                <a:ea typeface="Montserrat ExtraBold"/>
                <a:cs typeface="Montserrat ExtraBold"/>
                <a:sym typeface="Montserrat ExtraBold"/>
              </a:defRPr>
            </a:lvl3pPr>
            <a:lvl4pPr marR="0" lvl="3" algn="l" rtl="0">
              <a:lnSpc>
                <a:spcPct val="100000"/>
              </a:lnSpc>
              <a:spcBef>
                <a:spcPts val="0"/>
              </a:spcBef>
              <a:spcAft>
                <a:spcPts val="0"/>
              </a:spcAft>
              <a:buClr>
                <a:srgbClr val="222222"/>
              </a:buClr>
              <a:buSzPts val="2400"/>
              <a:buFont typeface="Montserrat ExtraBold"/>
              <a:buNone/>
              <a:defRPr sz="2400" b="0" i="0" u="none" strike="noStrike" cap="none">
                <a:solidFill>
                  <a:srgbClr val="222222"/>
                </a:solidFill>
                <a:latin typeface="Montserrat ExtraBold"/>
                <a:ea typeface="Montserrat ExtraBold"/>
                <a:cs typeface="Montserrat ExtraBold"/>
                <a:sym typeface="Montserrat ExtraBold"/>
              </a:defRPr>
            </a:lvl4pPr>
            <a:lvl5pPr marR="0" lvl="4" algn="l" rtl="0">
              <a:lnSpc>
                <a:spcPct val="100000"/>
              </a:lnSpc>
              <a:spcBef>
                <a:spcPts val="0"/>
              </a:spcBef>
              <a:spcAft>
                <a:spcPts val="0"/>
              </a:spcAft>
              <a:buClr>
                <a:srgbClr val="222222"/>
              </a:buClr>
              <a:buSzPts val="2400"/>
              <a:buFont typeface="Montserrat ExtraBold"/>
              <a:buNone/>
              <a:defRPr sz="2400" b="0" i="0" u="none" strike="noStrike" cap="none">
                <a:solidFill>
                  <a:srgbClr val="222222"/>
                </a:solidFill>
                <a:latin typeface="Montserrat ExtraBold"/>
                <a:ea typeface="Montserrat ExtraBold"/>
                <a:cs typeface="Montserrat ExtraBold"/>
                <a:sym typeface="Montserrat ExtraBold"/>
              </a:defRPr>
            </a:lvl5pPr>
            <a:lvl6pPr marR="0" lvl="5" algn="l" rtl="0">
              <a:lnSpc>
                <a:spcPct val="100000"/>
              </a:lnSpc>
              <a:spcBef>
                <a:spcPts val="0"/>
              </a:spcBef>
              <a:spcAft>
                <a:spcPts val="0"/>
              </a:spcAft>
              <a:buClr>
                <a:srgbClr val="222222"/>
              </a:buClr>
              <a:buSzPts val="2400"/>
              <a:buFont typeface="Montserrat ExtraBold"/>
              <a:buNone/>
              <a:defRPr sz="2400" b="0" i="0" u="none" strike="noStrike" cap="none">
                <a:solidFill>
                  <a:srgbClr val="222222"/>
                </a:solidFill>
                <a:latin typeface="Montserrat ExtraBold"/>
                <a:ea typeface="Montserrat ExtraBold"/>
                <a:cs typeface="Montserrat ExtraBold"/>
                <a:sym typeface="Montserrat ExtraBold"/>
              </a:defRPr>
            </a:lvl6pPr>
            <a:lvl7pPr marR="0" lvl="6" algn="l" rtl="0">
              <a:lnSpc>
                <a:spcPct val="100000"/>
              </a:lnSpc>
              <a:spcBef>
                <a:spcPts val="0"/>
              </a:spcBef>
              <a:spcAft>
                <a:spcPts val="0"/>
              </a:spcAft>
              <a:buClr>
                <a:srgbClr val="222222"/>
              </a:buClr>
              <a:buSzPts val="2400"/>
              <a:buFont typeface="Montserrat ExtraBold"/>
              <a:buNone/>
              <a:defRPr sz="2400" b="0" i="0" u="none" strike="noStrike" cap="none">
                <a:solidFill>
                  <a:srgbClr val="222222"/>
                </a:solidFill>
                <a:latin typeface="Montserrat ExtraBold"/>
                <a:ea typeface="Montserrat ExtraBold"/>
                <a:cs typeface="Montserrat ExtraBold"/>
                <a:sym typeface="Montserrat ExtraBold"/>
              </a:defRPr>
            </a:lvl7pPr>
            <a:lvl8pPr marR="0" lvl="7" algn="l" rtl="0">
              <a:lnSpc>
                <a:spcPct val="100000"/>
              </a:lnSpc>
              <a:spcBef>
                <a:spcPts val="0"/>
              </a:spcBef>
              <a:spcAft>
                <a:spcPts val="0"/>
              </a:spcAft>
              <a:buClr>
                <a:srgbClr val="222222"/>
              </a:buClr>
              <a:buSzPts val="2400"/>
              <a:buFont typeface="Montserrat ExtraBold"/>
              <a:buNone/>
              <a:defRPr sz="2400" b="0" i="0" u="none" strike="noStrike" cap="none">
                <a:solidFill>
                  <a:srgbClr val="222222"/>
                </a:solidFill>
                <a:latin typeface="Montserrat ExtraBold"/>
                <a:ea typeface="Montserrat ExtraBold"/>
                <a:cs typeface="Montserrat ExtraBold"/>
                <a:sym typeface="Montserrat ExtraBold"/>
              </a:defRPr>
            </a:lvl8pPr>
            <a:lvl9pPr marR="0" lvl="8" algn="l" rtl="0">
              <a:lnSpc>
                <a:spcPct val="100000"/>
              </a:lnSpc>
              <a:spcBef>
                <a:spcPts val="0"/>
              </a:spcBef>
              <a:spcAft>
                <a:spcPts val="0"/>
              </a:spcAft>
              <a:buClr>
                <a:srgbClr val="222222"/>
              </a:buClr>
              <a:buSzPts val="2400"/>
              <a:buFont typeface="Montserrat ExtraBold"/>
              <a:buNone/>
              <a:defRPr sz="2400" b="0" i="0" u="none" strike="noStrike" cap="none">
                <a:solidFill>
                  <a:srgbClr val="222222"/>
                </a:solidFill>
                <a:latin typeface="Montserrat ExtraBold"/>
                <a:ea typeface="Montserrat ExtraBold"/>
                <a:cs typeface="Montserrat ExtraBold"/>
                <a:sym typeface="Montserrat ExtraBold"/>
              </a:defRPr>
            </a:lvl9pPr>
          </a:lstStyle>
          <a:p>
            <a:endParaRPr/>
          </a:p>
        </p:txBody>
      </p:sp>
      <p:sp>
        <p:nvSpPr>
          <p:cNvPr id="7" name="Google Shape;7;p9"/>
          <p:cNvSpPr txBox="1">
            <a:spLocks noGrp="1"/>
          </p:cNvSpPr>
          <p:nvPr>
            <p:ph type="body" idx="1"/>
          </p:nvPr>
        </p:nvSpPr>
        <p:spPr>
          <a:xfrm>
            <a:off x="1320025" y="1613274"/>
            <a:ext cx="6455700" cy="2902500"/>
          </a:xfrm>
          <a:prstGeom prst="rect">
            <a:avLst/>
          </a:prstGeom>
          <a:noFill/>
          <a:ln>
            <a:noFill/>
          </a:ln>
        </p:spPr>
        <p:txBody>
          <a:bodyPr spcFirstLastPara="1" wrap="square" lIns="91425" tIns="91425" rIns="91425" bIns="91425" anchor="t" anchorCtr="0">
            <a:noAutofit/>
          </a:bodyPr>
          <a:lstStyle>
            <a:lvl1pPr marL="457200" marR="0" lvl="0" indent="-368300" algn="l" rtl="0">
              <a:lnSpc>
                <a:spcPct val="100000"/>
              </a:lnSpc>
              <a:spcBef>
                <a:spcPts val="600"/>
              </a:spcBef>
              <a:spcAft>
                <a:spcPts val="0"/>
              </a:spcAft>
              <a:buClr>
                <a:srgbClr val="FFC800"/>
              </a:buClr>
              <a:buSzPts val="2200"/>
              <a:buFont typeface="Montserrat Light"/>
              <a:buChar char="◂"/>
              <a:defRPr sz="2200" b="0" i="0" u="none" strike="noStrike" cap="none">
                <a:solidFill>
                  <a:srgbClr val="434343"/>
                </a:solidFill>
                <a:latin typeface="Montserrat Light"/>
                <a:ea typeface="Montserrat Light"/>
                <a:cs typeface="Montserrat Light"/>
                <a:sym typeface="Montserrat Light"/>
              </a:defRPr>
            </a:lvl1pPr>
            <a:lvl2pPr marL="914400" marR="0" lvl="1" indent="-368300" algn="l" rtl="0">
              <a:lnSpc>
                <a:spcPct val="100000"/>
              </a:lnSpc>
              <a:spcBef>
                <a:spcPts val="0"/>
              </a:spcBef>
              <a:spcAft>
                <a:spcPts val="0"/>
              </a:spcAft>
              <a:buClr>
                <a:srgbClr val="FFC800"/>
              </a:buClr>
              <a:buSzPts val="2200"/>
              <a:buFont typeface="Montserrat Light"/>
              <a:buChar char="◂"/>
              <a:defRPr sz="2200" b="0" i="0" u="none" strike="noStrike" cap="none">
                <a:solidFill>
                  <a:srgbClr val="434343"/>
                </a:solidFill>
                <a:latin typeface="Montserrat Light"/>
                <a:ea typeface="Montserrat Light"/>
                <a:cs typeface="Montserrat Light"/>
                <a:sym typeface="Montserrat Light"/>
              </a:defRPr>
            </a:lvl2pPr>
            <a:lvl3pPr marL="1371600" marR="0" lvl="2" indent="-368300" algn="l" rtl="0">
              <a:lnSpc>
                <a:spcPct val="100000"/>
              </a:lnSpc>
              <a:spcBef>
                <a:spcPts val="0"/>
              </a:spcBef>
              <a:spcAft>
                <a:spcPts val="0"/>
              </a:spcAft>
              <a:buClr>
                <a:srgbClr val="FFC800"/>
              </a:buClr>
              <a:buSzPts val="2200"/>
              <a:buFont typeface="Montserrat Light"/>
              <a:buChar char="◂"/>
              <a:defRPr sz="2200" b="0" i="0" u="none" strike="noStrike" cap="none">
                <a:solidFill>
                  <a:srgbClr val="434343"/>
                </a:solidFill>
                <a:latin typeface="Montserrat Light"/>
                <a:ea typeface="Montserrat Light"/>
                <a:cs typeface="Montserrat Light"/>
                <a:sym typeface="Montserrat Light"/>
              </a:defRPr>
            </a:lvl3pPr>
            <a:lvl4pPr marL="1828800" marR="0" lvl="3" indent="-368300" algn="l" rtl="0">
              <a:lnSpc>
                <a:spcPct val="100000"/>
              </a:lnSpc>
              <a:spcBef>
                <a:spcPts val="0"/>
              </a:spcBef>
              <a:spcAft>
                <a:spcPts val="0"/>
              </a:spcAft>
              <a:buClr>
                <a:srgbClr val="FFC800"/>
              </a:buClr>
              <a:buSzPts val="2200"/>
              <a:buFont typeface="Montserrat Light"/>
              <a:buChar char="◂"/>
              <a:defRPr sz="2200" b="0" i="0" u="none" strike="noStrike" cap="none">
                <a:solidFill>
                  <a:srgbClr val="434343"/>
                </a:solidFill>
                <a:latin typeface="Montserrat Light"/>
                <a:ea typeface="Montserrat Light"/>
                <a:cs typeface="Montserrat Light"/>
                <a:sym typeface="Montserrat Light"/>
              </a:defRPr>
            </a:lvl4pPr>
            <a:lvl5pPr marL="2286000" marR="0" lvl="4" indent="-368300" algn="l" rtl="0">
              <a:lnSpc>
                <a:spcPct val="100000"/>
              </a:lnSpc>
              <a:spcBef>
                <a:spcPts val="0"/>
              </a:spcBef>
              <a:spcAft>
                <a:spcPts val="0"/>
              </a:spcAft>
              <a:buClr>
                <a:srgbClr val="434343"/>
              </a:buClr>
              <a:buSzPts val="2200"/>
              <a:buFont typeface="Montserrat Light"/>
              <a:buChar char="○"/>
              <a:defRPr sz="2200" b="0" i="0" u="none" strike="noStrike" cap="none">
                <a:solidFill>
                  <a:srgbClr val="434343"/>
                </a:solidFill>
                <a:latin typeface="Montserrat Light"/>
                <a:ea typeface="Montserrat Light"/>
                <a:cs typeface="Montserrat Light"/>
                <a:sym typeface="Montserrat Light"/>
              </a:defRPr>
            </a:lvl5pPr>
            <a:lvl6pPr marL="2743200" marR="0" lvl="5" indent="-368300" algn="l" rtl="0">
              <a:lnSpc>
                <a:spcPct val="100000"/>
              </a:lnSpc>
              <a:spcBef>
                <a:spcPts val="0"/>
              </a:spcBef>
              <a:spcAft>
                <a:spcPts val="0"/>
              </a:spcAft>
              <a:buClr>
                <a:srgbClr val="434343"/>
              </a:buClr>
              <a:buSzPts val="2200"/>
              <a:buFont typeface="Montserrat Light"/>
              <a:buChar char="■"/>
              <a:defRPr sz="2200" b="0" i="0" u="none" strike="noStrike" cap="none">
                <a:solidFill>
                  <a:srgbClr val="434343"/>
                </a:solidFill>
                <a:latin typeface="Montserrat Light"/>
                <a:ea typeface="Montserrat Light"/>
                <a:cs typeface="Montserrat Light"/>
                <a:sym typeface="Montserrat Light"/>
              </a:defRPr>
            </a:lvl6pPr>
            <a:lvl7pPr marL="3200400" marR="0" lvl="6" indent="-368300" algn="l" rtl="0">
              <a:lnSpc>
                <a:spcPct val="100000"/>
              </a:lnSpc>
              <a:spcBef>
                <a:spcPts val="0"/>
              </a:spcBef>
              <a:spcAft>
                <a:spcPts val="0"/>
              </a:spcAft>
              <a:buClr>
                <a:srgbClr val="434343"/>
              </a:buClr>
              <a:buSzPts val="2200"/>
              <a:buFont typeface="Montserrat Light"/>
              <a:buChar char="●"/>
              <a:defRPr sz="2200" b="0" i="0" u="none" strike="noStrike" cap="none">
                <a:solidFill>
                  <a:srgbClr val="434343"/>
                </a:solidFill>
                <a:latin typeface="Montserrat Light"/>
                <a:ea typeface="Montserrat Light"/>
                <a:cs typeface="Montserrat Light"/>
                <a:sym typeface="Montserrat Light"/>
              </a:defRPr>
            </a:lvl7pPr>
            <a:lvl8pPr marL="3657600" marR="0" lvl="7" indent="-368300" algn="l" rtl="0">
              <a:lnSpc>
                <a:spcPct val="100000"/>
              </a:lnSpc>
              <a:spcBef>
                <a:spcPts val="0"/>
              </a:spcBef>
              <a:spcAft>
                <a:spcPts val="0"/>
              </a:spcAft>
              <a:buClr>
                <a:srgbClr val="434343"/>
              </a:buClr>
              <a:buSzPts val="2200"/>
              <a:buFont typeface="Montserrat Light"/>
              <a:buChar char="○"/>
              <a:defRPr sz="2200" b="0" i="0" u="none" strike="noStrike" cap="none">
                <a:solidFill>
                  <a:srgbClr val="434343"/>
                </a:solidFill>
                <a:latin typeface="Montserrat Light"/>
                <a:ea typeface="Montserrat Light"/>
                <a:cs typeface="Montserrat Light"/>
                <a:sym typeface="Montserrat Light"/>
              </a:defRPr>
            </a:lvl8pPr>
            <a:lvl9pPr marL="4114800" marR="0" lvl="8" indent="-368300" algn="l" rtl="0">
              <a:lnSpc>
                <a:spcPct val="100000"/>
              </a:lnSpc>
              <a:spcBef>
                <a:spcPts val="0"/>
              </a:spcBef>
              <a:spcAft>
                <a:spcPts val="0"/>
              </a:spcAft>
              <a:buClr>
                <a:srgbClr val="434343"/>
              </a:buClr>
              <a:buSzPts val="2200"/>
              <a:buFont typeface="Montserrat Light"/>
              <a:buChar char="■"/>
              <a:defRPr sz="2200" b="0" i="0" u="none" strike="noStrike" cap="none">
                <a:solidFill>
                  <a:srgbClr val="434343"/>
                </a:solidFill>
                <a:latin typeface="Montserrat Light"/>
                <a:ea typeface="Montserrat Light"/>
                <a:cs typeface="Montserrat Light"/>
                <a:sym typeface="Montserrat Light"/>
              </a:defRPr>
            </a:lvl9pPr>
          </a:lstStyle>
          <a:p>
            <a:endParaRPr/>
          </a:p>
        </p:txBody>
      </p:sp>
      <p:sp>
        <p:nvSpPr>
          <p:cNvPr id="8" name="Google Shape;8;p9"/>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1pPr>
            <a:lvl2pPr marL="0" marR="0" lvl="1" indent="0" algn="r" rtl="0">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2pPr>
            <a:lvl3pPr marL="0" marR="0" lvl="2" indent="0" algn="r" rtl="0">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3pPr>
            <a:lvl4pPr marL="0" marR="0" lvl="3" indent="0" algn="r" rtl="0">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4pPr>
            <a:lvl5pPr marL="0" marR="0" lvl="4" indent="0" algn="r" rtl="0">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5pPr>
            <a:lvl6pPr marL="0" marR="0" lvl="5" indent="0" algn="r" rtl="0">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6pPr>
            <a:lvl7pPr marL="0" marR="0" lvl="6" indent="0" algn="r" rtl="0">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7pPr>
            <a:lvl8pPr marL="0" marR="0" lvl="7" indent="0" algn="r" rtl="0">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8pPr>
            <a:lvl9pPr marL="0" marR="0" lvl="8" indent="0" algn="r" rtl="0">
              <a:lnSpc>
                <a:spcPct val="100000"/>
              </a:lnSpc>
              <a:spcBef>
                <a:spcPts val="0"/>
              </a:spcBef>
              <a:spcAft>
                <a:spcPts val="0"/>
              </a:spcAft>
              <a:buClr>
                <a:srgbClr val="000000"/>
              </a:buClr>
              <a:buSzPts val="1300"/>
              <a:buFont typeface="Arial"/>
              <a:buNone/>
              <a:defRPr sz="1300" b="1" i="0" u="none" strike="noStrike" cap="none">
                <a:solidFill>
                  <a:schemeClr val="lt1"/>
                </a:solidFill>
                <a:latin typeface="Montserrat"/>
                <a:ea typeface="Montserrat"/>
                <a:cs typeface="Montserrat"/>
                <a:sym typeface="Montserrat"/>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5.jpg"/><Relationship Id="rId5" Type="http://schemas.openxmlformats.org/officeDocument/2006/relationships/image" Target="../media/image2.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5.jpg"/><Relationship Id="rId5" Type="http://schemas.openxmlformats.org/officeDocument/2006/relationships/image" Target="../media/image2.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5.jpg"/><Relationship Id="rId5" Type="http://schemas.openxmlformats.org/officeDocument/2006/relationships/image" Target="../media/image2.png"/><Relationship Id="rId4"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01"/>
        <p:cNvGrpSpPr/>
        <p:nvPr/>
      </p:nvGrpSpPr>
      <p:grpSpPr>
        <a:xfrm>
          <a:off x="0" y="0"/>
          <a:ext cx="0" cy="0"/>
          <a:chOff x="0" y="0"/>
          <a:chExt cx="0" cy="0"/>
        </a:xfrm>
      </p:grpSpPr>
      <p:sp>
        <p:nvSpPr>
          <p:cNvPr id="302" name="Google Shape;302;p1"/>
          <p:cNvSpPr/>
          <p:nvPr/>
        </p:nvSpPr>
        <p:spPr>
          <a:xfrm>
            <a:off x="4474825" y="4343400"/>
            <a:ext cx="4347900" cy="63480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03" name="Google Shape;303;p1"/>
          <p:cNvSpPr txBox="1">
            <a:spLocks noGrp="1"/>
          </p:cNvSpPr>
          <p:nvPr>
            <p:ph type="ctrTitle"/>
          </p:nvPr>
        </p:nvSpPr>
        <p:spPr>
          <a:xfrm>
            <a:off x="3881609" y="2953768"/>
            <a:ext cx="4941115" cy="1159800"/>
          </a:xfrm>
          <a:prstGeom prst="rect">
            <a:avLst/>
          </a:prstGeom>
          <a:solidFill>
            <a:srgbClr val="FFC000"/>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4000"/>
              <a:buNone/>
            </a:pPr>
            <a:r>
              <a:rPr lang="en-US">
                <a:solidFill>
                  <a:srgbClr val="F60000"/>
                </a:solidFill>
              </a:rPr>
              <a:t>Webwise</a:t>
            </a:r>
            <a:r>
              <a:rPr lang="en-US">
                <a:solidFill>
                  <a:srgbClr val="FFFF00"/>
                </a:solidFill>
              </a:rPr>
              <a:t> </a:t>
            </a:r>
            <a:r>
              <a:rPr lang="en-US">
                <a:solidFill>
                  <a:srgbClr val="F60000"/>
                </a:solidFill>
              </a:rPr>
              <a:t>Parents</a:t>
            </a:r>
            <a:br>
              <a:rPr lang="en-US">
                <a:solidFill>
                  <a:srgbClr val="F60000"/>
                </a:solidFill>
              </a:rPr>
            </a:br>
            <a:r>
              <a:rPr lang="en-US">
                <a:solidFill>
                  <a:schemeClr val="dk1"/>
                </a:solidFill>
              </a:rPr>
              <a:t>#TalkListenLearn</a:t>
            </a:r>
            <a:endParaRPr>
              <a:solidFill>
                <a:schemeClr val="dk1"/>
              </a:solidFill>
            </a:endParaRPr>
          </a:p>
        </p:txBody>
      </p:sp>
      <p:pic>
        <p:nvPicPr>
          <p:cNvPr id="304" name="Google Shape;304;p1"/>
          <p:cNvPicPr preferRelativeResize="0"/>
          <p:nvPr/>
        </p:nvPicPr>
        <p:blipFill rotWithShape="1">
          <a:blip r:embed="rId4">
            <a:alphaModFix/>
          </a:blip>
          <a:srcRect/>
          <a:stretch/>
        </p:blipFill>
        <p:spPr>
          <a:xfrm>
            <a:off x="3360690" y="352951"/>
            <a:ext cx="2228246" cy="492670"/>
          </a:xfrm>
          <a:prstGeom prst="rect">
            <a:avLst/>
          </a:prstGeom>
          <a:noFill/>
          <a:ln>
            <a:noFill/>
          </a:ln>
        </p:spPr>
      </p:pic>
      <p:pic>
        <p:nvPicPr>
          <p:cNvPr id="305" name="Google Shape;305;p1"/>
          <p:cNvPicPr preferRelativeResize="0"/>
          <p:nvPr/>
        </p:nvPicPr>
        <p:blipFill rotWithShape="1">
          <a:blip r:embed="rId5">
            <a:alphaModFix/>
          </a:blip>
          <a:srcRect/>
          <a:stretch/>
        </p:blipFill>
        <p:spPr>
          <a:xfrm>
            <a:off x="6485295" y="4544926"/>
            <a:ext cx="2284539" cy="319022"/>
          </a:xfrm>
          <a:prstGeom prst="rect">
            <a:avLst/>
          </a:prstGeom>
          <a:solidFill>
            <a:schemeClr val="lt1"/>
          </a:solidFill>
          <a:ln>
            <a:noFill/>
          </a:ln>
        </p:spPr>
      </p:pic>
      <p:pic>
        <p:nvPicPr>
          <p:cNvPr id="307" name="Google Shape;307;p1"/>
          <p:cNvPicPr preferRelativeResize="0"/>
          <p:nvPr/>
        </p:nvPicPr>
        <p:blipFill>
          <a:blip r:embed="rId6">
            <a:alphaModFix/>
          </a:blip>
          <a:stretch>
            <a:fillRect/>
          </a:stretch>
        </p:blipFill>
        <p:spPr>
          <a:xfrm>
            <a:off x="4474813" y="4335400"/>
            <a:ext cx="1944461" cy="762000"/>
          </a:xfrm>
          <a:prstGeom prst="rect">
            <a:avLst/>
          </a:prstGeom>
          <a:noFill/>
          <a:ln>
            <a:noFill/>
          </a:ln>
        </p:spPr>
      </p:pic>
      <p:pic>
        <p:nvPicPr>
          <p:cNvPr id="8" name="Picture 7">
            <a:extLst>
              <a:ext uri="{FF2B5EF4-FFF2-40B4-BE49-F238E27FC236}">
                <a16:creationId xmlns:a16="http://schemas.microsoft.com/office/drawing/2014/main" id="{DC9482E2-D5A1-A74D-AC54-8AA657A3DDF2}"/>
              </a:ext>
            </a:extLst>
          </p:cNvPr>
          <p:cNvPicPr>
            <a:picLocks noChangeAspect="1"/>
          </p:cNvPicPr>
          <p:nvPr/>
        </p:nvPicPr>
        <p:blipFill>
          <a:blip r:embed="rId7"/>
          <a:stretch>
            <a:fillRect/>
          </a:stretch>
        </p:blipFill>
        <p:spPr>
          <a:xfrm>
            <a:off x="184722" y="4170686"/>
            <a:ext cx="869950" cy="8255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312" name="Google Shape;312;p2" descr="SID2.png"/>
          <p:cNvPicPr preferRelativeResize="0"/>
          <p:nvPr/>
        </p:nvPicPr>
        <p:blipFill rotWithShape="1">
          <a:blip r:embed="rId3">
            <a:alphaModFix/>
          </a:blip>
          <a:srcRect/>
          <a:stretch/>
        </p:blipFill>
        <p:spPr>
          <a:xfrm>
            <a:off x="-103463" y="-58247"/>
            <a:ext cx="9247463" cy="5201698"/>
          </a:xfrm>
          <a:prstGeom prst="rect">
            <a:avLst/>
          </a:prstGeom>
          <a:noFill/>
          <a:ln>
            <a:noFill/>
          </a:ln>
        </p:spPr>
      </p:pic>
      <p:sp>
        <p:nvSpPr>
          <p:cNvPr id="313" name="Google Shape;313;p2"/>
          <p:cNvSpPr txBox="1">
            <a:spLocks noGrp="1"/>
          </p:cNvSpPr>
          <p:nvPr>
            <p:ph type="title"/>
          </p:nvPr>
        </p:nvSpPr>
        <p:spPr>
          <a:xfrm>
            <a:off x="675871" y="1142119"/>
            <a:ext cx="9144000" cy="6963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000"/>
              <a:buNone/>
            </a:pPr>
            <a:r>
              <a:rPr lang="en-US">
                <a:solidFill>
                  <a:schemeClr val="lt1"/>
                </a:solidFill>
              </a:rPr>
              <a:t>Talk Listen Learn…</a:t>
            </a:r>
            <a:endParaRPr/>
          </a:p>
        </p:txBody>
      </p:sp>
      <p:sp>
        <p:nvSpPr>
          <p:cNvPr id="314" name="Google Shape;314;p2"/>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2</a:t>
            </a:fld>
            <a:endParaRPr/>
          </a:p>
        </p:txBody>
      </p:sp>
      <p:pic>
        <p:nvPicPr>
          <p:cNvPr id="315" name="Google Shape;315;p2" descr="50051923_2178198305577176_3469331361729347584_o.jpg"/>
          <p:cNvPicPr preferRelativeResize="0"/>
          <p:nvPr/>
        </p:nvPicPr>
        <p:blipFill rotWithShape="1">
          <a:blip r:embed="rId4">
            <a:alphaModFix/>
          </a:blip>
          <a:srcRect l="21037" r="9240"/>
          <a:stretch/>
        </p:blipFill>
        <p:spPr>
          <a:xfrm rot="-472466">
            <a:off x="1204988" y="1831739"/>
            <a:ext cx="2216168" cy="2214032"/>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316" name="Google Shape;316;p2"/>
          <p:cNvSpPr/>
          <p:nvPr/>
        </p:nvSpPr>
        <p:spPr>
          <a:xfrm>
            <a:off x="3084580" y="1946187"/>
            <a:ext cx="5206804" cy="3323987"/>
          </a:xfrm>
          <a:prstGeom prst="rect">
            <a:avLst/>
          </a:prstGeom>
          <a:noFill/>
          <a:ln>
            <a:noFill/>
          </a:ln>
        </p:spPr>
        <p:txBody>
          <a:bodyPr spcFirstLastPara="1" wrap="square" lIns="91425" tIns="45700" rIns="91425" bIns="45700" anchor="t" anchorCtr="0">
            <a:spAutoFit/>
          </a:bodyPr>
          <a:lstStyle/>
          <a:p>
            <a:pPr marL="914400" marR="0" lvl="0" indent="-342900" algn="l" rtl="0">
              <a:lnSpc>
                <a:spcPct val="100000"/>
              </a:lnSpc>
              <a:spcBef>
                <a:spcPts val="0"/>
              </a:spcBef>
              <a:spcAft>
                <a:spcPts val="0"/>
              </a:spcAft>
              <a:buClr>
                <a:srgbClr val="FFFFFF"/>
              </a:buClr>
              <a:buSzPts val="1800"/>
              <a:buFont typeface="Montserrat"/>
              <a:buChar char="●"/>
            </a:pPr>
            <a:r>
              <a:rPr lang="en-US" sz="1400" b="1" i="0" u="none" strike="noStrike" cap="none">
                <a:solidFill>
                  <a:srgbClr val="FFFFFF"/>
                </a:solidFill>
                <a:latin typeface="Montserrat"/>
                <a:ea typeface="Montserrat"/>
                <a:cs typeface="Montserrat"/>
                <a:sym typeface="Montserrat"/>
              </a:rPr>
              <a:t>What is Safer Internet Day? </a:t>
            </a:r>
            <a:r>
              <a:rPr lang="en-US" sz="1400" b="0" i="0" u="none" strike="noStrike" cap="none">
                <a:solidFill>
                  <a:srgbClr val="FFFFFF"/>
                </a:solidFill>
                <a:latin typeface="Montserrat"/>
                <a:ea typeface="Montserrat"/>
                <a:cs typeface="Montserrat"/>
                <a:sym typeface="Montserrat"/>
              </a:rPr>
              <a:t>A day to create awareness of a better internet for </a:t>
            </a:r>
            <a:r>
              <a:rPr lang="en-US" sz="1400" b="1" i="0" u="none" strike="noStrike" cap="none">
                <a:solidFill>
                  <a:srgbClr val="FFFFFF"/>
                </a:solidFill>
                <a:latin typeface="Montserrat"/>
                <a:ea typeface="Montserrat"/>
                <a:cs typeface="Montserrat"/>
                <a:sym typeface="Montserrat"/>
              </a:rPr>
              <a:t>ALL</a:t>
            </a:r>
            <a:r>
              <a:rPr lang="en-US" sz="1400" b="0" i="0" u="none" strike="noStrike" cap="none">
                <a:solidFill>
                  <a:srgbClr val="FFFFFF"/>
                </a:solidFill>
                <a:latin typeface="Montserrat"/>
                <a:ea typeface="Montserrat"/>
                <a:cs typeface="Montserrat"/>
                <a:sym typeface="Montserrat"/>
              </a:rPr>
              <a:t> users</a:t>
            </a:r>
            <a:endParaRPr/>
          </a:p>
          <a:p>
            <a:pPr marL="914400" marR="0" lvl="0" indent="-342900" algn="l" rtl="0">
              <a:lnSpc>
                <a:spcPct val="100000"/>
              </a:lnSpc>
              <a:spcBef>
                <a:spcPts val="0"/>
              </a:spcBef>
              <a:spcAft>
                <a:spcPts val="0"/>
              </a:spcAft>
              <a:buClr>
                <a:srgbClr val="FFFFFF"/>
              </a:buClr>
              <a:buSzPts val="1800"/>
              <a:buFont typeface="Montserrat"/>
              <a:buChar char="●"/>
            </a:pPr>
            <a:r>
              <a:rPr lang="en-US" sz="1400" b="1" i="0" u="none" strike="noStrike" cap="none">
                <a:solidFill>
                  <a:srgbClr val="FFFFFF"/>
                </a:solidFill>
                <a:latin typeface="Montserrat"/>
                <a:ea typeface="Montserrat"/>
                <a:cs typeface="Montserrat"/>
                <a:sym typeface="Montserrat"/>
              </a:rPr>
              <a:t>Research consistently shows children and teens don’t tell when something goes wrong online. To help support children and young people online, for Safer Internet Day Webwise is encouraging Parents to Talk Listen Learn…</a:t>
            </a:r>
            <a:endParaRPr/>
          </a:p>
          <a:p>
            <a:pPr marL="914400" marR="0" lvl="0" indent="-342900" algn="l" rtl="0">
              <a:lnSpc>
                <a:spcPct val="100000"/>
              </a:lnSpc>
              <a:spcBef>
                <a:spcPts val="0"/>
              </a:spcBef>
              <a:spcAft>
                <a:spcPts val="0"/>
              </a:spcAft>
              <a:buClr>
                <a:srgbClr val="FFFFFF"/>
              </a:buClr>
              <a:buSzPts val="1800"/>
              <a:buFont typeface="Montserrat"/>
              <a:buChar char="●"/>
            </a:pPr>
            <a:r>
              <a:rPr lang="en-US" sz="1400" b="1" i="0" u="none" strike="noStrike" cap="none">
                <a:solidFill>
                  <a:srgbClr val="FFFFFF"/>
                </a:solidFill>
                <a:latin typeface="Montserrat"/>
                <a:ea typeface="Montserrat"/>
                <a:cs typeface="Montserrat"/>
                <a:sym typeface="Montserrat"/>
              </a:rPr>
              <a:t>Top concerns for Irish Parents: cyberbullying, spending too much time online, online grooming/exploitation and accessing inappropriate content.</a:t>
            </a:r>
            <a:endParaRPr/>
          </a:p>
          <a:p>
            <a:pPr marL="457200" marR="0" lvl="0" indent="0" algn="l" rtl="0">
              <a:lnSpc>
                <a:spcPct val="100000"/>
              </a:lnSpc>
              <a:spcBef>
                <a:spcPts val="0"/>
              </a:spcBef>
              <a:spcAft>
                <a:spcPts val="0"/>
              </a:spcAft>
              <a:buNone/>
            </a:pPr>
            <a:endParaRPr/>
          </a:p>
          <a:p>
            <a:pPr marL="571500" marR="0" lvl="0" indent="0" algn="l" rtl="0">
              <a:lnSpc>
                <a:spcPct val="100000"/>
              </a:lnSpc>
              <a:spcBef>
                <a:spcPts val="0"/>
              </a:spcBef>
              <a:spcAft>
                <a:spcPts val="0"/>
              </a:spcAft>
              <a:buNone/>
            </a:pPr>
            <a:endParaRPr sz="1400" b="1" i="0" u="none" strike="noStrike" cap="none">
              <a:solidFill>
                <a:srgbClr val="FFFFFF"/>
              </a:solidFill>
              <a:latin typeface="Montserrat"/>
              <a:ea typeface="Montserrat"/>
              <a:cs typeface="Montserrat"/>
              <a:sym typeface="Montserrat"/>
            </a:endParaRPr>
          </a:p>
          <a:p>
            <a:pPr marL="914400" marR="0" lvl="0" indent="-228600" algn="l" rtl="0">
              <a:lnSpc>
                <a:spcPct val="100000"/>
              </a:lnSpc>
              <a:spcBef>
                <a:spcPts val="0"/>
              </a:spcBef>
              <a:spcAft>
                <a:spcPts val="0"/>
              </a:spcAft>
              <a:buClr>
                <a:srgbClr val="FFFFFF"/>
              </a:buClr>
              <a:buSzPts val="1800"/>
              <a:buFont typeface="Montserrat"/>
              <a:buNone/>
            </a:pPr>
            <a:endParaRPr sz="1400" b="1" i="0" u="none" strike="noStrike" cap="none">
              <a:solidFill>
                <a:srgbClr val="FFFFFF"/>
              </a:solidFill>
              <a:latin typeface="Montserrat"/>
              <a:ea typeface="Montserrat"/>
              <a:cs typeface="Montserrat"/>
              <a:sym typeface="Montserrat"/>
            </a:endParaRPr>
          </a:p>
        </p:txBody>
      </p:sp>
      <p:pic>
        <p:nvPicPr>
          <p:cNvPr id="317" name="Google Shape;317;p2"/>
          <p:cNvPicPr preferRelativeResize="0"/>
          <p:nvPr/>
        </p:nvPicPr>
        <p:blipFill rotWithShape="1">
          <a:blip r:embed="rId5">
            <a:alphaModFix/>
          </a:blip>
          <a:srcRect/>
          <a:stretch/>
        </p:blipFill>
        <p:spPr>
          <a:xfrm>
            <a:off x="1149501" y="4458377"/>
            <a:ext cx="2228246" cy="492670"/>
          </a:xfrm>
          <a:prstGeom prst="rect">
            <a:avLst/>
          </a:prstGeom>
          <a:noFill/>
          <a:ln>
            <a:noFill/>
          </a:ln>
        </p:spPr>
      </p:pic>
      <p:pic>
        <p:nvPicPr>
          <p:cNvPr id="318" name="Google Shape;318;p2"/>
          <p:cNvPicPr preferRelativeResize="0"/>
          <p:nvPr/>
        </p:nvPicPr>
        <p:blipFill rotWithShape="1">
          <a:blip r:embed="rId6">
            <a:alphaModFix/>
          </a:blip>
          <a:srcRect/>
          <a:stretch/>
        </p:blipFill>
        <p:spPr>
          <a:xfrm>
            <a:off x="195541" y="4266560"/>
            <a:ext cx="787400" cy="762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
          <p:cNvSpPr txBox="1">
            <a:spLocks noGrp="1"/>
          </p:cNvSpPr>
          <p:nvPr>
            <p:ph type="body" idx="1"/>
          </p:nvPr>
        </p:nvSpPr>
        <p:spPr>
          <a:xfrm>
            <a:off x="4201954" y="1229713"/>
            <a:ext cx="4627721" cy="5196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360"/>
              </a:spcBef>
              <a:spcAft>
                <a:spcPts val="0"/>
              </a:spcAft>
              <a:buSzPts val="1600"/>
              <a:buNone/>
            </a:pPr>
            <a:r>
              <a:rPr lang="en-US">
                <a:solidFill>
                  <a:srgbClr val="616161"/>
                </a:solidFill>
                <a:latin typeface="Montserrat Light"/>
                <a:ea typeface="Montserrat Light"/>
                <a:cs typeface="Montserrat Light"/>
                <a:sym typeface="Montserrat Light"/>
              </a:rPr>
              <a:t>	</a:t>
            </a:r>
            <a:endParaRPr/>
          </a:p>
          <a:p>
            <a:pPr marL="457200" lvl="0" indent="-228600" algn="l" rtl="0">
              <a:lnSpc>
                <a:spcPct val="100000"/>
              </a:lnSpc>
              <a:spcBef>
                <a:spcPts val="360"/>
              </a:spcBef>
              <a:spcAft>
                <a:spcPts val="0"/>
              </a:spcAft>
              <a:buSzPts val="1600"/>
              <a:buNone/>
            </a:pPr>
            <a:r>
              <a:rPr lang="en-US">
                <a:solidFill>
                  <a:srgbClr val="616161"/>
                </a:solidFill>
                <a:latin typeface="Montserrat Light"/>
                <a:ea typeface="Montserrat Light"/>
                <a:cs typeface="Montserrat Light"/>
                <a:sym typeface="Montserrat Light"/>
              </a:rPr>
              <a:t>	Remember: The benefits outweigh the risks…Being online is an integral part of children and teens life online. </a:t>
            </a:r>
            <a:r>
              <a:rPr lang="en-US"/>
              <a:t>Talking about the positives of going online, keeping the conversations broad and valuing your child’s opinion shows that you are interested in all aspects of their online world.</a:t>
            </a:r>
            <a:endParaRPr>
              <a:solidFill>
                <a:srgbClr val="616161"/>
              </a:solidFill>
              <a:latin typeface="Montserrat Light"/>
              <a:ea typeface="Montserrat Light"/>
              <a:cs typeface="Montserrat Light"/>
              <a:sym typeface="Montserrat Light"/>
            </a:endParaRPr>
          </a:p>
          <a:p>
            <a:pPr marL="457200" lvl="0" indent="-228600" algn="l" rtl="0">
              <a:lnSpc>
                <a:spcPct val="100000"/>
              </a:lnSpc>
              <a:spcBef>
                <a:spcPts val="360"/>
              </a:spcBef>
              <a:spcAft>
                <a:spcPts val="0"/>
              </a:spcAft>
              <a:buSzPts val="1600"/>
              <a:buNone/>
            </a:pPr>
            <a:endParaRPr/>
          </a:p>
        </p:txBody>
      </p:sp>
      <p:sp>
        <p:nvSpPr>
          <p:cNvPr id="324" name="Google Shape;324;p4"/>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3</a:t>
            </a:fld>
            <a:endParaRPr/>
          </a:p>
        </p:txBody>
      </p:sp>
      <p:sp>
        <p:nvSpPr>
          <p:cNvPr id="325" name="Google Shape;325;p4"/>
          <p:cNvSpPr/>
          <p:nvPr/>
        </p:nvSpPr>
        <p:spPr>
          <a:xfrm>
            <a:off x="5363517" y="339936"/>
            <a:ext cx="3467617" cy="707886"/>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2000" b="1" i="0" u="none" strike="noStrike" cap="none">
                <a:solidFill>
                  <a:srgbClr val="00B0F0"/>
                </a:solidFill>
                <a:latin typeface="Helvetica Neue"/>
                <a:ea typeface="Helvetica Neue"/>
                <a:cs typeface="Helvetica Neue"/>
                <a:sym typeface="Helvetica Neue"/>
              </a:rPr>
              <a:t>WHAT CAN PARENTS DO?</a:t>
            </a:r>
            <a:endParaRPr/>
          </a:p>
          <a:p>
            <a:pPr marL="0" marR="0" lvl="0" indent="0" algn="r" rtl="0">
              <a:lnSpc>
                <a:spcPct val="100000"/>
              </a:lnSpc>
              <a:spcBef>
                <a:spcPts val="0"/>
              </a:spcBef>
              <a:spcAft>
                <a:spcPts val="0"/>
              </a:spcAft>
              <a:buNone/>
            </a:pPr>
            <a:r>
              <a:rPr lang="en-US" sz="2000" b="1" i="0" u="none" strike="noStrike" cap="none">
                <a:solidFill>
                  <a:srgbClr val="FFC000"/>
                </a:solidFill>
                <a:latin typeface="Helvetica Neue"/>
                <a:ea typeface="Helvetica Neue"/>
                <a:cs typeface="Helvetica Neue"/>
                <a:sym typeface="Helvetica Neue"/>
              </a:rPr>
              <a:t>TALK, LISTEN, LEARN…</a:t>
            </a:r>
            <a:endParaRPr/>
          </a:p>
        </p:txBody>
      </p:sp>
      <p:pic>
        <p:nvPicPr>
          <p:cNvPr id="326" name="Google Shape;326;p4"/>
          <p:cNvPicPr preferRelativeResize="0"/>
          <p:nvPr/>
        </p:nvPicPr>
        <p:blipFill rotWithShape="1">
          <a:blip r:embed="rId3">
            <a:alphaModFix/>
          </a:blip>
          <a:srcRect/>
          <a:stretch/>
        </p:blipFill>
        <p:spPr>
          <a:xfrm>
            <a:off x="685800" y="339936"/>
            <a:ext cx="3771900" cy="4873896"/>
          </a:xfrm>
          <a:prstGeom prst="rect">
            <a:avLst/>
          </a:prstGeom>
          <a:noFill/>
          <a:ln>
            <a:noFill/>
          </a:ln>
        </p:spPr>
      </p:pic>
      <p:pic>
        <p:nvPicPr>
          <p:cNvPr id="327" name="Google Shape;327;p4"/>
          <p:cNvPicPr preferRelativeResize="0"/>
          <p:nvPr/>
        </p:nvPicPr>
        <p:blipFill rotWithShape="1">
          <a:blip r:embed="rId4">
            <a:alphaModFix/>
          </a:blip>
          <a:srcRect l="29764" r="21006"/>
          <a:stretch/>
        </p:blipFill>
        <p:spPr>
          <a:xfrm>
            <a:off x="1262620" y="779604"/>
            <a:ext cx="2586887" cy="3680946"/>
          </a:xfrm>
          <a:prstGeom prst="rect">
            <a:avLst/>
          </a:prstGeom>
          <a:noFill/>
          <a:ln>
            <a:noFill/>
          </a:ln>
        </p:spPr>
      </p:pic>
      <p:pic>
        <p:nvPicPr>
          <p:cNvPr id="329" name="Google Shape;329;p4"/>
          <p:cNvPicPr preferRelativeResize="0"/>
          <p:nvPr/>
        </p:nvPicPr>
        <p:blipFill rotWithShape="1">
          <a:blip r:embed="rId5">
            <a:alphaModFix/>
          </a:blip>
          <a:srcRect/>
          <a:stretch/>
        </p:blipFill>
        <p:spPr>
          <a:xfrm>
            <a:off x="5685615" y="4503516"/>
            <a:ext cx="2228246" cy="492670"/>
          </a:xfrm>
          <a:prstGeom prst="rect">
            <a:avLst/>
          </a:prstGeom>
          <a:noFill/>
          <a:ln>
            <a:noFill/>
          </a:ln>
        </p:spPr>
      </p:pic>
      <p:pic>
        <p:nvPicPr>
          <p:cNvPr id="3" name="Picture 2">
            <a:extLst>
              <a:ext uri="{FF2B5EF4-FFF2-40B4-BE49-F238E27FC236}">
                <a16:creationId xmlns:a16="http://schemas.microsoft.com/office/drawing/2014/main" id="{1EF55C1D-4F48-D242-B396-A1DE38946D6F}"/>
              </a:ext>
            </a:extLst>
          </p:cNvPr>
          <p:cNvPicPr>
            <a:picLocks noChangeAspect="1"/>
          </p:cNvPicPr>
          <p:nvPr/>
        </p:nvPicPr>
        <p:blipFill>
          <a:blip r:embed="rId6"/>
          <a:stretch>
            <a:fillRect/>
          </a:stretch>
        </p:blipFill>
        <p:spPr>
          <a:xfrm>
            <a:off x="184722" y="4170686"/>
            <a:ext cx="869950" cy="8255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5"/>
          <p:cNvSpPr txBox="1">
            <a:spLocks noGrp="1"/>
          </p:cNvSpPr>
          <p:nvPr>
            <p:ph type="body" idx="1"/>
          </p:nvPr>
        </p:nvSpPr>
        <p:spPr>
          <a:xfrm>
            <a:off x="1320025" y="1849075"/>
            <a:ext cx="2080800" cy="26565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600"/>
              </a:spcBef>
              <a:spcAft>
                <a:spcPts val="0"/>
              </a:spcAft>
              <a:buSzPts val="1600"/>
              <a:buNone/>
            </a:pPr>
            <a:endParaRPr/>
          </a:p>
        </p:txBody>
      </p:sp>
      <p:sp>
        <p:nvSpPr>
          <p:cNvPr id="335" name="Google Shape;335;p5"/>
          <p:cNvSpPr txBox="1">
            <a:spLocks noGrp="1"/>
          </p:cNvSpPr>
          <p:nvPr>
            <p:ph type="body" idx="2"/>
          </p:nvPr>
        </p:nvSpPr>
        <p:spPr>
          <a:xfrm>
            <a:off x="3507463" y="1849075"/>
            <a:ext cx="2080800" cy="26565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600"/>
              </a:spcBef>
              <a:spcAft>
                <a:spcPts val="0"/>
              </a:spcAft>
              <a:buSzPts val="1600"/>
              <a:buNone/>
            </a:pPr>
            <a:endParaRPr/>
          </a:p>
        </p:txBody>
      </p:sp>
      <p:sp>
        <p:nvSpPr>
          <p:cNvPr id="336" name="Google Shape;336;p5"/>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4</a:t>
            </a:fld>
            <a:endParaRPr/>
          </a:p>
        </p:txBody>
      </p:sp>
      <p:sp>
        <p:nvSpPr>
          <p:cNvPr id="337" name="Google Shape;337;p5"/>
          <p:cNvSpPr txBox="1"/>
          <p:nvPr/>
        </p:nvSpPr>
        <p:spPr>
          <a:xfrm>
            <a:off x="-312866" y="0"/>
            <a:ext cx="9144000" cy="6963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222222"/>
              </a:buClr>
              <a:buSzPts val="2400"/>
              <a:buFont typeface="Montserrat"/>
              <a:buNone/>
            </a:pPr>
            <a:r>
              <a:rPr lang="en-US" sz="2400" b="1" i="0" u="none" strike="noStrike" cap="none">
                <a:solidFill>
                  <a:srgbClr val="00B0F0"/>
                </a:solidFill>
                <a:latin typeface="Montserrat"/>
                <a:ea typeface="Montserrat"/>
                <a:cs typeface="Montserrat"/>
                <a:sym typeface="Montserrat"/>
              </a:rPr>
              <a:t>SUPPORTING YOUR CHILD ONLINE</a:t>
            </a:r>
            <a:endParaRPr/>
          </a:p>
        </p:txBody>
      </p:sp>
      <p:pic>
        <p:nvPicPr>
          <p:cNvPr id="338" name="Google Shape;338;p5"/>
          <p:cNvPicPr preferRelativeResize="0"/>
          <p:nvPr/>
        </p:nvPicPr>
        <p:blipFill rotWithShape="1">
          <a:blip r:embed="rId3">
            <a:alphaModFix/>
          </a:blip>
          <a:srcRect/>
          <a:stretch/>
        </p:blipFill>
        <p:spPr>
          <a:xfrm>
            <a:off x="368400" y="696300"/>
            <a:ext cx="2819400" cy="4432300"/>
          </a:xfrm>
          <a:prstGeom prst="rect">
            <a:avLst/>
          </a:prstGeom>
          <a:noFill/>
          <a:ln>
            <a:noFill/>
          </a:ln>
        </p:spPr>
      </p:pic>
      <p:pic>
        <p:nvPicPr>
          <p:cNvPr id="339" name="Google Shape;339;p5"/>
          <p:cNvPicPr preferRelativeResize="0"/>
          <p:nvPr/>
        </p:nvPicPr>
        <p:blipFill rotWithShape="1">
          <a:blip r:embed="rId4">
            <a:alphaModFix/>
          </a:blip>
          <a:srcRect/>
          <a:stretch/>
        </p:blipFill>
        <p:spPr>
          <a:xfrm>
            <a:off x="3259492" y="734057"/>
            <a:ext cx="2933700" cy="4457700"/>
          </a:xfrm>
          <a:prstGeom prst="rect">
            <a:avLst/>
          </a:prstGeom>
          <a:noFill/>
          <a:ln>
            <a:noFill/>
          </a:ln>
        </p:spPr>
      </p:pic>
      <p:pic>
        <p:nvPicPr>
          <p:cNvPr id="340" name="Google Shape;340;p5"/>
          <p:cNvPicPr preferRelativeResize="0"/>
          <p:nvPr/>
        </p:nvPicPr>
        <p:blipFill rotWithShape="1">
          <a:blip r:embed="rId5">
            <a:alphaModFix/>
          </a:blip>
          <a:srcRect/>
          <a:stretch/>
        </p:blipFill>
        <p:spPr>
          <a:xfrm>
            <a:off x="6299830" y="657857"/>
            <a:ext cx="2654300" cy="45339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6"/>
          <p:cNvSpPr txBox="1">
            <a:spLocks noGrp="1"/>
          </p:cNvSpPr>
          <p:nvPr>
            <p:ph type="title"/>
          </p:nvPr>
        </p:nvSpPr>
        <p:spPr>
          <a:xfrm>
            <a:off x="1320025" y="866525"/>
            <a:ext cx="6455700" cy="6681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endParaRPr/>
          </a:p>
        </p:txBody>
      </p:sp>
      <p:sp>
        <p:nvSpPr>
          <p:cNvPr id="346" name="Google Shape;346;p6"/>
          <p:cNvSpPr txBox="1">
            <a:spLocks noGrp="1"/>
          </p:cNvSpPr>
          <p:nvPr>
            <p:ph type="body" idx="1"/>
          </p:nvPr>
        </p:nvSpPr>
        <p:spPr>
          <a:xfrm>
            <a:off x="1320025" y="1849075"/>
            <a:ext cx="2080800" cy="26565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600"/>
              </a:spcBef>
              <a:spcAft>
                <a:spcPts val="0"/>
              </a:spcAft>
              <a:buSzPts val="1600"/>
              <a:buNone/>
            </a:pPr>
            <a:endParaRPr/>
          </a:p>
        </p:txBody>
      </p:sp>
      <p:sp>
        <p:nvSpPr>
          <p:cNvPr id="347" name="Google Shape;347;p6"/>
          <p:cNvSpPr txBox="1">
            <a:spLocks noGrp="1"/>
          </p:cNvSpPr>
          <p:nvPr>
            <p:ph type="body" idx="2"/>
          </p:nvPr>
        </p:nvSpPr>
        <p:spPr>
          <a:xfrm>
            <a:off x="3507463" y="1849075"/>
            <a:ext cx="2080800" cy="26565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600"/>
              </a:spcBef>
              <a:spcAft>
                <a:spcPts val="0"/>
              </a:spcAft>
              <a:buSzPts val="1600"/>
              <a:buNone/>
            </a:pPr>
            <a:endParaRPr/>
          </a:p>
        </p:txBody>
      </p:sp>
      <p:sp>
        <p:nvSpPr>
          <p:cNvPr id="348" name="Google Shape;348;p6"/>
          <p:cNvSpPr txBox="1">
            <a:spLocks noGrp="1"/>
          </p:cNvSpPr>
          <p:nvPr>
            <p:ph type="body" idx="3"/>
          </p:nvPr>
        </p:nvSpPr>
        <p:spPr>
          <a:xfrm>
            <a:off x="5694901" y="1849075"/>
            <a:ext cx="2080800" cy="26565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600"/>
              </a:spcBef>
              <a:spcAft>
                <a:spcPts val="0"/>
              </a:spcAft>
              <a:buSzPts val="1600"/>
              <a:buNone/>
            </a:pPr>
            <a:endParaRPr/>
          </a:p>
        </p:txBody>
      </p:sp>
      <p:sp>
        <p:nvSpPr>
          <p:cNvPr id="349" name="Google Shape;349;p6"/>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300"/>
              <a:buNone/>
            </a:pPr>
            <a:fld id="{00000000-1234-1234-1234-123412341234}" type="slidenum">
              <a:rPr lang="en-US"/>
              <a:t>5</a:t>
            </a:fld>
            <a:endParaRPr/>
          </a:p>
        </p:txBody>
      </p:sp>
      <p:sp>
        <p:nvSpPr>
          <p:cNvPr id="350" name="Google Shape;350;p6"/>
          <p:cNvSpPr txBox="1"/>
          <p:nvPr/>
        </p:nvSpPr>
        <p:spPr>
          <a:xfrm>
            <a:off x="-312866" y="0"/>
            <a:ext cx="9144000" cy="6963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222222"/>
              </a:buClr>
              <a:buSzPts val="2400"/>
              <a:buFont typeface="Montserrat"/>
              <a:buNone/>
            </a:pPr>
            <a:r>
              <a:rPr lang="en-US" sz="2400" b="1" i="0" u="none" strike="noStrike" cap="none">
                <a:solidFill>
                  <a:srgbClr val="00B0F0"/>
                </a:solidFill>
                <a:latin typeface="Montserrat"/>
                <a:ea typeface="Montserrat"/>
                <a:cs typeface="Montserrat"/>
                <a:sym typeface="Montserrat"/>
              </a:rPr>
              <a:t>SUPPORTING YOUR CHILD ONLINE</a:t>
            </a:r>
            <a:endParaRPr sz="2400" b="1" i="0" u="none" strike="noStrike" cap="none">
              <a:solidFill>
                <a:srgbClr val="00B0F0"/>
              </a:solidFill>
              <a:latin typeface="Montserrat"/>
              <a:ea typeface="Montserrat"/>
              <a:cs typeface="Montserrat"/>
              <a:sym typeface="Montserrat"/>
            </a:endParaRPr>
          </a:p>
        </p:txBody>
      </p:sp>
      <p:pic>
        <p:nvPicPr>
          <p:cNvPr id="351" name="Google Shape;351;p6"/>
          <p:cNvPicPr preferRelativeResize="0"/>
          <p:nvPr/>
        </p:nvPicPr>
        <p:blipFill rotWithShape="1">
          <a:blip r:embed="rId3">
            <a:alphaModFix/>
          </a:blip>
          <a:srcRect/>
          <a:stretch/>
        </p:blipFill>
        <p:spPr>
          <a:xfrm>
            <a:off x="6019389" y="697936"/>
            <a:ext cx="2705100" cy="4470400"/>
          </a:xfrm>
          <a:prstGeom prst="rect">
            <a:avLst/>
          </a:prstGeom>
          <a:noFill/>
          <a:ln>
            <a:noFill/>
          </a:ln>
        </p:spPr>
      </p:pic>
      <p:pic>
        <p:nvPicPr>
          <p:cNvPr id="352" name="Google Shape;352;p6"/>
          <p:cNvPicPr preferRelativeResize="0"/>
          <p:nvPr/>
        </p:nvPicPr>
        <p:blipFill rotWithShape="1">
          <a:blip r:embed="rId4">
            <a:alphaModFix/>
          </a:blip>
          <a:srcRect/>
          <a:stretch/>
        </p:blipFill>
        <p:spPr>
          <a:xfrm>
            <a:off x="403315" y="748736"/>
            <a:ext cx="2895600" cy="4368800"/>
          </a:xfrm>
          <a:prstGeom prst="rect">
            <a:avLst/>
          </a:prstGeom>
          <a:noFill/>
          <a:ln>
            <a:noFill/>
          </a:ln>
        </p:spPr>
      </p:pic>
      <p:pic>
        <p:nvPicPr>
          <p:cNvPr id="353" name="Google Shape;353;p6"/>
          <p:cNvPicPr preferRelativeResize="0"/>
          <p:nvPr/>
        </p:nvPicPr>
        <p:blipFill rotWithShape="1">
          <a:blip r:embed="rId5">
            <a:alphaModFix/>
          </a:blip>
          <a:srcRect/>
          <a:stretch/>
        </p:blipFill>
        <p:spPr>
          <a:xfrm>
            <a:off x="3225389" y="691026"/>
            <a:ext cx="2794000" cy="44577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grpSp>
        <p:nvGrpSpPr>
          <p:cNvPr id="358" name="Google Shape;358;p7"/>
          <p:cNvGrpSpPr/>
          <p:nvPr/>
        </p:nvGrpSpPr>
        <p:grpSpPr>
          <a:xfrm>
            <a:off x="5505586" y="1317316"/>
            <a:ext cx="3328774" cy="2203620"/>
            <a:chOff x="5778652" y="2557499"/>
            <a:chExt cx="3328774" cy="2203620"/>
          </a:xfrm>
        </p:grpSpPr>
        <p:sp>
          <p:nvSpPr>
            <p:cNvPr id="359" name="Google Shape;359;p7"/>
            <p:cNvSpPr txBox="1"/>
            <p:nvPr/>
          </p:nvSpPr>
          <p:spPr>
            <a:xfrm>
              <a:off x="6464522" y="4253288"/>
              <a:ext cx="2642904"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350" b="0" i="0" u="none" strike="noStrike" cap="none">
                  <a:solidFill>
                    <a:srgbClr val="595959"/>
                  </a:solidFill>
                  <a:latin typeface="Montserrat"/>
                  <a:ea typeface="Montserrat"/>
                  <a:cs typeface="Montserrat"/>
                  <a:sym typeface="Montserrat"/>
                </a:rPr>
                <a:t>Talking Points and Topic Generator </a:t>
              </a:r>
              <a:endParaRPr/>
            </a:p>
          </p:txBody>
        </p:sp>
        <p:sp>
          <p:nvSpPr>
            <p:cNvPr id="360" name="Google Shape;360;p7"/>
            <p:cNvSpPr txBox="1"/>
            <p:nvPr/>
          </p:nvSpPr>
          <p:spPr>
            <a:xfrm>
              <a:off x="6464523" y="3482749"/>
              <a:ext cx="2160026" cy="3000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350" b="0" i="0" u="none" strike="noStrike" cap="none">
                  <a:solidFill>
                    <a:srgbClr val="595959"/>
                  </a:solidFill>
                  <a:latin typeface="Montserrat"/>
                  <a:ea typeface="Montserrat"/>
                  <a:cs typeface="Montserrat"/>
                  <a:sym typeface="Montserrat"/>
                </a:rPr>
                <a:t>Advice </a:t>
              </a:r>
              <a:endParaRPr/>
            </a:p>
          </p:txBody>
        </p:sp>
        <p:sp>
          <p:nvSpPr>
            <p:cNvPr id="361" name="Google Shape;361;p7"/>
            <p:cNvSpPr txBox="1"/>
            <p:nvPr/>
          </p:nvSpPr>
          <p:spPr>
            <a:xfrm>
              <a:off x="6464522" y="2678720"/>
              <a:ext cx="2160027" cy="3000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350" b="0" i="0" u="none" strike="noStrike" cap="none">
                  <a:solidFill>
                    <a:srgbClr val="595959"/>
                  </a:solidFill>
                  <a:latin typeface="Montserrat"/>
                  <a:ea typeface="Montserrat"/>
                  <a:cs typeface="Montserrat"/>
                  <a:sym typeface="Montserrat"/>
                </a:rPr>
                <a:t>Expert Advice Videos</a:t>
              </a:r>
              <a:endParaRPr/>
            </a:p>
          </p:txBody>
        </p:sp>
        <p:sp>
          <p:nvSpPr>
            <p:cNvPr id="362" name="Google Shape;362;p7"/>
            <p:cNvSpPr/>
            <p:nvPr/>
          </p:nvSpPr>
          <p:spPr>
            <a:xfrm>
              <a:off x="5778652" y="3350875"/>
              <a:ext cx="502515" cy="502515"/>
            </a:xfrm>
            <a:prstGeom prst="ellipse">
              <a:avLst/>
            </a:prstGeom>
            <a:solidFill>
              <a:srgbClr val="FEC50A"/>
            </a:solidFill>
            <a:ln>
              <a:noFill/>
            </a:ln>
            <a:effectLst>
              <a:outerShdw blurRad="50800" dist="25400" dir="5400000" algn="ctr" rotWithShape="0">
                <a:srgbClr val="000000">
                  <a:alpha val="2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rgbClr val="FFFFFF"/>
                </a:solidFill>
                <a:latin typeface="Roboto Light"/>
                <a:ea typeface="Roboto Light"/>
                <a:cs typeface="Roboto Light"/>
                <a:sym typeface="Roboto Light"/>
              </a:endParaRPr>
            </a:p>
          </p:txBody>
        </p:sp>
        <p:sp>
          <p:nvSpPr>
            <p:cNvPr id="363" name="Google Shape;363;p7"/>
            <p:cNvSpPr/>
            <p:nvPr/>
          </p:nvSpPr>
          <p:spPr>
            <a:xfrm>
              <a:off x="5780346" y="2557499"/>
              <a:ext cx="502515" cy="502515"/>
            </a:xfrm>
            <a:prstGeom prst="ellipse">
              <a:avLst/>
            </a:prstGeom>
            <a:solidFill>
              <a:srgbClr val="00C0F3"/>
            </a:solidFill>
            <a:ln>
              <a:noFill/>
            </a:ln>
            <a:effectLst>
              <a:outerShdw blurRad="50800" dist="25400" dir="5400000" algn="ctr" rotWithShape="0">
                <a:srgbClr val="000000">
                  <a:alpha val="2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rgbClr val="FFFFFF"/>
                </a:solidFill>
                <a:latin typeface="Roboto Light"/>
                <a:ea typeface="Roboto Light"/>
                <a:cs typeface="Roboto Light"/>
                <a:sym typeface="Roboto Light"/>
              </a:endParaRPr>
            </a:p>
          </p:txBody>
        </p:sp>
        <p:sp>
          <p:nvSpPr>
            <p:cNvPr id="364" name="Google Shape;364;p7"/>
            <p:cNvSpPr/>
            <p:nvPr/>
          </p:nvSpPr>
          <p:spPr>
            <a:xfrm>
              <a:off x="5780346" y="4144251"/>
              <a:ext cx="502515" cy="502515"/>
            </a:xfrm>
            <a:prstGeom prst="ellipse">
              <a:avLst/>
            </a:prstGeom>
            <a:solidFill>
              <a:srgbClr val="F05E43"/>
            </a:solidFill>
            <a:ln>
              <a:noFill/>
            </a:ln>
            <a:effectLst>
              <a:outerShdw blurRad="50800" dist="25400" dir="5400000" algn="ctr" rotWithShape="0">
                <a:srgbClr val="000000">
                  <a:alpha val="2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rgbClr val="FFFFFF"/>
                </a:solidFill>
                <a:latin typeface="Roboto Light"/>
                <a:ea typeface="Roboto Light"/>
                <a:cs typeface="Roboto Light"/>
                <a:sym typeface="Roboto Light"/>
              </a:endParaRPr>
            </a:p>
          </p:txBody>
        </p:sp>
      </p:grpSp>
      <p:sp>
        <p:nvSpPr>
          <p:cNvPr id="365" name="Google Shape;365;p7"/>
          <p:cNvSpPr txBox="1"/>
          <p:nvPr/>
        </p:nvSpPr>
        <p:spPr>
          <a:xfrm>
            <a:off x="380010" y="143128"/>
            <a:ext cx="8589912" cy="473313"/>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2250"/>
              <a:buFont typeface="Arial"/>
              <a:buNone/>
            </a:pPr>
            <a:r>
              <a:rPr lang="en-US" sz="2250" b="1" i="0" u="none" strike="noStrike" cap="none" dirty="0">
                <a:solidFill>
                  <a:srgbClr val="00B0F0"/>
                </a:solidFill>
                <a:latin typeface="Montserrat"/>
                <a:ea typeface="Montserrat"/>
                <a:cs typeface="Montserrat"/>
                <a:sym typeface="Montserrat"/>
              </a:rPr>
              <a:t>FREE RESOURCES FOR PARENTS: </a:t>
            </a:r>
            <a:r>
              <a:rPr lang="en-US" sz="2250" b="1" i="0" u="none" strike="noStrike" cap="none" dirty="0">
                <a:solidFill>
                  <a:schemeClr val="tx1"/>
                </a:solidFill>
                <a:latin typeface="Montserrat"/>
                <a:ea typeface="Montserrat"/>
                <a:cs typeface="Montserrat"/>
                <a:sym typeface="Montserrat"/>
              </a:rPr>
              <a:t>WEBWISE.IE/</a:t>
            </a:r>
            <a:r>
              <a:rPr lang="en-US" sz="2250" b="1" i="0" u="none" strike="noStrike" cap="none" dirty="0">
                <a:solidFill>
                  <a:schemeClr val="dk1"/>
                </a:solidFill>
                <a:latin typeface="Montserrat"/>
                <a:ea typeface="Montserrat"/>
                <a:cs typeface="Montserrat"/>
                <a:sym typeface="Montserrat"/>
              </a:rPr>
              <a:t>PARENTS</a:t>
            </a:r>
            <a:endParaRPr sz="2250" b="1" i="0" u="none" strike="noStrike" cap="none" dirty="0">
              <a:solidFill>
                <a:srgbClr val="00B0F0"/>
              </a:solidFill>
              <a:latin typeface="Montserrat"/>
              <a:ea typeface="Montserrat"/>
              <a:cs typeface="Montserrat"/>
              <a:sym typeface="Montserrat"/>
            </a:endParaRPr>
          </a:p>
        </p:txBody>
      </p:sp>
      <p:grpSp>
        <p:nvGrpSpPr>
          <p:cNvPr id="366" name="Google Shape;366;p7"/>
          <p:cNvGrpSpPr/>
          <p:nvPr/>
        </p:nvGrpSpPr>
        <p:grpSpPr>
          <a:xfrm>
            <a:off x="380010" y="809093"/>
            <a:ext cx="4710233" cy="3525314"/>
            <a:chOff x="531240" y="2245624"/>
            <a:chExt cx="4710233" cy="3525314"/>
          </a:xfrm>
        </p:grpSpPr>
        <p:pic>
          <p:nvPicPr>
            <p:cNvPr id="367" name="Google Shape;367;p7"/>
            <p:cNvPicPr preferRelativeResize="0"/>
            <p:nvPr/>
          </p:nvPicPr>
          <p:blipFill rotWithShape="1">
            <a:blip r:embed="rId3">
              <a:alphaModFix/>
            </a:blip>
            <a:srcRect/>
            <a:stretch/>
          </p:blipFill>
          <p:spPr>
            <a:xfrm rot="5400000">
              <a:off x="1123699" y="1653165"/>
              <a:ext cx="3525314" cy="4710233"/>
            </a:xfrm>
            <a:prstGeom prst="rect">
              <a:avLst/>
            </a:prstGeom>
            <a:noFill/>
            <a:ln>
              <a:noFill/>
            </a:ln>
          </p:spPr>
        </p:pic>
        <p:sp>
          <p:nvSpPr>
            <p:cNvPr id="368" name="Google Shape;368;p7"/>
            <p:cNvSpPr/>
            <p:nvPr/>
          </p:nvSpPr>
          <p:spPr>
            <a:xfrm>
              <a:off x="1109749" y="2580941"/>
              <a:ext cx="3703320" cy="2826143"/>
            </a:xfrm>
            <a:prstGeom prst="rect">
              <a:avLst/>
            </a:prstGeom>
            <a:solidFill>
              <a:srgbClr val="FFCA0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rgbClr val="FFFFFF"/>
                </a:solidFill>
                <a:latin typeface="Arial"/>
                <a:ea typeface="Arial"/>
                <a:cs typeface="Arial"/>
                <a:sym typeface="Arial"/>
              </a:endParaRPr>
            </a:p>
          </p:txBody>
        </p:sp>
      </p:grpSp>
      <p:sp>
        <p:nvSpPr>
          <p:cNvPr id="369" name="Google Shape;369;p7"/>
          <p:cNvSpPr txBox="1"/>
          <p:nvPr/>
        </p:nvSpPr>
        <p:spPr>
          <a:xfrm>
            <a:off x="6205744" y="3812426"/>
            <a:ext cx="2778466" cy="3000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350" b="0" i="0" u="none" strike="noStrike" cap="none">
                <a:solidFill>
                  <a:srgbClr val="595959"/>
                </a:solidFill>
                <a:latin typeface="Montserrat"/>
                <a:ea typeface="Montserrat"/>
                <a:cs typeface="Montserrat"/>
                <a:sym typeface="Montserrat"/>
              </a:rPr>
              <a:t>Explainer and How to Guides  </a:t>
            </a:r>
            <a:endParaRPr/>
          </a:p>
        </p:txBody>
      </p:sp>
      <p:sp>
        <p:nvSpPr>
          <p:cNvPr id="370" name="Google Shape;370;p7"/>
          <p:cNvSpPr/>
          <p:nvPr/>
        </p:nvSpPr>
        <p:spPr>
          <a:xfrm>
            <a:off x="5507281" y="3711210"/>
            <a:ext cx="502515" cy="502515"/>
          </a:xfrm>
          <a:prstGeom prst="ellipse">
            <a:avLst/>
          </a:prstGeom>
          <a:solidFill>
            <a:srgbClr val="92D050"/>
          </a:solidFill>
          <a:ln>
            <a:noFill/>
          </a:ln>
          <a:effectLst>
            <a:outerShdw blurRad="50800" dist="25400" dir="5400000" algn="ctr" rotWithShape="0">
              <a:srgbClr val="000000">
                <a:alpha val="2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rgbClr val="FFFFFF"/>
              </a:solidFill>
              <a:latin typeface="Roboto Light"/>
              <a:ea typeface="Roboto Light"/>
              <a:cs typeface="Roboto Light"/>
              <a:sym typeface="Roboto Light"/>
            </a:endParaRPr>
          </a:p>
        </p:txBody>
      </p:sp>
      <p:pic>
        <p:nvPicPr>
          <p:cNvPr id="371" name="Google Shape;371;p7"/>
          <p:cNvPicPr preferRelativeResize="0"/>
          <p:nvPr/>
        </p:nvPicPr>
        <p:blipFill rotWithShape="1">
          <a:blip r:embed="rId4">
            <a:alphaModFix/>
          </a:blip>
          <a:srcRect l="23162" t="18594" r="24913" b="2741"/>
          <a:stretch/>
        </p:blipFill>
        <p:spPr>
          <a:xfrm>
            <a:off x="852927" y="1144409"/>
            <a:ext cx="3943351" cy="2826143"/>
          </a:xfrm>
          <a:prstGeom prst="rect">
            <a:avLst/>
          </a:prstGeom>
          <a:noFill/>
          <a:ln>
            <a:noFill/>
          </a:ln>
        </p:spPr>
      </p:pic>
      <p:pic>
        <p:nvPicPr>
          <p:cNvPr id="372" name="Google Shape;372;p7"/>
          <p:cNvPicPr preferRelativeResize="0"/>
          <p:nvPr/>
        </p:nvPicPr>
        <p:blipFill rotWithShape="1">
          <a:blip r:embed="rId5">
            <a:alphaModFix/>
          </a:blip>
          <a:srcRect/>
          <a:stretch/>
        </p:blipFill>
        <p:spPr>
          <a:xfrm>
            <a:off x="6741676" y="4549087"/>
            <a:ext cx="2228246" cy="492670"/>
          </a:xfrm>
          <a:prstGeom prst="rect">
            <a:avLst/>
          </a:prstGeom>
          <a:noFill/>
          <a:ln>
            <a:noFill/>
          </a:ln>
        </p:spPr>
      </p:pic>
      <p:pic>
        <p:nvPicPr>
          <p:cNvPr id="18" name="Picture 17">
            <a:extLst>
              <a:ext uri="{FF2B5EF4-FFF2-40B4-BE49-F238E27FC236}">
                <a16:creationId xmlns:a16="http://schemas.microsoft.com/office/drawing/2014/main" id="{A463223C-F019-E84E-9F10-018A0D5C7F58}"/>
              </a:ext>
            </a:extLst>
          </p:cNvPr>
          <p:cNvPicPr>
            <a:picLocks noChangeAspect="1"/>
          </p:cNvPicPr>
          <p:nvPr/>
        </p:nvPicPr>
        <p:blipFill>
          <a:blip r:embed="rId6"/>
          <a:stretch>
            <a:fillRect/>
          </a:stretch>
        </p:blipFill>
        <p:spPr>
          <a:xfrm>
            <a:off x="184722" y="4261926"/>
            <a:ext cx="773797" cy="73426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grpSp>
        <p:nvGrpSpPr>
          <p:cNvPr id="378" name="Google Shape;378;p8"/>
          <p:cNvGrpSpPr/>
          <p:nvPr/>
        </p:nvGrpSpPr>
        <p:grpSpPr>
          <a:xfrm>
            <a:off x="5505585" y="1246628"/>
            <a:ext cx="3359297" cy="2457830"/>
            <a:chOff x="5778652" y="2486811"/>
            <a:chExt cx="2996105" cy="2457830"/>
          </a:xfrm>
        </p:grpSpPr>
        <p:sp>
          <p:nvSpPr>
            <p:cNvPr id="379" name="Google Shape;379;p8"/>
            <p:cNvSpPr txBox="1"/>
            <p:nvPr/>
          </p:nvSpPr>
          <p:spPr>
            <a:xfrm>
              <a:off x="6425975" y="4206018"/>
              <a:ext cx="2348782"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b="1" i="0" u="none" strike="noStrike" cap="none" dirty="0">
                  <a:solidFill>
                    <a:srgbClr val="595959"/>
                  </a:solidFill>
                  <a:latin typeface="Montserrat"/>
                  <a:ea typeface="Montserrat"/>
                  <a:cs typeface="Montserrat"/>
                  <a:sym typeface="Montserrat"/>
                </a:rPr>
                <a:t>Have the chat using the </a:t>
              </a:r>
              <a:r>
                <a:rPr lang="en-US" b="1" i="0" u="none" strike="noStrike" cap="none" dirty="0" err="1">
                  <a:solidFill>
                    <a:srgbClr val="595959"/>
                  </a:solidFill>
                  <a:latin typeface="Montserrat"/>
                  <a:ea typeface="Montserrat"/>
                  <a:cs typeface="Montserrat"/>
                  <a:sym typeface="Montserrat"/>
                </a:rPr>
                <a:t>Webwise</a:t>
              </a:r>
              <a:r>
                <a:rPr lang="en-US" b="1" i="0" u="none" strike="noStrike" cap="none" dirty="0">
                  <a:solidFill>
                    <a:srgbClr val="595959"/>
                  </a:solidFill>
                  <a:latin typeface="Montserrat"/>
                  <a:ea typeface="Montserrat"/>
                  <a:cs typeface="Montserrat"/>
                  <a:sym typeface="Montserrat"/>
                </a:rPr>
                <a:t> Topic generator </a:t>
              </a:r>
              <a:r>
                <a:rPr lang="en-US" b="1" i="0" u="none" strike="noStrike" cap="none" dirty="0" err="1">
                  <a:solidFill>
                    <a:srgbClr val="00B0F0"/>
                  </a:solidFill>
                  <a:latin typeface="Montserrat"/>
                  <a:ea typeface="Montserrat"/>
                  <a:cs typeface="Montserrat"/>
                  <a:sym typeface="Montserrat"/>
                </a:rPr>
                <a:t>talklistenlearn.webwise.ie</a:t>
              </a:r>
              <a:endParaRPr b="1" dirty="0">
                <a:solidFill>
                  <a:srgbClr val="00B0F0"/>
                </a:solidFill>
              </a:endParaRPr>
            </a:p>
          </p:txBody>
        </p:sp>
        <p:sp>
          <p:nvSpPr>
            <p:cNvPr id="380" name="Google Shape;380;p8"/>
            <p:cNvSpPr txBox="1"/>
            <p:nvPr/>
          </p:nvSpPr>
          <p:spPr>
            <a:xfrm>
              <a:off x="6425975" y="2486811"/>
              <a:ext cx="2160027"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b="1" i="0" u="none" strike="noStrike" cap="none" dirty="0">
                  <a:solidFill>
                    <a:srgbClr val="595959"/>
                  </a:solidFill>
                  <a:latin typeface="Montserrat"/>
                  <a:ea typeface="Montserrat"/>
                  <a:cs typeface="Montserrat"/>
                  <a:sym typeface="Montserrat"/>
                </a:rPr>
                <a:t>Visit </a:t>
              </a:r>
              <a:r>
                <a:rPr lang="en-US" b="1" i="0" u="none" strike="noStrike" cap="none" dirty="0" err="1">
                  <a:solidFill>
                    <a:srgbClr val="00B0F0"/>
                  </a:solidFill>
                  <a:latin typeface="Montserrat"/>
                  <a:ea typeface="Montserrat"/>
                  <a:cs typeface="Montserrat"/>
                  <a:sym typeface="Montserrat"/>
                </a:rPr>
                <a:t>Webwise.ie</a:t>
              </a:r>
              <a:r>
                <a:rPr lang="en-US" b="1" i="0" u="none" strike="noStrike" cap="none" dirty="0">
                  <a:solidFill>
                    <a:srgbClr val="00B0F0"/>
                  </a:solidFill>
                  <a:latin typeface="Montserrat"/>
                  <a:ea typeface="Montserrat"/>
                  <a:cs typeface="Montserrat"/>
                  <a:sym typeface="Montserrat"/>
                </a:rPr>
                <a:t>/Parents </a:t>
              </a:r>
              <a:endParaRPr b="1" dirty="0">
                <a:solidFill>
                  <a:srgbClr val="00B0F0"/>
                </a:solidFill>
              </a:endParaRPr>
            </a:p>
          </p:txBody>
        </p:sp>
        <p:sp>
          <p:nvSpPr>
            <p:cNvPr id="381" name="Google Shape;381;p8"/>
            <p:cNvSpPr/>
            <p:nvPr/>
          </p:nvSpPr>
          <p:spPr>
            <a:xfrm>
              <a:off x="5778652" y="3350875"/>
              <a:ext cx="502515" cy="502515"/>
            </a:xfrm>
            <a:prstGeom prst="ellipse">
              <a:avLst/>
            </a:prstGeom>
            <a:solidFill>
              <a:srgbClr val="FEC50A"/>
            </a:solidFill>
            <a:ln>
              <a:noFill/>
            </a:ln>
            <a:effectLst>
              <a:outerShdw blurRad="50800" dist="25400" dir="5400000" algn="ctr" rotWithShape="0">
                <a:srgbClr val="000000">
                  <a:alpha val="2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b="1" i="0" u="none" strike="noStrike" cap="none">
                <a:solidFill>
                  <a:srgbClr val="FFFFFF"/>
                </a:solidFill>
                <a:latin typeface="Roboto Light"/>
                <a:ea typeface="Roboto Light"/>
                <a:cs typeface="Roboto Light"/>
                <a:sym typeface="Roboto Light"/>
              </a:endParaRPr>
            </a:p>
          </p:txBody>
        </p:sp>
        <p:sp>
          <p:nvSpPr>
            <p:cNvPr id="382" name="Google Shape;382;p8"/>
            <p:cNvSpPr/>
            <p:nvPr/>
          </p:nvSpPr>
          <p:spPr>
            <a:xfrm>
              <a:off x="5780346" y="2557499"/>
              <a:ext cx="502515" cy="502515"/>
            </a:xfrm>
            <a:prstGeom prst="ellipse">
              <a:avLst/>
            </a:prstGeom>
            <a:solidFill>
              <a:srgbClr val="00C0F3"/>
            </a:solidFill>
            <a:ln>
              <a:noFill/>
            </a:ln>
            <a:effectLst>
              <a:outerShdw blurRad="50800" dist="25400" dir="5400000" algn="ctr" rotWithShape="0">
                <a:srgbClr val="000000">
                  <a:alpha val="2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b="1" i="0" u="none" strike="noStrike" cap="none">
                <a:solidFill>
                  <a:srgbClr val="FFFFFF"/>
                </a:solidFill>
                <a:latin typeface="Roboto Light"/>
                <a:ea typeface="Roboto Light"/>
                <a:cs typeface="Roboto Light"/>
                <a:sym typeface="Roboto Light"/>
              </a:endParaRPr>
            </a:p>
          </p:txBody>
        </p:sp>
        <p:sp>
          <p:nvSpPr>
            <p:cNvPr id="383" name="Google Shape;383;p8"/>
            <p:cNvSpPr/>
            <p:nvPr/>
          </p:nvSpPr>
          <p:spPr>
            <a:xfrm>
              <a:off x="5778652" y="4303007"/>
              <a:ext cx="502515" cy="502515"/>
            </a:xfrm>
            <a:prstGeom prst="ellipse">
              <a:avLst/>
            </a:prstGeom>
            <a:solidFill>
              <a:srgbClr val="F05E43"/>
            </a:solidFill>
            <a:ln>
              <a:noFill/>
            </a:ln>
            <a:effectLst>
              <a:outerShdw blurRad="50800" dist="25400" dir="5400000" algn="ctr" rotWithShape="0">
                <a:srgbClr val="000000">
                  <a:alpha val="2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b="1" i="0" u="none" strike="noStrike" cap="none">
                <a:solidFill>
                  <a:srgbClr val="FFFFFF"/>
                </a:solidFill>
                <a:latin typeface="Roboto Light"/>
                <a:ea typeface="Roboto Light"/>
                <a:cs typeface="Roboto Light"/>
                <a:sym typeface="Roboto Light"/>
              </a:endParaRPr>
            </a:p>
          </p:txBody>
        </p:sp>
      </p:grpSp>
      <p:sp>
        <p:nvSpPr>
          <p:cNvPr id="384" name="Google Shape;384;p8"/>
          <p:cNvSpPr txBox="1"/>
          <p:nvPr/>
        </p:nvSpPr>
        <p:spPr>
          <a:xfrm>
            <a:off x="380010" y="143128"/>
            <a:ext cx="8589912" cy="473313"/>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2250"/>
              <a:buFont typeface="Arial"/>
              <a:buNone/>
            </a:pPr>
            <a:r>
              <a:rPr lang="en-US" sz="2250" b="1" i="0" u="none" strike="noStrike" cap="none">
                <a:solidFill>
                  <a:srgbClr val="00B0F0"/>
                </a:solidFill>
                <a:latin typeface="Montserrat"/>
                <a:ea typeface="Montserrat"/>
                <a:cs typeface="Montserrat"/>
                <a:sym typeface="Montserrat"/>
              </a:rPr>
              <a:t>NEXT </a:t>
            </a:r>
            <a:r>
              <a:rPr lang="en-US" sz="2250" b="1" i="0" u="none" strike="noStrike" cap="none">
                <a:solidFill>
                  <a:schemeClr val="dk1"/>
                </a:solidFill>
                <a:latin typeface="Montserrat"/>
                <a:ea typeface="Montserrat"/>
                <a:cs typeface="Montserrat"/>
                <a:sym typeface="Montserrat"/>
              </a:rPr>
              <a:t>STEPS</a:t>
            </a:r>
            <a:endParaRPr sz="2250" b="1" i="0" u="none" strike="noStrike" cap="none">
              <a:solidFill>
                <a:srgbClr val="00B0F0"/>
              </a:solidFill>
              <a:latin typeface="Montserrat"/>
              <a:ea typeface="Montserrat"/>
              <a:cs typeface="Montserrat"/>
              <a:sym typeface="Montserrat"/>
            </a:endParaRPr>
          </a:p>
        </p:txBody>
      </p:sp>
      <p:grpSp>
        <p:nvGrpSpPr>
          <p:cNvPr id="385" name="Google Shape;385;p8"/>
          <p:cNvGrpSpPr/>
          <p:nvPr/>
        </p:nvGrpSpPr>
        <p:grpSpPr>
          <a:xfrm>
            <a:off x="279119" y="716218"/>
            <a:ext cx="5064105" cy="3431260"/>
            <a:chOff x="531240" y="2245624"/>
            <a:chExt cx="4710233" cy="3525314"/>
          </a:xfrm>
        </p:grpSpPr>
        <p:pic>
          <p:nvPicPr>
            <p:cNvPr id="386" name="Google Shape;386;p8"/>
            <p:cNvPicPr preferRelativeResize="0"/>
            <p:nvPr/>
          </p:nvPicPr>
          <p:blipFill rotWithShape="1">
            <a:blip r:embed="rId3">
              <a:alphaModFix/>
            </a:blip>
            <a:srcRect/>
            <a:stretch/>
          </p:blipFill>
          <p:spPr>
            <a:xfrm rot="5400000">
              <a:off x="1123699" y="1653165"/>
              <a:ext cx="3525314" cy="4710233"/>
            </a:xfrm>
            <a:prstGeom prst="rect">
              <a:avLst/>
            </a:prstGeom>
            <a:noFill/>
            <a:ln>
              <a:noFill/>
            </a:ln>
          </p:spPr>
        </p:pic>
        <p:sp>
          <p:nvSpPr>
            <p:cNvPr id="387" name="Google Shape;387;p8"/>
            <p:cNvSpPr/>
            <p:nvPr/>
          </p:nvSpPr>
          <p:spPr>
            <a:xfrm>
              <a:off x="1109749" y="2580941"/>
              <a:ext cx="3703320" cy="2826143"/>
            </a:xfrm>
            <a:prstGeom prst="rect">
              <a:avLst/>
            </a:prstGeom>
            <a:solidFill>
              <a:srgbClr val="FFCA0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rgbClr val="FFFFFF"/>
                </a:solidFill>
                <a:latin typeface="Arial"/>
                <a:ea typeface="Arial"/>
                <a:cs typeface="Arial"/>
                <a:sym typeface="Arial"/>
              </a:endParaRPr>
            </a:p>
          </p:txBody>
        </p:sp>
      </p:grpSp>
      <p:sp>
        <p:nvSpPr>
          <p:cNvPr id="388" name="Google Shape;388;p8"/>
          <p:cNvSpPr txBox="1"/>
          <p:nvPr/>
        </p:nvSpPr>
        <p:spPr>
          <a:xfrm>
            <a:off x="6215793" y="2126296"/>
            <a:ext cx="3115276"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b="1" i="0" u="none" strike="noStrike" cap="none" dirty="0">
                <a:solidFill>
                  <a:srgbClr val="595959"/>
                </a:solidFill>
                <a:latin typeface="Montserrat"/>
                <a:ea typeface="Montserrat"/>
                <a:cs typeface="Montserrat"/>
                <a:sym typeface="Montserrat"/>
              </a:rPr>
              <a:t>Access training </a:t>
            </a:r>
          </a:p>
          <a:p>
            <a:pPr marL="0" marR="0" lvl="0" indent="0" algn="l" rtl="0">
              <a:lnSpc>
                <a:spcPct val="100000"/>
              </a:lnSpc>
              <a:spcBef>
                <a:spcPts val="0"/>
              </a:spcBef>
              <a:spcAft>
                <a:spcPts val="0"/>
              </a:spcAft>
              <a:buNone/>
            </a:pPr>
            <a:r>
              <a:rPr lang="en-US" b="1" i="0" u="none" strike="noStrike" cap="none" dirty="0">
                <a:solidFill>
                  <a:srgbClr val="595959"/>
                </a:solidFill>
                <a:latin typeface="Montserrat"/>
                <a:ea typeface="Montserrat"/>
                <a:cs typeface="Montserrat"/>
                <a:sym typeface="Montserrat"/>
              </a:rPr>
              <a:t>from </a:t>
            </a:r>
            <a:r>
              <a:rPr lang="en-US" b="1" i="0" u="none" strike="noStrike" cap="none" dirty="0" err="1">
                <a:solidFill>
                  <a:srgbClr val="00B0F0"/>
                </a:solidFill>
                <a:latin typeface="Montserrat"/>
                <a:ea typeface="Montserrat"/>
                <a:cs typeface="Montserrat"/>
                <a:sym typeface="Montserrat"/>
              </a:rPr>
              <a:t>npc.ie</a:t>
            </a:r>
            <a:endParaRPr b="1" i="0" u="none" strike="noStrike" cap="none" dirty="0">
              <a:solidFill>
                <a:srgbClr val="00B0F0"/>
              </a:solidFill>
              <a:latin typeface="Montserrat"/>
              <a:ea typeface="Montserrat"/>
              <a:cs typeface="Montserrat"/>
              <a:sym typeface="Montserrat"/>
            </a:endParaRPr>
          </a:p>
        </p:txBody>
      </p:sp>
      <p:pic>
        <p:nvPicPr>
          <p:cNvPr id="389" name="Google Shape;389;p8"/>
          <p:cNvPicPr preferRelativeResize="0"/>
          <p:nvPr/>
        </p:nvPicPr>
        <p:blipFill rotWithShape="1">
          <a:blip r:embed="rId4">
            <a:alphaModFix/>
          </a:blip>
          <a:srcRect l="8194" r="6439" b="25680"/>
          <a:stretch/>
        </p:blipFill>
        <p:spPr>
          <a:xfrm>
            <a:off x="886802" y="1042188"/>
            <a:ext cx="4065050" cy="2750743"/>
          </a:xfrm>
          <a:prstGeom prst="rect">
            <a:avLst/>
          </a:prstGeom>
          <a:noFill/>
          <a:ln>
            <a:noFill/>
          </a:ln>
        </p:spPr>
      </p:pic>
      <p:pic>
        <p:nvPicPr>
          <p:cNvPr id="390" name="Google Shape;390;p8"/>
          <p:cNvPicPr preferRelativeResize="0"/>
          <p:nvPr/>
        </p:nvPicPr>
        <p:blipFill rotWithShape="1">
          <a:blip r:embed="rId5">
            <a:alphaModFix/>
          </a:blip>
          <a:srcRect/>
          <a:stretch/>
        </p:blipFill>
        <p:spPr>
          <a:xfrm>
            <a:off x="6741676" y="4549087"/>
            <a:ext cx="2228246" cy="492670"/>
          </a:xfrm>
          <a:prstGeom prst="rect">
            <a:avLst/>
          </a:prstGeom>
          <a:noFill/>
          <a:ln>
            <a:noFill/>
          </a:ln>
        </p:spPr>
      </p:pic>
      <p:pic>
        <p:nvPicPr>
          <p:cNvPr id="16" name="Picture 15">
            <a:extLst>
              <a:ext uri="{FF2B5EF4-FFF2-40B4-BE49-F238E27FC236}">
                <a16:creationId xmlns:a16="http://schemas.microsoft.com/office/drawing/2014/main" id="{B1BB667D-755D-9D4C-B598-9F1E5511841A}"/>
              </a:ext>
            </a:extLst>
          </p:cNvPr>
          <p:cNvPicPr>
            <a:picLocks noChangeAspect="1"/>
          </p:cNvPicPr>
          <p:nvPr/>
        </p:nvPicPr>
        <p:blipFill>
          <a:blip r:embed="rId6"/>
          <a:stretch>
            <a:fillRect/>
          </a:stretch>
        </p:blipFill>
        <p:spPr>
          <a:xfrm>
            <a:off x="184722" y="4170686"/>
            <a:ext cx="869950" cy="825500"/>
          </a:xfrm>
          <a:prstGeom prst="rect">
            <a:avLst/>
          </a:prstGeom>
        </p:spPr>
      </p:pic>
    </p:spTree>
  </p:cSld>
  <p:clrMapOvr>
    <a:masterClrMapping/>
  </p:clrMapOvr>
</p:sld>
</file>

<file path=ppt/theme/theme1.xml><?xml version="1.0" encoding="utf-8"?>
<a:theme xmlns:a="http://schemas.openxmlformats.org/drawingml/2006/main" name="Wart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1355</Words>
  <Application>Microsoft Macintosh PowerPoint</Application>
  <PresentationFormat>On-screen Show (16:9)</PresentationFormat>
  <Paragraphs>82</Paragraphs>
  <Slides>7</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Helvetica Neue</vt:lpstr>
      <vt:lpstr>Roboto Light</vt:lpstr>
      <vt:lpstr>Calibri</vt:lpstr>
      <vt:lpstr>Arial</vt:lpstr>
      <vt:lpstr>Montserrat Light</vt:lpstr>
      <vt:lpstr>Montserrat</vt:lpstr>
      <vt:lpstr>Montserrat ExtraBold</vt:lpstr>
      <vt:lpstr>Wart template</vt:lpstr>
      <vt:lpstr>Webwise Parents #TalkListenLearn</vt:lpstr>
      <vt:lpstr>Talk Listen Learn…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Webwise Parents #TalkListenLearn</dc:title>
  <dc:creator>Jane McGarrigle</dc:creator>
  <cp:lastModifiedBy>Microsoft Office User</cp:lastModifiedBy>
  <cp:revision>3</cp:revision>
  <dcterms:modified xsi:type="dcterms:W3CDTF">2021-12-16T15:00:11Z</dcterms:modified>
</cp:coreProperties>
</file>