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0"/>
  </p:notesMasterIdLst>
  <p:handoutMasterIdLst>
    <p:handoutMasterId r:id="rId21"/>
  </p:handoutMasterIdLst>
  <p:sldIdLst>
    <p:sldId id="256" r:id="rId2"/>
    <p:sldId id="301" r:id="rId3"/>
    <p:sldId id="259" r:id="rId4"/>
    <p:sldId id="260" r:id="rId5"/>
    <p:sldId id="303" r:id="rId6"/>
    <p:sldId id="316" r:id="rId7"/>
    <p:sldId id="321" r:id="rId8"/>
    <p:sldId id="322" r:id="rId9"/>
    <p:sldId id="315" r:id="rId10"/>
    <p:sldId id="267" r:id="rId11"/>
    <p:sldId id="305" r:id="rId12"/>
    <p:sldId id="275" r:id="rId13"/>
    <p:sldId id="317" r:id="rId14"/>
    <p:sldId id="318" r:id="rId15"/>
    <p:sldId id="307" r:id="rId16"/>
    <p:sldId id="308" r:id="rId17"/>
    <p:sldId id="299" r:id="rId18"/>
    <p:sldId id="320" r:id="rId19"/>
  </p:sldIdLst>
  <p:sldSz cx="12192000" cy="6858000"/>
  <p:notesSz cx="6858000" cy="9144000"/>
  <p:embeddedFontLst>
    <p:embeddedFont>
      <p:font typeface="Bariol" panose="02000506040000020003" charset="0"/>
      <p:regular r:id="rId22"/>
      <p:italic r:id="rId23"/>
    </p:embeddedFont>
    <p:embeddedFont>
      <p:font typeface="Calibri" panose="020F0502020204030204" pitchFamily="34" charset="0"/>
      <p:regular r:id="rId24"/>
      <p:bold r:id="rId25"/>
      <p:italic r:id="rId26"/>
      <p:boldItalic r:id="rId27"/>
    </p:embeddedFont>
    <p:embeddedFont>
      <p:font typeface="Roboto Slab" panose="020B0604020202020204" charset="0"/>
      <p:regular r:id="rId28"/>
      <p:bold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ila Gorini" initials="MG" lastIdx="7" clrIdx="6">
    <p:extLst>
      <p:ext uri="{19B8F6BF-5375-455C-9EA6-DF929625EA0E}">
        <p15:presenceInfo xmlns:p15="http://schemas.microsoft.com/office/powerpoint/2012/main" userId="S::mila.gorini@edcoms.co.uk::ea5581c7-911a-4bef-9909-da14cd8dc7a9" providerId="AD"/>
      </p:ext>
    </p:extLst>
  </p:cmAuthor>
  <p:cmAuthor id="1" name="Katrina MacKay" initials="KM" lastIdx="15" clrIdx="0">
    <p:extLst>
      <p:ext uri="{19B8F6BF-5375-455C-9EA6-DF929625EA0E}">
        <p15:presenceInfo xmlns:p15="http://schemas.microsoft.com/office/powerpoint/2012/main" userId="S-1-5-21-1598838018-3775903872-2167328690-25677" providerId="AD"/>
      </p:ext>
    </p:extLst>
  </p:cmAuthor>
  <p:cmAuthor id="8" name="Natasha Sankarsingh" initials="NS" lastIdx="18" clrIdx="7">
    <p:extLst>
      <p:ext uri="{19B8F6BF-5375-455C-9EA6-DF929625EA0E}">
        <p15:presenceInfo xmlns:p15="http://schemas.microsoft.com/office/powerpoint/2012/main" userId="S::Natasha.Sankarsingh@edcoms.co.uk::93547ebc-9cf4-4da2-87bf-ff2b7e2804dd" providerId="AD"/>
      </p:ext>
    </p:extLst>
  </p:cmAuthor>
  <p:cmAuthor id="2" name="Miriam Trent" initials="MT" lastIdx="14" clrIdx="1">
    <p:extLst>
      <p:ext uri="{19B8F6BF-5375-455C-9EA6-DF929625EA0E}">
        <p15:presenceInfo xmlns:p15="http://schemas.microsoft.com/office/powerpoint/2012/main" userId="S-1-5-21-1598838018-3775903872-2167328690-6769" providerId="AD"/>
      </p:ext>
    </p:extLst>
  </p:cmAuthor>
  <p:cmAuthor id="9" name="Edaa Be" initials="EB" lastIdx="15" clrIdx="8">
    <p:extLst>
      <p:ext uri="{19B8F6BF-5375-455C-9EA6-DF929625EA0E}">
        <p15:presenceInfo xmlns:p15="http://schemas.microsoft.com/office/powerpoint/2012/main" userId="a240d0fe9ad65aef" providerId="Windows Live"/>
      </p:ext>
    </p:extLst>
  </p:cmAuthor>
  <p:cmAuthor id="3" name="Rachel Barber-Mack" initials="RB" lastIdx="35" clrIdx="2">
    <p:extLst>
      <p:ext uri="{19B8F6BF-5375-455C-9EA6-DF929625EA0E}">
        <p15:presenceInfo xmlns:p15="http://schemas.microsoft.com/office/powerpoint/2012/main" userId="S::RBarber@adassoc.org.uk::a986f749-89b8-4f03-a89d-d3bdeb482faa" providerId="AD"/>
      </p:ext>
    </p:extLst>
  </p:cmAuthor>
  <p:cmAuthor id="4" name="Miriam Trent" initials="MT [2]" lastIdx="16" clrIdx="3">
    <p:extLst>
      <p:ext uri="{19B8F6BF-5375-455C-9EA6-DF929625EA0E}">
        <p15:presenceInfo xmlns:p15="http://schemas.microsoft.com/office/powerpoint/2012/main" userId="S::miriam.trent@edcoms.co.uk::b6bf3ace-1470-4a4e-a051-19b1b00d9040" providerId="AD"/>
      </p:ext>
    </p:extLst>
  </p:cmAuthor>
  <p:cmAuthor id="5" name="Alexander Berman" initials="AB" lastIdx="2" clrIdx="4">
    <p:extLst>
      <p:ext uri="{19B8F6BF-5375-455C-9EA6-DF929625EA0E}">
        <p15:presenceInfo xmlns:p15="http://schemas.microsoft.com/office/powerpoint/2012/main" userId="efcd062d631ae7f3" providerId="Windows Live"/>
      </p:ext>
    </p:extLst>
  </p:cmAuthor>
  <p:cmAuthor id="6" name="Katrina MacKay" initials="KM [2]" lastIdx="1" clrIdx="5">
    <p:extLst>
      <p:ext uri="{19B8F6BF-5375-455C-9EA6-DF929625EA0E}">
        <p15:presenceInfo xmlns:p15="http://schemas.microsoft.com/office/powerpoint/2012/main" userId="S::Katrina.MacKay@edcoms.co.uk::f08a222a-e76f-476c-a023-d4c611eb57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DCD7"/>
    <a:srgbClr val="FF9014"/>
    <a:srgbClr val="718F90"/>
    <a:srgbClr val="58B389"/>
    <a:srgbClr val="55AF86"/>
    <a:srgbClr val="008D15"/>
    <a:srgbClr val="FF90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02" autoAdjust="0"/>
    <p:restoredTop sz="60402" autoAdjust="0"/>
  </p:normalViewPr>
  <p:slideViewPr>
    <p:cSldViewPr snapToGrid="0">
      <p:cViewPr varScale="1">
        <p:scale>
          <a:sx n="40" d="100"/>
          <a:sy n="40" d="100"/>
        </p:scale>
        <p:origin x="1728" y="40"/>
      </p:cViewPr>
      <p:guideLst/>
    </p:cSldViewPr>
  </p:slideViewPr>
  <p:notesTextViewPr>
    <p:cViewPr>
      <p:scale>
        <a:sx n="200" d="100"/>
        <a:sy n="200" d="100"/>
      </p:scale>
      <p:origin x="0" y="-632"/>
    </p:cViewPr>
  </p:notesTextViewPr>
  <p:notesViewPr>
    <p:cSldViewPr snapToGrid="0">
      <p:cViewPr>
        <p:scale>
          <a:sx n="100" d="100"/>
          <a:sy n="100" d="100"/>
        </p:scale>
        <p:origin x="3552" y="-28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handoutMaster" Target="handoutMasters/handoutMaster1.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2FB214B-06A6-0E48-BD47-A66250AC897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EF7A2CE-D0BE-3346-A490-1B8245336C5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8ACC07-F065-4443-8C64-EA1C49EBC282}" type="datetimeFigureOut">
              <a:rPr lang="en-US" smtClean="0"/>
              <a:t>8/25/2020</a:t>
            </a:fld>
            <a:endParaRPr lang="en-US"/>
          </a:p>
        </p:txBody>
      </p:sp>
      <p:sp>
        <p:nvSpPr>
          <p:cNvPr id="4" name="Footer Placeholder 3">
            <a:extLst>
              <a:ext uri="{FF2B5EF4-FFF2-40B4-BE49-F238E27FC236}">
                <a16:creationId xmlns:a16="http://schemas.microsoft.com/office/drawing/2014/main" id="{CBBFCFD2-7C05-7148-8CD2-B3B43362445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DB36B6F-CC0A-7E41-82BF-564D1DF5078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D710FCF-E8FC-6D4A-A525-D03E0603F641}" type="slidenum">
              <a:rPr lang="en-US" smtClean="0"/>
              <a:t>‹#›</a:t>
            </a:fld>
            <a:endParaRPr lang="en-US"/>
          </a:p>
        </p:txBody>
      </p:sp>
    </p:spTree>
    <p:extLst>
      <p:ext uri="{BB962C8B-B14F-4D97-AF65-F5344CB8AC3E}">
        <p14:creationId xmlns:p14="http://schemas.microsoft.com/office/powerpoint/2010/main" val="32422905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BD256F-F2F0-4314-A2F7-76C3D3866AFB}" type="datetimeFigureOut">
              <a:rPr lang="en-GB" smtClean="0"/>
              <a:t>25/08/2020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B29579-4741-497A-845D-2DF0546808D7}" type="slidenum">
              <a:rPr lang="en-GB" smtClean="0"/>
              <a:t>‹#›</a:t>
            </a:fld>
            <a:endParaRPr lang="en-GB" dirty="0"/>
          </a:p>
        </p:txBody>
      </p:sp>
    </p:spTree>
    <p:extLst>
      <p:ext uri="{BB962C8B-B14F-4D97-AF65-F5344CB8AC3E}">
        <p14:creationId xmlns:p14="http://schemas.microsoft.com/office/powerpoint/2010/main" val="3684814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youronlinechoices.com/uk/your-ad-choice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youronlinechoices.com/uk/your-ad-choices"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2B29579-4741-497A-845D-2DF0546808D7}" type="slidenum">
              <a:rPr lang="en-GB" smtClean="0"/>
              <a:t>1</a:t>
            </a:fld>
            <a:endParaRPr lang="en-GB" dirty="0"/>
          </a:p>
        </p:txBody>
      </p:sp>
    </p:spTree>
    <p:extLst>
      <p:ext uri="{BB962C8B-B14F-4D97-AF65-F5344CB8AC3E}">
        <p14:creationId xmlns:p14="http://schemas.microsoft.com/office/powerpoint/2010/main" val="12012673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rgbClr val="000000"/>
              </a:buClr>
              <a:buSzPts val="1400"/>
              <a:buFont typeface="Arial"/>
              <a:buNone/>
            </a:pPr>
            <a:r>
              <a:rPr lang="en-US" sz="1200" b="1" u="sng" dirty="0">
                <a:latin typeface="+mn-lt"/>
                <a:ea typeface="Calibri"/>
                <a:cs typeface="Calibri"/>
                <a:sym typeface="Calibri"/>
              </a:rPr>
              <a:t>Signposting the EDAA</a:t>
            </a:r>
            <a:endParaRPr lang="en-US" sz="1200" u="sng" dirty="0">
              <a:latin typeface="+mn-lt"/>
            </a:endParaRPr>
          </a:p>
          <a:p>
            <a:pPr marL="0" marR="0" lvl="0" indent="0" algn="l" rtl="0">
              <a:lnSpc>
                <a:spcPct val="100000"/>
              </a:lnSpc>
              <a:spcBef>
                <a:spcPts val="0"/>
              </a:spcBef>
              <a:spcAft>
                <a:spcPts val="0"/>
              </a:spcAft>
              <a:buClr>
                <a:srgbClr val="000000"/>
              </a:buClr>
              <a:buSzPts val="1400"/>
              <a:buFont typeface="Arial"/>
              <a:buNone/>
            </a:pPr>
            <a:endParaRPr lang="en-US" sz="1200" b="1" dirty="0">
              <a:latin typeface="+mn-lt"/>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dirty="0">
                <a:latin typeface="+mn-lt"/>
                <a:ea typeface="Calibri"/>
                <a:cs typeface="Calibri"/>
                <a:sym typeface="Calibri"/>
              </a:rPr>
              <a:t>Inform students that they can manage their digital adverts on the EDAA website: </a:t>
            </a:r>
            <a:r>
              <a:rPr lang="en-US" sz="1200" b="1" u="sng" dirty="0">
                <a:solidFill>
                  <a:srgbClr val="0000FF"/>
                </a:solidFill>
                <a:latin typeface="+mn-lt"/>
                <a:ea typeface="Calibri"/>
                <a:cs typeface="Calibri"/>
                <a:sym typeface="Calibri"/>
                <a:hlinkClick r:id="rId3"/>
              </a:rPr>
              <a:t>youronlinechoices.com/uk/your-ad-choices</a:t>
            </a:r>
            <a:r>
              <a:rPr lang="en-US" sz="1200" dirty="0">
                <a:latin typeface="+mn-lt"/>
                <a:ea typeface="Calibri"/>
                <a:cs typeface="Calibri"/>
                <a:sym typeface="Calibri"/>
              </a:rPr>
              <a:t>. </a:t>
            </a:r>
            <a:br>
              <a:rPr lang="en-US" sz="1200" dirty="0">
                <a:latin typeface="+mn-lt"/>
                <a:ea typeface="Calibri"/>
                <a:cs typeface="Calibri"/>
                <a:sym typeface="Calibri"/>
              </a:rPr>
            </a:br>
            <a:r>
              <a:rPr lang="en-US" sz="1200" dirty="0">
                <a:latin typeface="+mn-lt"/>
                <a:ea typeface="Calibri"/>
                <a:cs typeface="Calibri"/>
                <a:sym typeface="Calibri"/>
              </a:rPr>
              <a:t>The companies that advertise using the </a:t>
            </a:r>
            <a:r>
              <a:rPr lang="en-US" sz="1200" dirty="0" err="1">
                <a:latin typeface="+mn-lt"/>
                <a:ea typeface="Calibri"/>
                <a:cs typeface="Calibri"/>
                <a:sym typeface="Calibri"/>
              </a:rPr>
              <a:t>AdChoices</a:t>
            </a:r>
            <a:r>
              <a:rPr lang="en-US" sz="1200" dirty="0">
                <a:latin typeface="+mn-lt"/>
                <a:ea typeface="Calibri"/>
                <a:cs typeface="Calibri"/>
                <a:sym typeface="Calibri"/>
              </a:rPr>
              <a:t> icon, allow the user to control what adverts they encounter. </a:t>
            </a:r>
            <a:br>
              <a:rPr lang="en-US" sz="1200" dirty="0">
                <a:latin typeface="+mn-lt"/>
                <a:ea typeface="Calibri"/>
                <a:cs typeface="Calibri"/>
                <a:sym typeface="Calibri"/>
              </a:rPr>
            </a:br>
            <a:endParaRPr lang="en-US" sz="1200" dirty="0">
              <a:latin typeface="+mn-lt"/>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1" i="0" u="none" strike="noStrike" cap="none" dirty="0" err="1">
                <a:solidFill>
                  <a:srgbClr val="000000"/>
                </a:solidFill>
                <a:latin typeface="+mn-lt"/>
                <a:ea typeface="Arial"/>
                <a:cs typeface="Arial"/>
                <a:sym typeface="Arial"/>
              </a:rPr>
              <a:t>AdChoices</a:t>
            </a:r>
            <a:r>
              <a:rPr lang="en-US" sz="1200" b="1" i="0" u="none" strike="noStrike" cap="none" dirty="0">
                <a:solidFill>
                  <a:srgbClr val="000000"/>
                </a:solidFill>
                <a:latin typeface="+mn-lt"/>
                <a:ea typeface="Arial"/>
                <a:cs typeface="Arial"/>
                <a:sym typeface="Arial"/>
              </a:rPr>
              <a:t> icon</a:t>
            </a:r>
            <a:r>
              <a:rPr lang="en-US" sz="1200" b="0" i="0" u="none" strike="noStrike" cap="none" dirty="0">
                <a:solidFill>
                  <a:srgbClr val="000000"/>
                </a:solidFill>
                <a:latin typeface="+mn-lt"/>
                <a:ea typeface="Arial"/>
                <a:cs typeface="Arial"/>
                <a:sym typeface="Arial"/>
              </a:rPr>
              <a:t>: an interactive symbol embedded in or around adverts. </a:t>
            </a:r>
            <a:r>
              <a:rPr lang="en-US" sz="1200" dirty="0">
                <a:latin typeface="+mn-lt"/>
              </a:rPr>
              <a:t>The </a:t>
            </a:r>
            <a:r>
              <a:rPr lang="en-US" sz="1200" dirty="0" err="1">
                <a:latin typeface="+mn-lt"/>
              </a:rPr>
              <a:t>AdChoices</a:t>
            </a:r>
            <a:r>
              <a:rPr lang="en-US" sz="1200" dirty="0">
                <a:latin typeface="+mn-lt"/>
              </a:rPr>
              <a:t> icon is a consumer-facing, interactive symbol that links consumers to an online portal, </a:t>
            </a:r>
            <a:r>
              <a:rPr lang="en-US" sz="1200" b="1" dirty="0">
                <a:latin typeface="+mn-lt"/>
              </a:rPr>
              <a:t>youronlinechoices.eu</a:t>
            </a:r>
            <a:r>
              <a:rPr lang="en-US" sz="1200" dirty="0">
                <a:latin typeface="+mn-lt"/>
              </a:rPr>
              <a:t>. Consumers can find out about their online ad choices; how online advertising is used to support the sites and services they use and how they manage their online advert preferences. If they so wish, consumers may ‘turn off’ interest-based advertising by some or all companies.</a:t>
            </a:r>
          </a:p>
          <a:p>
            <a:pPr marL="0" marR="0" lvl="0" indent="0" algn="l" rtl="0">
              <a:lnSpc>
                <a:spcPct val="100000"/>
              </a:lnSpc>
              <a:spcBef>
                <a:spcPts val="0"/>
              </a:spcBef>
              <a:spcAft>
                <a:spcPts val="0"/>
              </a:spcAft>
              <a:buClr>
                <a:srgbClr val="000000"/>
              </a:buClr>
              <a:buSzPts val="1400"/>
              <a:buFont typeface="Arial"/>
              <a:buNone/>
            </a:pPr>
            <a:endParaRPr lang="en-US" dirty="0"/>
          </a:p>
        </p:txBody>
      </p:sp>
      <p:sp>
        <p:nvSpPr>
          <p:cNvPr id="4" name="Slide Number Placeholder 3"/>
          <p:cNvSpPr>
            <a:spLocks noGrp="1"/>
          </p:cNvSpPr>
          <p:nvPr>
            <p:ph type="sldNum" sz="quarter" idx="5"/>
          </p:nvPr>
        </p:nvSpPr>
        <p:spPr/>
        <p:txBody>
          <a:bodyPr/>
          <a:lstStyle/>
          <a:p>
            <a:fld id="{52B29579-4741-497A-845D-2DF0546808D7}" type="slidenum">
              <a:rPr lang="en-GB" smtClean="0"/>
              <a:t>10</a:t>
            </a:fld>
            <a:endParaRPr lang="en-GB" dirty="0"/>
          </a:p>
        </p:txBody>
      </p:sp>
    </p:spTree>
    <p:extLst>
      <p:ext uri="{BB962C8B-B14F-4D97-AF65-F5344CB8AC3E}">
        <p14:creationId xmlns:p14="http://schemas.microsoft.com/office/powerpoint/2010/main" val="4044476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200" b="1" u="sng" dirty="0">
                <a:latin typeface="+mn-lt"/>
                <a:ea typeface="Calibri"/>
                <a:cs typeface="Calibri"/>
                <a:sym typeface="Calibri"/>
              </a:rPr>
              <a:t>Infographic</a:t>
            </a:r>
            <a:r>
              <a:rPr lang="en-US" sz="1200" u="sng" dirty="0">
                <a:latin typeface="+mn-lt"/>
                <a:ea typeface="Calibri"/>
                <a:cs typeface="Calibri"/>
                <a:sym typeface="Calibri"/>
              </a:rPr>
              <a:t> (2 minutes)</a:t>
            </a:r>
          </a:p>
          <a:p>
            <a:pPr marL="0" lvl="0" indent="228600" algn="l" rtl="0">
              <a:spcBef>
                <a:spcPts val="0"/>
              </a:spcBef>
              <a:spcAft>
                <a:spcPts val="0"/>
              </a:spcAft>
              <a:buNone/>
            </a:pPr>
            <a:endParaRPr lang="en-US" sz="1200" b="1" dirty="0">
              <a:latin typeface="+mn-lt"/>
              <a:ea typeface="Calibri"/>
              <a:cs typeface="Calibri"/>
              <a:sym typeface="Calibri"/>
            </a:endParaRPr>
          </a:p>
          <a:p>
            <a:pPr marL="0" lvl="0" indent="0" algn="l" rtl="0">
              <a:spcBef>
                <a:spcPts val="0"/>
              </a:spcBef>
              <a:spcAft>
                <a:spcPts val="0"/>
              </a:spcAft>
              <a:buNone/>
            </a:pPr>
            <a:r>
              <a:rPr lang="en-US" sz="1200" dirty="0">
                <a:latin typeface="+mn-lt"/>
                <a:ea typeface="Calibri"/>
                <a:cs typeface="Calibri"/>
                <a:sym typeface="Calibri"/>
              </a:rPr>
              <a:t>As a class, read through this infographic to explain the role of advertising for funding online content. </a:t>
            </a:r>
          </a:p>
          <a:p>
            <a:pPr marL="0" lvl="0" indent="228600" algn="l" rtl="0">
              <a:spcBef>
                <a:spcPts val="0"/>
              </a:spcBef>
              <a:spcAft>
                <a:spcPts val="0"/>
              </a:spcAft>
              <a:buNone/>
            </a:pPr>
            <a:endParaRPr lang="en-US" sz="1200" dirty="0">
              <a:latin typeface="+mn-lt"/>
              <a:ea typeface="Calibri"/>
              <a:cs typeface="Calibri"/>
              <a:sym typeface="Calibri"/>
            </a:endParaRPr>
          </a:p>
          <a:p>
            <a:pPr marL="0" lvl="0" indent="0" algn="l" rtl="0">
              <a:spcBef>
                <a:spcPts val="0"/>
              </a:spcBef>
              <a:spcAft>
                <a:spcPts val="0"/>
              </a:spcAft>
              <a:buNone/>
            </a:pPr>
            <a:r>
              <a:rPr lang="en-US" sz="1200" dirty="0">
                <a:latin typeface="+mn-lt"/>
                <a:ea typeface="Calibri"/>
                <a:cs typeface="Calibri"/>
                <a:sym typeface="Calibri"/>
              </a:rPr>
              <a:t>If students are unfamiliar with the term digital platform use the following definition:</a:t>
            </a:r>
          </a:p>
          <a:p>
            <a:pPr marL="0" lvl="0" indent="0" algn="l" rtl="0">
              <a:spcBef>
                <a:spcPts val="0"/>
              </a:spcBef>
              <a:spcAft>
                <a:spcPts val="0"/>
              </a:spcAft>
              <a:buNone/>
            </a:pPr>
            <a:r>
              <a:rPr lang="en-US" sz="1200" b="1" dirty="0">
                <a:latin typeface="+mn-lt"/>
                <a:ea typeface="Calibri"/>
                <a:cs typeface="Calibri"/>
                <a:sym typeface="Calibri"/>
              </a:rPr>
              <a:t>Digital platform: </a:t>
            </a:r>
            <a:r>
              <a:rPr lang="en-US" sz="1200" b="0" dirty="0">
                <a:latin typeface="+mn-lt"/>
                <a:ea typeface="Calibri"/>
                <a:cs typeface="Calibri"/>
                <a:sym typeface="Calibri"/>
              </a:rPr>
              <a:t>an online or electronic place e.g. websites, apps, search engines.</a:t>
            </a:r>
          </a:p>
          <a:p>
            <a:endParaRPr lang="en-US" dirty="0"/>
          </a:p>
        </p:txBody>
      </p:sp>
      <p:sp>
        <p:nvSpPr>
          <p:cNvPr id="4" name="Slide Number Placeholder 3"/>
          <p:cNvSpPr>
            <a:spLocks noGrp="1"/>
          </p:cNvSpPr>
          <p:nvPr>
            <p:ph type="sldNum" sz="quarter" idx="5"/>
          </p:nvPr>
        </p:nvSpPr>
        <p:spPr/>
        <p:txBody>
          <a:bodyPr/>
          <a:lstStyle/>
          <a:p>
            <a:fld id="{52B29579-4741-497A-845D-2DF0546808D7}" type="slidenum">
              <a:rPr lang="en-GB" smtClean="0"/>
              <a:t>11</a:t>
            </a:fld>
            <a:endParaRPr lang="en-GB" dirty="0"/>
          </a:p>
        </p:txBody>
      </p:sp>
    </p:spTree>
    <p:extLst>
      <p:ext uri="{BB962C8B-B14F-4D97-AF65-F5344CB8AC3E}">
        <p14:creationId xmlns:p14="http://schemas.microsoft.com/office/powerpoint/2010/main" val="35554760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sz="1200" b="1" u="sng" dirty="0">
                <a:latin typeface="+mn-lt"/>
                <a:ea typeface="Calibri"/>
                <a:cs typeface="Calibri"/>
                <a:sym typeface="Calibri"/>
              </a:rPr>
              <a:t>Activity (Worksheet 1)</a:t>
            </a:r>
            <a:br>
              <a:rPr lang="en-US" sz="1200" b="1" u="sng" dirty="0">
                <a:latin typeface="+mn-lt"/>
                <a:ea typeface="Calibri"/>
                <a:cs typeface="Calibri"/>
                <a:sym typeface="Calibri"/>
              </a:rPr>
            </a:br>
            <a:r>
              <a:rPr lang="en-US" sz="1200" b="1" u="sng" dirty="0">
                <a:latin typeface="+mn-lt"/>
                <a:ea typeface="Calibri"/>
                <a:cs typeface="Calibri"/>
                <a:sym typeface="Calibri"/>
              </a:rPr>
              <a:t>Data profiles and advertising - part 1 </a:t>
            </a:r>
            <a:r>
              <a:rPr lang="en-US" sz="1200" u="sng" dirty="0">
                <a:latin typeface="+mn-lt"/>
                <a:ea typeface="Calibri"/>
                <a:cs typeface="Calibri"/>
                <a:sym typeface="Calibri"/>
              </a:rPr>
              <a:t>(3 minutes)</a:t>
            </a:r>
          </a:p>
          <a:p>
            <a:pPr marL="0" lvl="0" indent="0" algn="l" rtl="0">
              <a:lnSpc>
                <a:spcPct val="100000"/>
              </a:lnSpc>
              <a:spcBef>
                <a:spcPts val="0"/>
              </a:spcBef>
              <a:spcAft>
                <a:spcPts val="0"/>
              </a:spcAft>
              <a:buSzPts val="1400"/>
              <a:buNone/>
            </a:pPr>
            <a:endParaRPr lang="en-US" sz="1200" b="1" dirty="0">
              <a:latin typeface="+mn-lt"/>
              <a:ea typeface="Calibri"/>
              <a:cs typeface="Calibri"/>
              <a:sym typeface="Calibri"/>
            </a:endParaRPr>
          </a:p>
          <a:p>
            <a:pPr marL="0" lvl="0" indent="0" algn="l" rtl="0">
              <a:lnSpc>
                <a:spcPct val="100000"/>
              </a:lnSpc>
              <a:spcBef>
                <a:spcPts val="0"/>
              </a:spcBef>
              <a:spcAft>
                <a:spcPts val="0"/>
              </a:spcAft>
              <a:buSzPts val="1400"/>
              <a:buNone/>
            </a:pPr>
            <a:r>
              <a:rPr lang="en-US" sz="1200" dirty="0">
                <a:latin typeface="+mn-lt"/>
                <a:ea typeface="Calibri"/>
                <a:cs typeface="Calibri"/>
                <a:sym typeface="Calibri"/>
              </a:rPr>
              <a:t>This activity can be done in pairs and can be done using </a:t>
            </a:r>
            <a:r>
              <a:rPr lang="en-US" sz="1200" b="1" dirty="0">
                <a:latin typeface="+mn-lt"/>
                <a:ea typeface="Calibri"/>
                <a:cs typeface="Calibri"/>
                <a:sym typeface="Calibri"/>
              </a:rPr>
              <a:t>Worksheet 1</a:t>
            </a:r>
            <a:r>
              <a:rPr lang="en-US" sz="1200" dirty="0">
                <a:latin typeface="+mn-lt"/>
                <a:ea typeface="Calibri"/>
                <a:cs typeface="Calibri"/>
                <a:sym typeface="Calibri"/>
              </a:rPr>
              <a:t> or blank pieces of paper folded in four parts. </a:t>
            </a:r>
            <a:br>
              <a:rPr lang="en-US" sz="1200" dirty="0">
                <a:latin typeface="+mn-lt"/>
                <a:ea typeface="Calibri"/>
                <a:cs typeface="Calibri"/>
                <a:sym typeface="Calibri"/>
              </a:rPr>
            </a:br>
            <a:endParaRPr lang="en-US" sz="1200" dirty="0">
              <a:latin typeface="+mn-lt"/>
              <a:ea typeface="Calibri"/>
              <a:cs typeface="Calibri"/>
              <a:sym typeface="Calibri"/>
            </a:endParaRPr>
          </a:p>
          <a:p>
            <a:pPr marL="0" lvl="0" indent="0" algn="l" rtl="0">
              <a:lnSpc>
                <a:spcPct val="100000"/>
              </a:lnSpc>
              <a:spcBef>
                <a:spcPts val="0"/>
              </a:spcBef>
              <a:spcAft>
                <a:spcPts val="0"/>
              </a:spcAft>
              <a:buSzPts val="1400"/>
              <a:buNone/>
            </a:pPr>
            <a:r>
              <a:rPr lang="en-US" sz="1200" dirty="0">
                <a:latin typeface="+mn-lt"/>
                <a:ea typeface="Calibri"/>
                <a:cs typeface="Calibri"/>
                <a:sym typeface="Calibri"/>
              </a:rPr>
              <a:t>Ask pupils to write their names at the top of the page and to imagine a weekend in the life of a young person. On the top quarter ask them to make a list of all the apps they might use, websites they might visit and things they might search for online. Show students the example to support their thinking. </a:t>
            </a:r>
            <a:br>
              <a:rPr lang="en-US" sz="1200" b="0" i="0" u="none" strike="noStrike" cap="none" dirty="0">
                <a:solidFill>
                  <a:srgbClr val="000000"/>
                </a:solidFill>
                <a:latin typeface="+mn-lt"/>
                <a:ea typeface="Calibri"/>
                <a:cs typeface="Calibri"/>
                <a:sym typeface="Calibri"/>
              </a:rPr>
            </a:br>
            <a:br>
              <a:rPr lang="en-US" sz="1200" b="0" i="0" u="none" strike="noStrike" cap="none" dirty="0">
                <a:solidFill>
                  <a:srgbClr val="000000"/>
                </a:solidFill>
                <a:latin typeface="+mn-lt"/>
                <a:ea typeface="Calibri"/>
                <a:cs typeface="Calibri"/>
                <a:sym typeface="Calibri"/>
              </a:rPr>
            </a:br>
            <a:r>
              <a:rPr lang="en-US" sz="1200" b="0" i="0" u="none" strike="noStrike" cap="none" dirty="0">
                <a:solidFill>
                  <a:srgbClr val="000000"/>
                </a:solidFill>
                <a:latin typeface="+mn-lt"/>
                <a:ea typeface="Arial"/>
                <a:cs typeface="Arial"/>
                <a:sym typeface="Arial"/>
              </a:rPr>
              <a:t>Once pairs have completed this, ask students to exchange their work with a different pair. </a:t>
            </a:r>
            <a:endParaRPr lang="en-US" sz="1200" dirty="0">
              <a:latin typeface="+mn-lt"/>
            </a:endParaRPr>
          </a:p>
        </p:txBody>
      </p:sp>
      <p:sp>
        <p:nvSpPr>
          <p:cNvPr id="4" name="Slide Number Placeholder 3"/>
          <p:cNvSpPr>
            <a:spLocks noGrp="1"/>
          </p:cNvSpPr>
          <p:nvPr>
            <p:ph type="sldNum" sz="quarter" idx="5"/>
          </p:nvPr>
        </p:nvSpPr>
        <p:spPr/>
        <p:txBody>
          <a:bodyPr/>
          <a:lstStyle/>
          <a:p>
            <a:fld id="{52B29579-4741-497A-845D-2DF0546808D7}" type="slidenum">
              <a:rPr lang="en-GB" smtClean="0"/>
              <a:t>12</a:t>
            </a:fld>
            <a:endParaRPr lang="en-GB" dirty="0"/>
          </a:p>
        </p:txBody>
      </p:sp>
    </p:spTree>
    <p:extLst>
      <p:ext uri="{BB962C8B-B14F-4D97-AF65-F5344CB8AC3E}">
        <p14:creationId xmlns:p14="http://schemas.microsoft.com/office/powerpoint/2010/main" val="17722825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sz="1200" b="1" u="sng" dirty="0">
                <a:latin typeface="+mn-lt"/>
                <a:ea typeface="Calibri"/>
                <a:cs typeface="Calibri"/>
                <a:sym typeface="Calibri"/>
              </a:rPr>
              <a:t>Activity (Worksheet 1)</a:t>
            </a:r>
            <a:br>
              <a:rPr lang="en-US" sz="1200" b="1" u="sng" dirty="0">
                <a:latin typeface="+mn-lt"/>
                <a:ea typeface="Calibri"/>
                <a:cs typeface="Calibri"/>
                <a:sym typeface="Calibri"/>
              </a:rPr>
            </a:br>
            <a:r>
              <a:rPr lang="en-US" sz="1200" b="1" u="sng" dirty="0">
                <a:latin typeface="+mn-lt"/>
                <a:ea typeface="Calibri"/>
                <a:cs typeface="Calibri"/>
                <a:sym typeface="Calibri"/>
              </a:rPr>
              <a:t>Data profiles and advertising- part 2 </a:t>
            </a:r>
            <a:r>
              <a:rPr lang="en-US" sz="1200" u="sng" dirty="0">
                <a:latin typeface="+mn-lt"/>
                <a:ea typeface="Calibri"/>
                <a:cs typeface="Calibri"/>
                <a:sym typeface="Calibri"/>
              </a:rPr>
              <a:t>(3 minutes)</a:t>
            </a:r>
          </a:p>
          <a:p>
            <a:pPr marL="0" lvl="0" indent="0" algn="l" rtl="0">
              <a:lnSpc>
                <a:spcPct val="100000"/>
              </a:lnSpc>
              <a:spcBef>
                <a:spcPts val="0"/>
              </a:spcBef>
              <a:spcAft>
                <a:spcPts val="0"/>
              </a:spcAft>
              <a:buSzPts val="1400"/>
              <a:buNone/>
            </a:pPr>
            <a:endParaRPr lang="en-US" sz="1200" b="1" dirty="0">
              <a:latin typeface="+mn-lt"/>
              <a:ea typeface="Calibri"/>
              <a:cs typeface="Calibri"/>
              <a:sym typeface="Calibri"/>
            </a:endParaRPr>
          </a:p>
          <a:p>
            <a:pPr marL="0" lvl="0" indent="0" algn="l" rtl="0">
              <a:lnSpc>
                <a:spcPct val="100000"/>
              </a:lnSpc>
              <a:spcBef>
                <a:spcPts val="0"/>
              </a:spcBef>
              <a:spcAft>
                <a:spcPts val="0"/>
              </a:spcAft>
              <a:buSzPts val="1400"/>
              <a:buNone/>
            </a:pPr>
            <a:r>
              <a:rPr lang="en-US" sz="1200" dirty="0">
                <a:latin typeface="+mn-lt"/>
                <a:ea typeface="Calibri"/>
                <a:cs typeface="Calibri"/>
                <a:sym typeface="Calibri"/>
              </a:rPr>
              <a:t>Explain to pupils that a person’s online activity is used to create a ‘data profile’. Their ‘data profile’ is information that is learnt from their online activity. It is anonymous and usually places the person in general categories such as age, gender and interests. </a:t>
            </a:r>
          </a:p>
          <a:p>
            <a:pPr marL="0" lvl="0" indent="228600" algn="l" rtl="0">
              <a:lnSpc>
                <a:spcPct val="100000"/>
              </a:lnSpc>
              <a:spcBef>
                <a:spcPts val="0"/>
              </a:spcBef>
              <a:spcAft>
                <a:spcPts val="0"/>
              </a:spcAft>
              <a:buSzPts val="1400"/>
              <a:buNone/>
            </a:pPr>
            <a:endParaRPr lang="en-US" sz="1200" dirty="0">
              <a:latin typeface="+mn-lt"/>
              <a:ea typeface="Calibri"/>
              <a:cs typeface="Calibri"/>
              <a:sym typeface="Calibri"/>
            </a:endParaRPr>
          </a:p>
          <a:p>
            <a:pPr marL="0" lvl="0" indent="0" algn="l" rtl="0">
              <a:lnSpc>
                <a:spcPct val="100000"/>
              </a:lnSpc>
              <a:spcBef>
                <a:spcPts val="0"/>
              </a:spcBef>
              <a:spcAft>
                <a:spcPts val="0"/>
              </a:spcAft>
              <a:buSzPts val="1400"/>
              <a:buNone/>
            </a:pPr>
            <a:r>
              <a:rPr lang="en-US" sz="1200" dirty="0">
                <a:latin typeface="+mn-lt"/>
                <a:ea typeface="Calibri"/>
                <a:cs typeface="Calibri"/>
                <a:sym typeface="Calibri"/>
              </a:rPr>
              <a:t>Show them the example above of how Camille’s online activity might be turned into a data profile. </a:t>
            </a:r>
            <a:br>
              <a:rPr lang="en-US" sz="1200" dirty="0">
                <a:latin typeface="+mn-lt"/>
                <a:ea typeface="Calibri"/>
                <a:cs typeface="Calibri"/>
                <a:sym typeface="Calibri"/>
              </a:rPr>
            </a:br>
            <a:br>
              <a:rPr lang="en-US" sz="1200" dirty="0">
                <a:latin typeface="+mn-lt"/>
                <a:ea typeface="Calibri"/>
                <a:cs typeface="Calibri"/>
                <a:sym typeface="Calibri"/>
              </a:rPr>
            </a:br>
            <a:r>
              <a:rPr lang="en-US" sz="1200" dirty="0">
                <a:latin typeface="+mn-lt"/>
                <a:ea typeface="Calibri"/>
                <a:cs typeface="Calibri"/>
                <a:sym typeface="Calibri"/>
              </a:rPr>
              <a:t>In their new pairs, ask students to create a list of bullet points that might be in that young person’s data profile from part 1. Once completed, </a:t>
            </a:r>
            <a:r>
              <a:rPr lang="en-US" sz="1200" b="0" i="0" u="none" strike="noStrike" cap="none" dirty="0">
                <a:solidFill>
                  <a:srgbClr val="000000"/>
                </a:solidFill>
                <a:latin typeface="+mn-lt"/>
                <a:ea typeface="Arial"/>
                <a:cs typeface="Arial"/>
                <a:sym typeface="Arial"/>
              </a:rPr>
              <a:t>ask the students to fold their sheet of paper so that nobody can see part one and swap with another pair. </a:t>
            </a:r>
          </a:p>
        </p:txBody>
      </p:sp>
      <p:sp>
        <p:nvSpPr>
          <p:cNvPr id="4" name="Slide Number Placeholder 3"/>
          <p:cNvSpPr>
            <a:spLocks noGrp="1"/>
          </p:cNvSpPr>
          <p:nvPr>
            <p:ph type="sldNum" sz="quarter" idx="5"/>
          </p:nvPr>
        </p:nvSpPr>
        <p:spPr/>
        <p:txBody>
          <a:bodyPr/>
          <a:lstStyle/>
          <a:p>
            <a:fld id="{52B29579-4741-497A-845D-2DF0546808D7}" type="slidenum">
              <a:rPr lang="en-GB" smtClean="0"/>
              <a:t>13</a:t>
            </a:fld>
            <a:endParaRPr lang="en-GB" dirty="0"/>
          </a:p>
        </p:txBody>
      </p:sp>
    </p:spTree>
    <p:extLst>
      <p:ext uri="{BB962C8B-B14F-4D97-AF65-F5344CB8AC3E}">
        <p14:creationId xmlns:p14="http://schemas.microsoft.com/office/powerpoint/2010/main" val="37617698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sz="1200" b="1" u="sng" dirty="0">
                <a:latin typeface="+mn-lt"/>
                <a:ea typeface="Calibri"/>
                <a:cs typeface="Calibri"/>
                <a:sym typeface="Calibri"/>
              </a:rPr>
              <a:t>Activity (Worksheet 1)</a:t>
            </a:r>
            <a:br>
              <a:rPr lang="en-US" sz="1200" b="1" u="sng" dirty="0">
                <a:latin typeface="+mn-lt"/>
                <a:ea typeface="Calibri"/>
                <a:cs typeface="Calibri"/>
                <a:sym typeface="Calibri"/>
              </a:rPr>
            </a:br>
            <a:r>
              <a:rPr lang="en-US" sz="1200" b="1" u="sng" dirty="0">
                <a:latin typeface="+mn-lt"/>
                <a:ea typeface="Calibri"/>
                <a:cs typeface="Calibri"/>
                <a:sym typeface="Calibri"/>
              </a:rPr>
              <a:t>Data profiles and advertising- part 3 </a:t>
            </a:r>
            <a:r>
              <a:rPr lang="en-US" sz="1200" u="sng" dirty="0">
                <a:latin typeface="+mn-lt"/>
                <a:ea typeface="Calibri"/>
                <a:cs typeface="Calibri"/>
                <a:sym typeface="Calibri"/>
              </a:rPr>
              <a:t>(4 minutes)</a:t>
            </a:r>
          </a:p>
          <a:p>
            <a:pPr marL="0" lvl="0" indent="0" algn="l" rtl="0">
              <a:lnSpc>
                <a:spcPct val="100000"/>
              </a:lnSpc>
              <a:spcBef>
                <a:spcPts val="0"/>
              </a:spcBef>
              <a:spcAft>
                <a:spcPts val="0"/>
              </a:spcAft>
              <a:buSzPts val="1400"/>
              <a:buNone/>
            </a:pPr>
            <a:endParaRPr lang="en-US" sz="1200" b="1" dirty="0">
              <a:latin typeface="+mn-lt"/>
              <a:ea typeface="Calibri"/>
              <a:cs typeface="Calibri"/>
              <a:sym typeface="Calibri"/>
            </a:endParaRPr>
          </a:p>
          <a:p>
            <a:pPr marL="0" lvl="0" indent="0" algn="l" rtl="0">
              <a:lnSpc>
                <a:spcPct val="100000"/>
              </a:lnSpc>
              <a:spcBef>
                <a:spcPts val="0"/>
              </a:spcBef>
              <a:spcAft>
                <a:spcPts val="0"/>
              </a:spcAft>
              <a:buSzPts val="1400"/>
              <a:buNone/>
            </a:pPr>
            <a:r>
              <a:rPr lang="en-US" sz="1200" dirty="0">
                <a:latin typeface="+mn-lt"/>
                <a:ea typeface="Calibri"/>
                <a:cs typeface="Calibri"/>
                <a:sym typeface="Calibri"/>
              </a:rPr>
              <a:t>Ask students to write down or sketch out three different adverts that they might show to that person based on their data profile.  </a:t>
            </a:r>
          </a:p>
          <a:p>
            <a:pPr marL="0" lvl="0" indent="228600" algn="l" rtl="0">
              <a:lnSpc>
                <a:spcPct val="100000"/>
              </a:lnSpc>
              <a:spcBef>
                <a:spcPts val="0"/>
              </a:spcBef>
              <a:spcAft>
                <a:spcPts val="0"/>
              </a:spcAft>
              <a:buSzPts val="1400"/>
              <a:buNone/>
            </a:pPr>
            <a:endParaRPr lang="en-US" sz="1200" dirty="0">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Pts val="1400"/>
              <a:buFontTx/>
              <a:buNone/>
              <a:tabLst/>
              <a:defRPr/>
            </a:pPr>
            <a:r>
              <a:rPr lang="en-US" sz="1200" dirty="0">
                <a:latin typeface="+mn-lt"/>
                <a:ea typeface="Calibri"/>
                <a:cs typeface="Calibri"/>
                <a:sym typeface="Calibri"/>
              </a:rPr>
              <a:t>Next, ask them to open up the paper and pass it back to the original pair. Students will look at the data profile and adverts that were created and answer the questions on the worksheet. Discuss the answers as a class.</a:t>
            </a:r>
          </a:p>
          <a:p>
            <a:pPr marL="0" marR="0" lvl="0" indent="0" algn="l" defTabSz="914400" rtl="0" eaLnBrk="1" fontAlgn="auto" latinLnBrk="0" hangingPunct="1">
              <a:lnSpc>
                <a:spcPct val="100000"/>
              </a:lnSpc>
              <a:spcBef>
                <a:spcPts val="0"/>
              </a:spcBef>
              <a:spcAft>
                <a:spcPts val="0"/>
              </a:spcAft>
              <a:buClrTx/>
              <a:buSzPts val="1400"/>
              <a:buFontTx/>
              <a:buNone/>
              <a:tabLst/>
              <a:defRPr/>
            </a:pPr>
            <a:endParaRPr lang="en-US" sz="1200" b="0" i="0" u="none" strike="noStrike" cap="none" dirty="0">
              <a:solidFill>
                <a:srgbClr val="000000"/>
              </a:solidFill>
              <a:latin typeface="+mn-lt"/>
              <a:ea typeface="Arial"/>
              <a:cs typeface="Calibri"/>
              <a:sym typeface="Calibri"/>
            </a:endParaRPr>
          </a:p>
          <a:p>
            <a:pPr marL="0" lvl="0" indent="0" algn="l" rtl="0">
              <a:lnSpc>
                <a:spcPct val="100000"/>
              </a:lnSpc>
              <a:spcBef>
                <a:spcPts val="0"/>
              </a:spcBef>
              <a:spcAft>
                <a:spcPts val="0"/>
              </a:spcAft>
              <a:buSzPts val="1400"/>
              <a:buNone/>
            </a:pPr>
            <a:r>
              <a:rPr lang="en-US" sz="1200" dirty="0">
                <a:latin typeface="+mn-lt"/>
                <a:cs typeface="Calibri"/>
                <a:sym typeface="Calibri"/>
              </a:rPr>
              <a:t>As a further activity, lead a class discussion using the questions on the slide. </a:t>
            </a:r>
            <a:endParaRPr lang="en-US" sz="1200" dirty="0">
              <a:latin typeface="+mn-lt"/>
            </a:endParaRPr>
          </a:p>
          <a:p>
            <a:pPr marL="0" lvl="0" indent="0" algn="l" rtl="0">
              <a:lnSpc>
                <a:spcPct val="100000"/>
              </a:lnSpc>
              <a:spcBef>
                <a:spcPts val="0"/>
              </a:spcBef>
              <a:spcAft>
                <a:spcPts val="0"/>
              </a:spcAft>
              <a:buSzPts val="1400"/>
              <a:buNone/>
            </a:pPr>
            <a:endParaRPr lang="en-US" sz="1200" dirty="0">
              <a:latin typeface="+mn-lt"/>
              <a:ea typeface="Calibri"/>
              <a:cs typeface="Calibri"/>
              <a:sym typeface="Calibri"/>
            </a:endParaRPr>
          </a:p>
          <a:p>
            <a:pPr marL="0" lvl="0" indent="0" algn="l" rtl="0">
              <a:lnSpc>
                <a:spcPct val="100000"/>
              </a:lnSpc>
              <a:spcBef>
                <a:spcPts val="0"/>
              </a:spcBef>
              <a:spcAft>
                <a:spcPts val="0"/>
              </a:spcAft>
              <a:buSzPts val="1400"/>
              <a:buNone/>
            </a:pPr>
            <a:r>
              <a:rPr lang="en-US" sz="1200" i="1" dirty="0">
                <a:latin typeface="+mn-lt"/>
                <a:ea typeface="Calibri"/>
                <a:cs typeface="Calibri"/>
                <a:sym typeface="Calibri"/>
              </a:rPr>
              <a:t>NB. Students may feel concerned about privacy, explain that data profiles are anonymous which means advertisers wouldn’t be able to access personal information, but they can use our online activity to show us relevant adverts.</a:t>
            </a:r>
            <a:endParaRPr lang="en-US" sz="1200" dirty="0">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Pts val="1400"/>
              <a:buFontTx/>
              <a:buNone/>
              <a:tabLst/>
              <a:defRPr/>
            </a:pPr>
            <a:endParaRPr lang="en-US" sz="1200" b="0" i="0" u="none" strike="noStrike" cap="none" dirty="0">
              <a:solidFill>
                <a:srgbClr val="000000"/>
              </a:solidFill>
              <a:latin typeface="+mn-lt"/>
              <a:ea typeface="Arial"/>
              <a:cs typeface="Arial"/>
              <a:sym typeface="Arial"/>
            </a:endParaRPr>
          </a:p>
        </p:txBody>
      </p:sp>
      <p:sp>
        <p:nvSpPr>
          <p:cNvPr id="4" name="Slide Number Placeholder 3"/>
          <p:cNvSpPr>
            <a:spLocks noGrp="1"/>
          </p:cNvSpPr>
          <p:nvPr>
            <p:ph type="sldNum" sz="quarter" idx="5"/>
          </p:nvPr>
        </p:nvSpPr>
        <p:spPr/>
        <p:txBody>
          <a:bodyPr/>
          <a:lstStyle/>
          <a:p>
            <a:fld id="{52B29579-4741-497A-845D-2DF0546808D7}" type="slidenum">
              <a:rPr lang="en-GB" smtClean="0"/>
              <a:t>14</a:t>
            </a:fld>
            <a:endParaRPr lang="en-GB" dirty="0"/>
          </a:p>
        </p:txBody>
      </p:sp>
    </p:spTree>
    <p:extLst>
      <p:ext uri="{BB962C8B-B14F-4D97-AF65-F5344CB8AC3E}">
        <p14:creationId xmlns:p14="http://schemas.microsoft.com/office/powerpoint/2010/main" val="12552463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3250"/>
            <a:ext cx="5486400" cy="3600450"/>
          </a:xfrm>
        </p:spPr>
        <p:txBody>
          <a:bodyPr/>
          <a:lstStyle/>
          <a:p>
            <a:pPr marL="0" lvl="0" indent="0" algn="l" rtl="0">
              <a:lnSpc>
                <a:spcPct val="100000"/>
              </a:lnSpc>
              <a:spcBef>
                <a:spcPts val="0"/>
              </a:spcBef>
              <a:spcAft>
                <a:spcPts val="0"/>
              </a:spcAft>
              <a:buSzPts val="1400"/>
              <a:buNone/>
            </a:pPr>
            <a:r>
              <a:rPr lang="en-US" sz="1200" b="1" u="sng" dirty="0">
                <a:latin typeface="+mn-lt"/>
              </a:rPr>
              <a:t>Film </a:t>
            </a:r>
            <a:r>
              <a:rPr lang="en-US" sz="1200" b="0" u="sng" dirty="0">
                <a:latin typeface="+mn-lt"/>
              </a:rPr>
              <a:t>(5 minutes) </a:t>
            </a:r>
          </a:p>
          <a:p>
            <a:pPr marL="0" lvl="0" indent="0" algn="l" rtl="0">
              <a:lnSpc>
                <a:spcPct val="100000"/>
              </a:lnSpc>
              <a:spcBef>
                <a:spcPts val="0"/>
              </a:spcBef>
              <a:spcAft>
                <a:spcPts val="0"/>
              </a:spcAft>
              <a:buSzPts val="1400"/>
              <a:buNone/>
            </a:pPr>
            <a:endParaRPr lang="en-US" sz="1200" b="1" dirty="0">
              <a:latin typeface="+mn-lt"/>
            </a:endParaRPr>
          </a:p>
          <a:p>
            <a:pPr marL="0" lvl="0" indent="0" algn="l" rtl="0">
              <a:lnSpc>
                <a:spcPct val="100000"/>
              </a:lnSpc>
              <a:spcBef>
                <a:spcPts val="0"/>
              </a:spcBef>
              <a:spcAft>
                <a:spcPts val="0"/>
              </a:spcAft>
              <a:buSzPts val="1400"/>
              <a:buNone/>
            </a:pPr>
            <a:r>
              <a:rPr lang="en-US" sz="1200" dirty="0">
                <a:latin typeface="+mn-lt"/>
                <a:ea typeface="Arial"/>
                <a:cs typeface="Arial"/>
                <a:sym typeface="Arial"/>
              </a:rPr>
              <a:t>Watch the film and discuss the students’ thoughts and responses. Use the following questions to facilitate discussion.</a:t>
            </a:r>
          </a:p>
          <a:p>
            <a:pPr marL="0" lvl="0" indent="0" algn="l" rtl="0">
              <a:lnSpc>
                <a:spcPct val="100000"/>
              </a:lnSpc>
              <a:spcBef>
                <a:spcPts val="0"/>
              </a:spcBef>
              <a:spcAft>
                <a:spcPts val="0"/>
              </a:spcAft>
              <a:buSzPts val="1400"/>
              <a:buNone/>
            </a:pPr>
            <a:endParaRPr lang="en-US" sz="1200" dirty="0">
              <a:latin typeface="+mn-lt"/>
              <a:ea typeface="Arial"/>
              <a:cs typeface="Arial"/>
              <a:sym typeface="Arial"/>
            </a:endParaRPr>
          </a:p>
          <a:p>
            <a:pPr marL="228600" lvl="0" indent="-228600" algn="l" rtl="0">
              <a:lnSpc>
                <a:spcPct val="100000"/>
              </a:lnSpc>
              <a:spcBef>
                <a:spcPts val="0"/>
              </a:spcBef>
              <a:spcAft>
                <a:spcPts val="0"/>
              </a:spcAft>
              <a:buSzPts val="1400"/>
              <a:buFont typeface="+mj-lt"/>
              <a:buAutoNum type="arabicParenR"/>
            </a:pPr>
            <a:r>
              <a:rPr lang="en-US" sz="1200" dirty="0">
                <a:latin typeface="+mn-lt"/>
              </a:rPr>
              <a:t>What benefits of interest-based advertising do you notice in the film?</a:t>
            </a:r>
            <a:br>
              <a:rPr lang="en-US" sz="1200" dirty="0">
                <a:latin typeface="+mn-lt"/>
              </a:rPr>
            </a:br>
            <a:r>
              <a:rPr lang="en-US" sz="1200" i="1" dirty="0">
                <a:latin typeface="+mn-lt"/>
              </a:rPr>
              <a:t>(Adverts are relevant to interests, making it easier to find items we are looking for.)</a:t>
            </a:r>
            <a:br>
              <a:rPr lang="en-US" sz="1200" i="1" dirty="0">
                <a:latin typeface="+mn-lt"/>
              </a:rPr>
            </a:br>
            <a:endParaRPr lang="en-US" sz="1200" i="1" dirty="0">
              <a:latin typeface="+mn-lt"/>
            </a:endParaRPr>
          </a:p>
          <a:p>
            <a:pPr marL="228600" lvl="0" indent="-228600" algn="l" rtl="0">
              <a:lnSpc>
                <a:spcPct val="100000"/>
              </a:lnSpc>
              <a:spcBef>
                <a:spcPts val="0"/>
              </a:spcBef>
              <a:spcAft>
                <a:spcPts val="0"/>
              </a:spcAft>
              <a:buSzPts val="1400"/>
              <a:buFont typeface="+mj-lt"/>
              <a:buAutoNum type="arabicParenR"/>
            </a:pPr>
            <a:r>
              <a:rPr lang="en-US" sz="1200" dirty="0">
                <a:latin typeface="+mn-lt"/>
              </a:rPr>
              <a:t>What challenges of interest-based advertising do you notice in the film?</a:t>
            </a:r>
            <a:br>
              <a:rPr lang="en-US" sz="1200" dirty="0">
                <a:latin typeface="+mn-lt"/>
              </a:rPr>
            </a:br>
            <a:r>
              <a:rPr lang="en-US" sz="1200" i="1" dirty="0">
                <a:latin typeface="+mn-lt"/>
              </a:rPr>
              <a:t>(Can be overwhelming and frustrating, we might see adverts for items we have already purchased.)</a:t>
            </a:r>
            <a:br>
              <a:rPr lang="en-US" sz="1200" i="1" dirty="0">
                <a:latin typeface="+mn-lt"/>
              </a:rPr>
            </a:br>
            <a:endParaRPr lang="en-US" sz="1200" i="1" dirty="0">
              <a:latin typeface="+mn-lt"/>
            </a:endParaRPr>
          </a:p>
          <a:p>
            <a:pPr marL="228600" lvl="0" indent="-228600" algn="l" rtl="0">
              <a:lnSpc>
                <a:spcPct val="100000"/>
              </a:lnSpc>
              <a:spcBef>
                <a:spcPts val="0"/>
              </a:spcBef>
              <a:spcAft>
                <a:spcPts val="0"/>
              </a:spcAft>
              <a:buSzPts val="1400"/>
              <a:buFont typeface="+mj-lt"/>
              <a:buAutoNum type="arabicParenR"/>
            </a:pPr>
            <a:r>
              <a:rPr lang="en-US" sz="1200" dirty="0">
                <a:latin typeface="+mn-lt"/>
              </a:rPr>
              <a:t>How do the characters benefit from being able to manage their interest-based advertising?</a:t>
            </a:r>
            <a:br>
              <a:rPr lang="en-US" sz="1200" dirty="0">
                <a:latin typeface="+mn-lt"/>
              </a:rPr>
            </a:br>
            <a:r>
              <a:rPr lang="en-US" sz="1200" i="1" dirty="0">
                <a:latin typeface="+mn-lt"/>
              </a:rPr>
              <a:t>(They are able to control the adverts they see and turn off any adverts that aren't relevant- this makes them feel good as they are in control of the content they see and empowered to turn interest-based advertising on and off when they want to.) </a:t>
            </a:r>
            <a:endParaRPr lang="en-US" sz="1200" dirty="0">
              <a:latin typeface="+mn-lt"/>
            </a:endParaRPr>
          </a:p>
          <a:p>
            <a:pPr marL="457200" marR="0" lvl="0" indent="-228600" algn="l" rtl="0">
              <a:lnSpc>
                <a:spcPct val="100000"/>
              </a:lnSpc>
              <a:spcBef>
                <a:spcPts val="0"/>
              </a:spcBef>
              <a:spcAft>
                <a:spcPts val="0"/>
              </a:spcAft>
              <a:buSzPts val="1400"/>
              <a:buNone/>
            </a:pPr>
            <a:br>
              <a:rPr lang="en-US" sz="1200" dirty="0">
                <a:latin typeface="+mn-lt"/>
              </a:rPr>
            </a:br>
            <a:endParaRPr lang="en-US" sz="1200" dirty="0">
              <a:latin typeface="+mn-lt"/>
            </a:endParaRPr>
          </a:p>
        </p:txBody>
      </p:sp>
      <p:sp>
        <p:nvSpPr>
          <p:cNvPr id="4" name="Slide Number Placeholder 3"/>
          <p:cNvSpPr>
            <a:spLocks noGrp="1"/>
          </p:cNvSpPr>
          <p:nvPr>
            <p:ph type="sldNum" sz="quarter" idx="5"/>
          </p:nvPr>
        </p:nvSpPr>
        <p:spPr/>
        <p:txBody>
          <a:bodyPr/>
          <a:lstStyle/>
          <a:p>
            <a:fld id="{52B29579-4741-497A-845D-2DF0546808D7}" type="slidenum">
              <a:rPr lang="en-GB" smtClean="0"/>
              <a:t>15</a:t>
            </a:fld>
            <a:endParaRPr lang="en-GB" dirty="0"/>
          </a:p>
        </p:txBody>
      </p:sp>
    </p:spTree>
    <p:extLst>
      <p:ext uri="{BB962C8B-B14F-4D97-AF65-F5344CB8AC3E}">
        <p14:creationId xmlns:p14="http://schemas.microsoft.com/office/powerpoint/2010/main" val="8714767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3250"/>
            <a:ext cx="5486400" cy="3600450"/>
          </a:xfrm>
        </p:spPr>
        <p:txBody>
          <a:bodyPr/>
          <a:lstStyle/>
          <a:p>
            <a:pPr marL="0" lvl="0" indent="0" algn="l" rtl="0">
              <a:lnSpc>
                <a:spcPct val="100000"/>
              </a:lnSpc>
              <a:spcBef>
                <a:spcPts val="0"/>
              </a:spcBef>
              <a:spcAft>
                <a:spcPts val="0"/>
              </a:spcAft>
              <a:buSzPts val="1400"/>
              <a:buNone/>
            </a:pPr>
            <a:r>
              <a:rPr lang="en-US" sz="1200" b="1" u="sng" dirty="0">
                <a:latin typeface="+mn-lt"/>
                <a:ea typeface="Calibri"/>
                <a:cs typeface="Calibri"/>
                <a:sym typeface="Calibri"/>
              </a:rPr>
              <a:t>Activity (Worksheet 2)</a:t>
            </a:r>
            <a:br>
              <a:rPr lang="en-US" sz="1200" b="1" u="sng" dirty="0">
                <a:latin typeface="+mn-lt"/>
                <a:ea typeface="Calibri"/>
                <a:cs typeface="Calibri"/>
                <a:sym typeface="Calibri"/>
              </a:rPr>
            </a:br>
            <a:r>
              <a:rPr lang="en-US" sz="1200" b="1" u="sng" dirty="0" err="1">
                <a:latin typeface="+mn-lt"/>
                <a:ea typeface="Calibri"/>
                <a:cs typeface="Calibri"/>
                <a:sym typeface="Calibri"/>
              </a:rPr>
              <a:t>AdChoices</a:t>
            </a:r>
            <a:r>
              <a:rPr lang="en-US" sz="1200" b="1" u="sng" dirty="0">
                <a:latin typeface="+mn-lt"/>
                <a:ea typeface="Calibri"/>
                <a:cs typeface="Calibri"/>
                <a:sym typeface="Calibri"/>
              </a:rPr>
              <a:t> - pair game</a:t>
            </a:r>
            <a:r>
              <a:rPr lang="en-US" sz="1200" b="1" dirty="0">
                <a:latin typeface="+mn-lt"/>
                <a:ea typeface="Calibri"/>
                <a:cs typeface="Calibri"/>
                <a:sym typeface="Calibri"/>
              </a:rPr>
              <a:t> </a:t>
            </a:r>
            <a:r>
              <a:rPr lang="en-US" sz="1200" b="0" dirty="0">
                <a:latin typeface="+mn-lt"/>
                <a:ea typeface="Calibri"/>
                <a:cs typeface="Calibri"/>
                <a:sym typeface="Calibri"/>
              </a:rPr>
              <a:t>(10 minutes)</a:t>
            </a:r>
          </a:p>
          <a:p>
            <a:pPr marL="0" lvl="0" indent="0" algn="l" rtl="0">
              <a:lnSpc>
                <a:spcPct val="100000"/>
              </a:lnSpc>
              <a:spcBef>
                <a:spcPts val="0"/>
              </a:spcBef>
              <a:spcAft>
                <a:spcPts val="0"/>
              </a:spcAft>
              <a:buSzPts val="1400"/>
              <a:buNone/>
            </a:pPr>
            <a:endParaRPr lang="en-US" sz="1200" b="1" dirty="0">
              <a:latin typeface="+mn-lt"/>
              <a:ea typeface="Calibri"/>
              <a:cs typeface="Calibri"/>
              <a:sym typeface="Calibri"/>
            </a:endParaRPr>
          </a:p>
          <a:p>
            <a:pPr marL="0" lvl="0" indent="0" algn="l" rtl="0">
              <a:lnSpc>
                <a:spcPct val="100000"/>
              </a:lnSpc>
              <a:spcBef>
                <a:spcPts val="0"/>
              </a:spcBef>
              <a:spcAft>
                <a:spcPts val="0"/>
              </a:spcAft>
              <a:buSzPts val="1400"/>
              <a:buNone/>
            </a:pPr>
            <a:r>
              <a:rPr lang="en-US" sz="1200" dirty="0">
                <a:latin typeface="+mn-lt"/>
                <a:ea typeface="Calibri"/>
                <a:cs typeface="Calibri"/>
                <a:sym typeface="Calibri"/>
              </a:rPr>
              <a:t>Give students a handout of the pairs game and explain that this game is based on the film they just watched. If time allows, let students play again to allow for reinforcement of learning.</a:t>
            </a:r>
          </a:p>
          <a:p>
            <a:pPr marL="0" lvl="0" indent="0" algn="l" rtl="0">
              <a:lnSpc>
                <a:spcPct val="100000"/>
              </a:lnSpc>
              <a:spcBef>
                <a:spcPts val="0"/>
              </a:spcBef>
              <a:spcAft>
                <a:spcPts val="0"/>
              </a:spcAft>
              <a:buSzPts val="1400"/>
              <a:buNone/>
            </a:pPr>
            <a:endParaRPr lang="en-US" sz="1200" dirty="0">
              <a:latin typeface="+mn-lt"/>
              <a:ea typeface="Calibri"/>
              <a:cs typeface="Calibri"/>
              <a:sym typeface="Calibri"/>
            </a:endParaRPr>
          </a:p>
          <a:p>
            <a:pPr marL="0" lvl="0" indent="0" algn="l" rtl="0">
              <a:lnSpc>
                <a:spcPct val="100000"/>
              </a:lnSpc>
              <a:spcBef>
                <a:spcPts val="0"/>
              </a:spcBef>
              <a:spcAft>
                <a:spcPts val="0"/>
              </a:spcAft>
              <a:buSzPts val="1400"/>
              <a:buNone/>
            </a:pPr>
            <a:r>
              <a:rPr lang="en-US" sz="1200" i="1" dirty="0">
                <a:latin typeface="+mn-lt"/>
                <a:ea typeface="Calibri"/>
                <a:cs typeface="Calibri"/>
                <a:sym typeface="Calibri"/>
              </a:rPr>
              <a:t>Optional exercise: </a:t>
            </a:r>
          </a:p>
          <a:p>
            <a:pPr marL="0" lvl="0" indent="0" algn="l" rtl="0">
              <a:lnSpc>
                <a:spcPct val="100000"/>
              </a:lnSpc>
              <a:spcBef>
                <a:spcPts val="0"/>
              </a:spcBef>
              <a:spcAft>
                <a:spcPts val="0"/>
              </a:spcAft>
              <a:buSzPts val="1400"/>
              <a:buNone/>
            </a:pPr>
            <a:r>
              <a:rPr lang="en-US" sz="1200" i="1" dirty="0">
                <a:latin typeface="+mn-lt"/>
                <a:ea typeface="Calibri"/>
                <a:cs typeface="Calibri"/>
                <a:sym typeface="Calibri"/>
              </a:rPr>
              <a:t>If students are allowed access to mobile phones in lesson, allow them to search something and interact with the </a:t>
            </a:r>
            <a:r>
              <a:rPr lang="en-US" sz="1200" i="1" dirty="0" err="1">
                <a:latin typeface="+mn-lt"/>
                <a:ea typeface="Calibri"/>
                <a:cs typeface="Calibri"/>
                <a:sym typeface="Calibri"/>
              </a:rPr>
              <a:t>AdChoices</a:t>
            </a:r>
            <a:r>
              <a:rPr lang="en-US" sz="1200" i="1" dirty="0">
                <a:latin typeface="+mn-lt"/>
                <a:ea typeface="Calibri"/>
                <a:cs typeface="Calibri"/>
                <a:sym typeface="Calibri"/>
              </a:rPr>
              <a:t> icon, alternatively this could be done on the teacher’s computer with the whole class.</a:t>
            </a:r>
            <a:endParaRPr lang="en-US" sz="1200" dirty="0">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52B29579-4741-497A-845D-2DF0546808D7}" type="slidenum">
              <a:rPr lang="en-GB" smtClean="0"/>
              <a:t>16</a:t>
            </a:fld>
            <a:endParaRPr lang="en-GB" dirty="0"/>
          </a:p>
        </p:txBody>
      </p:sp>
    </p:spTree>
    <p:extLst>
      <p:ext uri="{BB962C8B-B14F-4D97-AF65-F5344CB8AC3E}">
        <p14:creationId xmlns:p14="http://schemas.microsoft.com/office/powerpoint/2010/main" val="38689423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sz="1200" b="1" u="sng" dirty="0">
                <a:latin typeface="+mn-lt"/>
                <a:ea typeface="Calibri"/>
                <a:cs typeface="Calibri"/>
                <a:sym typeface="Calibri"/>
              </a:rPr>
              <a:t>Plenary</a:t>
            </a:r>
            <a:r>
              <a:rPr lang="en-US" sz="1200" b="1" u="none" dirty="0">
                <a:latin typeface="+mn-lt"/>
                <a:ea typeface="Calibri"/>
                <a:cs typeface="Calibri"/>
                <a:sym typeface="Calibri"/>
              </a:rPr>
              <a:t> </a:t>
            </a:r>
            <a:r>
              <a:rPr lang="en-US" sz="1200" b="0" dirty="0">
                <a:latin typeface="+mn-lt"/>
                <a:ea typeface="Calibri"/>
                <a:cs typeface="Calibri"/>
                <a:sym typeface="Calibri"/>
              </a:rPr>
              <a:t>(5 minutes)</a:t>
            </a:r>
          </a:p>
          <a:p>
            <a:pPr marL="0" lvl="0" indent="0" algn="l" rtl="0">
              <a:lnSpc>
                <a:spcPct val="100000"/>
              </a:lnSpc>
              <a:spcBef>
                <a:spcPts val="0"/>
              </a:spcBef>
              <a:spcAft>
                <a:spcPts val="0"/>
              </a:spcAft>
              <a:buSzPts val="1400"/>
              <a:buNone/>
            </a:pPr>
            <a:br>
              <a:rPr lang="en-US" sz="1200" b="1" dirty="0">
                <a:latin typeface="+mn-lt"/>
                <a:ea typeface="Calibri"/>
                <a:cs typeface="Calibri"/>
                <a:sym typeface="Calibri"/>
              </a:rPr>
            </a:br>
            <a:r>
              <a:rPr lang="en-US" sz="1200" b="0" dirty="0">
                <a:latin typeface="+mn-lt"/>
                <a:ea typeface="Calibri"/>
                <a:cs typeface="Calibri"/>
                <a:sym typeface="Calibri"/>
              </a:rPr>
              <a:t>Use the questions on the slide to r</a:t>
            </a:r>
            <a:r>
              <a:rPr lang="en-US" sz="1200" dirty="0">
                <a:latin typeface="+mn-lt"/>
                <a:ea typeface="Calibri"/>
                <a:cs typeface="Calibri"/>
                <a:sym typeface="Calibri"/>
              </a:rPr>
              <a:t>eview the learning outcomes for the lesson.  </a:t>
            </a:r>
            <a:endParaRPr lang="en-US" sz="1200" b="1" dirty="0">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Pts val="1400"/>
              <a:buFontTx/>
              <a:buNone/>
              <a:tabLst/>
              <a:defRPr/>
            </a:pPr>
            <a:r>
              <a:rPr lang="en-US" sz="1200" dirty="0">
                <a:latin typeface="+mn-lt"/>
                <a:ea typeface="Calibri"/>
                <a:cs typeface="Calibri"/>
                <a:sym typeface="Calibri"/>
              </a:rPr>
              <a:t>The answers could be discussed in pairs or as a whole class. Students could write their answers on post-it notes and stick them on the whiteboard on the way out of the classroom. </a:t>
            </a:r>
          </a:p>
          <a:p>
            <a:pPr marL="0" lvl="0" indent="0" algn="l" rtl="0">
              <a:lnSpc>
                <a:spcPct val="100000"/>
              </a:lnSpc>
              <a:spcBef>
                <a:spcPts val="0"/>
              </a:spcBef>
              <a:spcAft>
                <a:spcPts val="0"/>
              </a:spcAft>
              <a:buSzPts val="1400"/>
              <a:buNone/>
            </a:pPr>
            <a:br>
              <a:rPr lang="en-US" sz="1200" dirty="0">
                <a:latin typeface="+mn-lt"/>
                <a:ea typeface="Calibri"/>
                <a:cs typeface="Calibri"/>
                <a:sym typeface="Calibri"/>
              </a:rPr>
            </a:br>
            <a:r>
              <a:rPr lang="en-US" sz="1200" dirty="0">
                <a:latin typeface="+mn-lt"/>
                <a:ea typeface="Calibri"/>
                <a:cs typeface="Calibri"/>
                <a:sym typeface="Calibri"/>
              </a:rPr>
              <a:t>How well do students feel they are able to:</a:t>
            </a:r>
            <a:endParaRPr lang="en-US" sz="1200" dirty="0">
              <a:latin typeface="+mn-lt"/>
            </a:endParaRPr>
          </a:p>
          <a:p>
            <a:pPr marL="514350" lvl="0" indent="-285750" algn="l" rtl="0">
              <a:lnSpc>
                <a:spcPct val="100000"/>
              </a:lnSpc>
              <a:spcBef>
                <a:spcPts val="0"/>
              </a:spcBef>
              <a:spcAft>
                <a:spcPts val="0"/>
              </a:spcAft>
              <a:buSzPts val="1400"/>
              <a:buFont typeface="Arial"/>
              <a:buChar char="•"/>
            </a:pPr>
            <a:r>
              <a:rPr lang="en-US" sz="1200" b="0" i="0" u="none" strike="noStrike" cap="none" dirty="0">
                <a:solidFill>
                  <a:srgbClr val="000000"/>
                </a:solidFill>
                <a:latin typeface="+mn-lt"/>
                <a:ea typeface="Arial"/>
                <a:cs typeface="Arial"/>
                <a:sym typeface="Arial"/>
              </a:rPr>
              <a:t>Understand that digital advertising can fund free online content and services </a:t>
            </a:r>
            <a:endParaRPr lang="en-US" sz="1200" dirty="0">
              <a:latin typeface="+mn-lt"/>
            </a:endParaRPr>
          </a:p>
          <a:p>
            <a:pPr marL="514350" lvl="0" indent="-285750" algn="l" rtl="0">
              <a:lnSpc>
                <a:spcPct val="100000"/>
              </a:lnSpc>
              <a:spcBef>
                <a:spcPts val="0"/>
              </a:spcBef>
              <a:spcAft>
                <a:spcPts val="0"/>
              </a:spcAft>
              <a:buSzPts val="1400"/>
              <a:buFont typeface="Arial"/>
              <a:buChar char="•"/>
            </a:pPr>
            <a:r>
              <a:rPr lang="en-US" sz="1200" b="0" i="0" u="none" strike="noStrike" cap="none" dirty="0">
                <a:solidFill>
                  <a:srgbClr val="000000"/>
                </a:solidFill>
                <a:latin typeface="+mn-lt"/>
                <a:ea typeface="Arial"/>
                <a:cs typeface="Arial"/>
                <a:sym typeface="Arial"/>
              </a:rPr>
              <a:t>Explain how and why our online data can be used to show us interest-based adverts</a:t>
            </a:r>
            <a:endParaRPr lang="en-US" sz="1200" dirty="0">
              <a:latin typeface="+mn-lt"/>
            </a:endParaRPr>
          </a:p>
          <a:p>
            <a:pPr marL="514350" lvl="0" indent="-285750" algn="l" rtl="0">
              <a:lnSpc>
                <a:spcPct val="100000"/>
              </a:lnSpc>
              <a:spcBef>
                <a:spcPts val="0"/>
              </a:spcBef>
              <a:spcAft>
                <a:spcPts val="0"/>
              </a:spcAft>
              <a:buSzPts val="1400"/>
              <a:buFont typeface="Arial"/>
              <a:buChar char="•"/>
            </a:pPr>
            <a:r>
              <a:rPr lang="en-US" sz="1200" b="0" i="0" u="none" strike="noStrike" cap="none" dirty="0">
                <a:solidFill>
                  <a:srgbClr val="000000"/>
                </a:solidFill>
                <a:latin typeface="+mn-lt"/>
                <a:ea typeface="Arial"/>
                <a:cs typeface="Arial"/>
                <a:sym typeface="Arial"/>
              </a:rPr>
              <a:t>Learn how to manage the adverts we see using the </a:t>
            </a:r>
            <a:r>
              <a:rPr lang="en-US" sz="1200" b="0" i="0" u="none" strike="noStrike" cap="none" dirty="0" err="1">
                <a:solidFill>
                  <a:srgbClr val="000000"/>
                </a:solidFill>
                <a:latin typeface="+mn-lt"/>
                <a:ea typeface="Arial"/>
                <a:cs typeface="Arial"/>
                <a:sym typeface="Arial"/>
              </a:rPr>
              <a:t>AdChoices</a:t>
            </a:r>
            <a:r>
              <a:rPr lang="en-US" sz="1200" b="0" i="0" u="none" strike="noStrike" cap="none" dirty="0">
                <a:solidFill>
                  <a:srgbClr val="000000"/>
                </a:solidFill>
                <a:latin typeface="+mn-lt"/>
                <a:ea typeface="Arial"/>
                <a:cs typeface="Arial"/>
                <a:sym typeface="Arial"/>
              </a:rPr>
              <a:t> icon and </a:t>
            </a:r>
            <a:r>
              <a:rPr lang="en-US" sz="1200" b="0" i="0" u="none" strike="noStrike" cap="none" dirty="0" err="1">
                <a:solidFill>
                  <a:srgbClr val="000000"/>
                </a:solidFill>
                <a:latin typeface="+mn-lt"/>
                <a:ea typeface="Arial"/>
                <a:cs typeface="Arial"/>
                <a:sym typeface="Arial"/>
              </a:rPr>
              <a:t>YourOnlineChoices</a:t>
            </a:r>
            <a:r>
              <a:rPr lang="en-US" sz="1200" b="0" i="0" u="none" strike="noStrike" cap="none" dirty="0">
                <a:solidFill>
                  <a:srgbClr val="000000"/>
                </a:solidFill>
                <a:latin typeface="+mn-lt"/>
                <a:ea typeface="Arial"/>
                <a:cs typeface="Arial"/>
                <a:sym typeface="Arial"/>
              </a:rPr>
              <a:t> website.</a:t>
            </a:r>
            <a:endParaRPr lang="en-US" sz="1200" dirty="0">
              <a:latin typeface="+mn-lt"/>
              <a:ea typeface="Calibri"/>
              <a:cs typeface="Calibri"/>
              <a:sym typeface="Calibri"/>
            </a:endParaRPr>
          </a:p>
          <a:p>
            <a:pPr marL="0" lvl="0" indent="0" algn="l" rtl="0">
              <a:lnSpc>
                <a:spcPct val="100000"/>
              </a:lnSpc>
              <a:spcBef>
                <a:spcPts val="0"/>
              </a:spcBef>
              <a:spcAft>
                <a:spcPts val="0"/>
              </a:spcAft>
              <a:buSzPts val="1400"/>
              <a:buNone/>
            </a:pPr>
            <a:endParaRPr lang="en-US" sz="1200" dirty="0">
              <a:latin typeface="+mn-lt"/>
              <a:ea typeface="Calibri"/>
              <a:cs typeface="Calibri"/>
              <a:sym typeface="Calibri"/>
            </a:endParaRPr>
          </a:p>
        </p:txBody>
      </p:sp>
      <p:sp>
        <p:nvSpPr>
          <p:cNvPr id="4" name="Slide Number Placeholder 3"/>
          <p:cNvSpPr>
            <a:spLocks noGrp="1"/>
          </p:cNvSpPr>
          <p:nvPr>
            <p:ph type="sldNum" sz="quarter" idx="10"/>
          </p:nvPr>
        </p:nvSpPr>
        <p:spPr/>
        <p:txBody>
          <a:bodyPr/>
          <a:lstStyle/>
          <a:p>
            <a:fld id="{52B29579-4741-497A-845D-2DF0546808D7}" type="slidenum">
              <a:rPr lang="en-GB" smtClean="0"/>
              <a:t>17</a:t>
            </a:fld>
            <a:endParaRPr lang="en-GB" dirty="0"/>
          </a:p>
        </p:txBody>
      </p:sp>
    </p:spTree>
    <p:extLst>
      <p:ext uri="{BB962C8B-B14F-4D97-AF65-F5344CB8AC3E}">
        <p14:creationId xmlns:p14="http://schemas.microsoft.com/office/powerpoint/2010/main" val="8542850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3250"/>
            <a:ext cx="5486400" cy="3600450"/>
          </a:xfrm>
        </p:spPr>
        <p:txBody>
          <a:bodyPr/>
          <a:lstStyle/>
          <a:p>
            <a:pPr marL="0" marR="0" lvl="0" indent="0" algn="l" rtl="0">
              <a:lnSpc>
                <a:spcPct val="100000"/>
              </a:lnSpc>
              <a:spcBef>
                <a:spcPts val="0"/>
              </a:spcBef>
              <a:spcAft>
                <a:spcPts val="0"/>
              </a:spcAft>
              <a:buClr>
                <a:srgbClr val="000000"/>
              </a:buClr>
              <a:buSzPts val="1400"/>
              <a:buFont typeface="Arial"/>
              <a:buNone/>
            </a:pPr>
            <a:r>
              <a:rPr lang="en-US" sz="1200" b="1" u="sng" dirty="0">
                <a:latin typeface="+mn-lt"/>
                <a:ea typeface="Calibri"/>
                <a:cs typeface="Calibri"/>
                <a:sym typeface="Calibri"/>
              </a:rPr>
              <a:t>Further learning (Worksheet 3)</a:t>
            </a:r>
            <a:br>
              <a:rPr lang="en-US" sz="1200" b="1" u="sng" dirty="0">
                <a:latin typeface="+mn-lt"/>
                <a:ea typeface="Calibri"/>
                <a:cs typeface="Calibri"/>
                <a:sym typeface="Calibri"/>
              </a:rPr>
            </a:br>
            <a:r>
              <a:rPr lang="en-US" sz="1200" b="1" i="0" u="sng" strike="noStrike" cap="none" dirty="0">
                <a:solidFill>
                  <a:srgbClr val="000000"/>
                </a:solidFill>
                <a:latin typeface="+mn-lt"/>
                <a:ea typeface="Arial"/>
                <a:cs typeface="Arial"/>
                <a:sym typeface="Arial"/>
              </a:rPr>
              <a:t>Using the </a:t>
            </a:r>
            <a:r>
              <a:rPr lang="en-US" sz="1200" b="1" i="0" u="sng" strike="noStrike" cap="none" dirty="0" err="1">
                <a:solidFill>
                  <a:srgbClr val="000000"/>
                </a:solidFill>
                <a:latin typeface="+mn-lt"/>
                <a:ea typeface="Arial"/>
                <a:cs typeface="Arial"/>
                <a:sym typeface="Arial"/>
              </a:rPr>
              <a:t>AdChoices</a:t>
            </a:r>
            <a:r>
              <a:rPr lang="en-US" sz="1200" b="1" i="0" u="sng" strike="noStrike" cap="none" dirty="0">
                <a:solidFill>
                  <a:srgbClr val="000000"/>
                </a:solidFill>
                <a:latin typeface="+mn-lt"/>
                <a:ea typeface="Arial"/>
                <a:cs typeface="Arial"/>
                <a:sym typeface="Arial"/>
              </a:rPr>
              <a:t> icon &amp; the </a:t>
            </a:r>
            <a:r>
              <a:rPr lang="en-US" sz="1200" b="1" i="0" u="sng" strike="noStrike" cap="none" dirty="0" err="1">
                <a:solidFill>
                  <a:srgbClr val="000000"/>
                </a:solidFill>
                <a:latin typeface="+mn-lt"/>
                <a:ea typeface="Arial"/>
                <a:cs typeface="Arial"/>
                <a:sym typeface="Arial"/>
              </a:rPr>
              <a:t>YourOnlineChoices</a:t>
            </a:r>
            <a:r>
              <a:rPr lang="en-US" sz="1200" b="1" i="0" u="sng" strike="noStrike" cap="none" dirty="0">
                <a:solidFill>
                  <a:srgbClr val="000000"/>
                </a:solidFill>
                <a:latin typeface="+mn-lt"/>
                <a:ea typeface="Arial"/>
                <a:cs typeface="Arial"/>
                <a:sym typeface="Arial"/>
              </a:rPr>
              <a:t> website </a:t>
            </a:r>
            <a:r>
              <a:rPr lang="en-US" sz="1200" b="0" u="sng" dirty="0">
                <a:latin typeface="+mn-lt"/>
                <a:ea typeface="Calibri"/>
                <a:cs typeface="Calibri"/>
                <a:sym typeface="Calibri"/>
              </a:rPr>
              <a:t>(1 minute)</a:t>
            </a:r>
            <a:endParaRPr lang="en-US" sz="1200" b="0" dirty="0">
              <a:latin typeface="+mn-lt"/>
            </a:endParaRPr>
          </a:p>
          <a:p>
            <a:pPr marL="0" lvl="0" indent="0" algn="l" rtl="0">
              <a:lnSpc>
                <a:spcPct val="100000"/>
              </a:lnSpc>
              <a:spcBef>
                <a:spcPts val="0"/>
              </a:spcBef>
              <a:spcAft>
                <a:spcPts val="0"/>
              </a:spcAft>
              <a:buSzPts val="1400"/>
              <a:buNone/>
            </a:pPr>
            <a:endParaRPr lang="en-US" sz="1200" b="1" dirty="0">
              <a:latin typeface="+mn-lt"/>
              <a:ea typeface="Calibri"/>
              <a:cs typeface="Calibri"/>
              <a:sym typeface="Calibri"/>
            </a:endParaRPr>
          </a:p>
          <a:p>
            <a:pPr marL="0" lvl="0" indent="0" algn="l" rtl="0">
              <a:lnSpc>
                <a:spcPct val="100000"/>
              </a:lnSpc>
              <a:spcBef>
                <a:spcPts val="0"/>
              </a:spcBef>
              <a:spcAft>
                <a:spcPts val="0"/>
              </a:spcAft>
              <a:buSzPts val="1400"/>
              <a:buNone/>
            </a:pPr>
            <a:r>
              <a:rPr lang="en-US" sz="1200" dirty="0">
                <a:latin typeface="+mn-lt"/>
                <a:ea typeface="Calibri"/>
                <a:cs typeface="Calibri"/>
                <a:sym typeface="Calibri"/>
              </a:rPr>
              <a:t>Give students the </a:t>
            </a:r>
            <a:r>
              <a:rPr lang="en-US" sz="1200" b="1" dirty="0">
                <a:latin typeface="+mn-lt"/>
                <a:ea typeface="Calibri"/>
                <a:cs typeface="Calibri"/>
                <a:sym typeface="Calibri"/>
              </a:rPr>
              <a:t>Worksheet 3 </a:t>
            </a:r>
            <a:r>
              <a:rPr lang="en-US" sz="1200" dirty="0">
                <a:latin typeface="+mn-lt"/>
                <a:ea typeface="Calibri"/>
                <a:cs typeface="Calibri"/>
                <a:sym typeface="Calibri"/>
              </a:rPr>
              <a:t>to take home and complete and signpost the </a:t>
            </a:r>
            <a:r>
              <a:rPr lang="en-US" sz="1200" dirty="0" err="1">
                <a:latin typeface="+mn-lt"/>
                <a:ea typeface="Calibri"/>
                <a:cs typeface="Calibri"/>
                <a:sym typeface="Calibri"/>
              </a:rPr>
              <a:t>YourOnlineChoices</a:t>
            </a:r>
            <a:r>
              <a:rPr lang="en-US" sz="1200" dirty="0">
                <a:latin typeface="+mn-lt"/>
                <a:ea typeface="Calibri"/>
                <a:cs typeface="Calibri"/>
                <a:sym typeface="Calibri"/>
              </a:rPr>
              <a:t> website.  It will support them to reflect on what they have learnt about interest-based advertising and give them the opportunity apply it to their own experiences with digital advertising.</a:t>
            </a:r>
            <a:endParaRPr lang="en-US" sz="1200" dirty="0">
              <a:latin typeface="+mn-lt"/>
            </a:endParaRPr>
          </a:p>
          <a:p>
            <a:pPr marL="0" lvl="0" indent="0" algn="l" rtl="0">
              <a:lnSpc>
                <a:spcPct val="100000"/>
              </a:lnSpc>
              <a:spcBef>
                <a:spcPts val="0"/>
              </a:spcBef>
              <a:spcAft>
                <a:spcPts val="0"/>
              </a:spcAft>
              <a:buSzPts val="1400"/>
              <a:buNone/>
            </a:pPr>
            <a:endParaRPr lang="en-US" sz="1200" dirty="0">
              <a:latin typeface="+mn-lt"/>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dirty="0">
                <a:latin typeface="+mn-lt"/>
                <a:ea typeface="Calibri"/>
                <a:cs typeface="Calibri"/>
                <a:sym typeface="Calibri"/>
              </a:rPr>
              <a:t>Inform students that they will need to visit the following website to complete some of their tasks on the worksheet: </a:t>
            </a:r>
            <a:r>
              <a:rPr lang="en-US" sz="1200" b="1" u="sng" dirty="0">
                <a:solidFill>
                  <a:srgbClr val="0000FF"/>
                </a:solidFill>
                <a:latin typeface="+mn-lt"/>
                <a:ea typeface="Calibri"/>
                <a:cs typeface="Calibri"/>
                <a:sym typeface="Calibri"/>
                <a:hlinkClick r:id="rId3"/>
              </a:rPr>
              <a:t>youronlinechoices.com/uk/your-ad-choices</a:t>
            </a:r>
            <a:r>
              <a:rPr lang="en-US" sz="1200" b="1" u="sng" dirty="0">
                <a:solidFill>
                  <a:srgbClr val="0000FF"/>
                </a:solidFill>
                <a:latin typeface="+mn-lt"/>
                <a:ea typeface="Calibri"/>
                <a:cs typeface="Calibri"/>
                <a:sym typeface="Calibri"/>
              </a:rPr>
              <a:t>. </a:t>
            </a:r>
            <a:endParaRPr lang="en-US" sz="1200" b="1" dirty="0">
              <a:latin typeface="+mn-lt"/>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2B29579-4741-497A-845D-2DF0546808D7}" type="slidenum">
              <a:rPr lang="en-GB" smtClean="0"/>
              <a:t>18</a:t>
            </a:fld>
            <a:endParaRPr lang="en-GB" dirty="0"/>
          </a:p>
        </p:txBody>
      </p:sp>
    </p:spTree>
    <p:extLst>
      <p:ext uri="{BB962C8B-B14F-4D97-AF65-F5344CB8AC3E}">
        <p14:creationId xmlns:p14="http://schemas.microsoft.com/office/powerpoint/2010/main" val="2461752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200" b="1" u="sng" dirty="0">
                <a:latin typeface="+mn-lt"/>
                <a:ea typeface="Calibri"/>
                <a:cs typeface="Calibri"/>
                <a:sym typeface="Calibri"/>
              </a:rPr>
              <a:t>Teacher only </a:t>
            </a:r>
          </a:p>
        </p:txBody>
      </p:sp>
      <p:sp>
        <p:nvSpPr>
          <p:cNvPr id="4" name="Slide Number Placeholder 3"/>
          <p:cNvSpPr>
            <a:spLocks noGrp="1"/>
          </p:cNvSpPr>
          <p:nvPr>
            <p:ph type="sldNum" sz="quarter" idx="5"/>
          </p:nvPr>
        </p:nvSpPr>
        <p:spPr/>
        <p:txBody>
          <a:bodyPr/>
          <a:lstStyle/>
          <a:p>
            <a:fld id="{52B29579-4741-497A-845D-2DF0546808D7}" type="slidenum">
              <a:rPr lang="en-GB" smtClean="0"/>
              <a:t>2</a:t>
            </a:fld>
            <a:endParaRPr lang="en-GB" dirty="0"/>
          </a:p>
        </p:txBody>
      </p:sp>
    </p:spTree>
    <p:extLst>
      <p:ext uri="{BB962C8B-B14F-4D97-AF65-F5344CB8AC3E}">
        <p14:creationId xmlns:p14="http://schemas.microsoft.com/office/powerpoint/2010/main" val="479859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200" b="1" u="sng" dirty="0"/>
              <a:t>Learning outcomes </a:t>
            </a:r>
            <a:r>
              <a:rPr lang="en-US" sz="1200" u="sng" dirty="0"/>
              <a:t>(1 minute)</a:t>
            </a:r>
          </a:p>
          <a:p>
            <a:pPr marL="0" lvl="0" indent="0" algn="l" rtl="0">
              <a:spcBef>
                <a:spcPts val="0"/>
              </a:spcBef>
              <a:spcAft>
                <a:spcPts val="0"/>
              </a:spcAft>
              <a:buNone/>
            </a:pPr>
            <a:endParaRPr lang="en-US" sz="1200" dirty="0"/>
          </a:p>
        </p:txBody>
      </p:sp>
      <p:sp>
        <p:nvSpPr>
          <p:cNvPr id="4" name="Slide Number Placeholder 3"/>
          <p:cNvSpPr>
            <a:spLocks noGrp="1"/>
          </p:cNvSpPr>
          <p:nvPr>
            <p:ph type="sldNum" sz="quarter" idx="5"/>
          </p:nvPr>
        </p:nvSpPr>
        <p:spPr/>
        <p:txBody>
          <a:bodyPr/>
          <a:lstStyle/>
          <a:p>
            <a:fld id="{52B29579-4741-497A-845D-2DF0546808D7}" type="slidenum">
              <a:rPr lang="en-GB" smtClean="0"/>
              <a:t>3</a:t>
            </a:fld>
            <a:endParaRPr lang="en-GB" dirty="0"/>
          </a:p>
        </p:txBody>
      </p:sp>
    </p:spTree>
    <p:extLst>
      <p:ext uri="{BB962C8B-B14F-4D97-AF65-F5344CB8AC3E}">
        <p14:creationId xmlns:p14="http://schemas.microsoft.com/office/powerpoint/2010/main" val="2374815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200" b="1" u="sng" dirty="0">
                <a:latin typeface="+mn-lt"/>
                <a:ea typeface="Calibri"/>
                <a:cs typeface="Calibri"/>
                <a:sym typeface="Calibri"/>
              </a:rPr>
              <a:t>Pre-task </a:t>
            </a:r>
            <a:r>
              <a:rPr lang="en-US" sz="1200" u="sng" dirty="0">
                <a:latin typeface="+mn-lt"/>
                <a:ea typeface="Calibri"/>
                <a:cs typeface="Calibri"/>
                <a:sym typeface="Calibri"/>
              </a:rPr>
              <a:t>(3 minutes)</a:t>
            </a:r>
          </a:p>
          <a:p>
            <a:pPr marL="0" lvl="0" indent="0" algn="l" rtl="0">
              <a:spcBef>
                <a:spcPts val="0"/>
              </a:spcBef>
              <a:spcAft>
                <a:spcPts val="0"/>
              </a:spcAft>
              <a:buNone/>
            </a:pPr>
            <a:endParaRPr lang="en-US" sz="1200" b="1" dirty="0">
              <a:latin typeface="+mn-lt"/>
              <a:ea typeface="Calibri"/>
              <a:cs typeface="Calibri"/>
              <a:sym typeface="Calibri"/>
            </a:endParaRPr>
          </a:p>
          <a:p>
            <a:pPr marL="0" lvl="0" indent="0" algn="l" rtl="0">
              <a:spcBef>
                <a:spcPts val="0"/>
              </a:spcBef>
              <a:spcAft>
                <a:spcPts val="0"/>
              </a:spcAft>
              <a:buNone/>
            </a:pPr>
            <a:r>
              <a:rPr lang="en-US" sz="1200" dirty="0">
                <a:latin typeface="+mn-lt"/>
                <a:ea typeface="Calibri"/>
                <a:cs typeface="Calibri"/>
                <a:sym typeface="Calibri"/>
              </a:rPr>
              <a:t>In advance of the lesson, ask students to note down three different things that they have searched online for in the last week (if they have). Next, they should go online and make a note of the first three adverts that they see. Are there any connections between things they have searched for and the adverts they see? Why might that be?</a:t>
            </a:r>
          </a:p>
          <a:p>
            <a:endParaRPr lang="en-GB" dirty="0"/>
          </a:p>
        </p:txBody>
      </p:sp>
      <p:sp>
        <p:nvSpPr>
          <p:cNvPr id="4" name="Slide Number Placeholder 3"/>
          <p:cNvSpPr>
            <a:spLocks noGrp="1"/>
          </p:cNvSpPr>
          <p:nvPr>
            <p:ph type="sldNum" sz="quarter" idx="5"/>
          </p:nvPr>
        </p:nvSpPr>
        <p:spPr/>
        <p:txBody>
          <a:bodyPr/>
          <a:lstStyle/>
          <a:p>
            <a:fld id="{52B29579-4741-497A-845D-2DF0546808D7}" type="slidenum">
              <a:rPr lang="en-GB" smtClean="0"/>
              <a:t>4</a:t>
            </a:fld>
            <a:endParaRPr lang="en-GB" dirty="0"/>
          </a:p>
        </p:txBody>
      </p:sp>
    </p:spTree>
    <p:extLst>
      <p:ext uri="{BB962C8B-B14F-4D97-AF65-F5344CB8AC3E}">
        <p14:creationId xmlns:p14="http://schemas.microsoft.com/office/powerpoint/2010/main" val="3399281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sz="1200" b="1" u="sng" dirty="0">
                <a:latin typeface="+mn-lt"/>
                <a:ea typeface="Calibri"/>
                <a:cs typeface="Calibri"/>
                <a:sym typeface="Calibri"/>
              </a:rPr>
              <a:t>Starter - Quiz </a:t>
            </a:r>
            <a:r>
              <a:rPr lang="en-US" sz="1200" u="sng" dirty="0">
                <a:latin typeface="+mn-lt"/>
                <a:ea typeface="Calibri"/>
                <a:cs typeface="Calibri"/>
                <a:sym typeface="Calibri"/>
              </a:rPr>
              <a:t>(5 minutes)</a:t>
            </a:r>
          </a:p>
          <a:p>
            <a:pPr marL="0" lvl="0" indent="0" algn="l" rtl="0">
              <a:lnSpc>
                <a:spcPct val="100000"/>
              </a:lnSpc>
              <a:spcBef>
                <a:spcPts val="0"/>
              </a:spcBef>
              <a:spcAft>
                <a:spcPts val="0"/>
              </a:spcAft>
              <a:buSzPts val="1400"/>
              <a:buNone/>
            </a:pPr>
            <a:endParaRPr lang="en-US" sz="1200" b="1" dirty="0">
              <a:latin typeface="+mn-lt"/>
              <a:ea typeface="Calibri"/>
              <a:cs typeface="Calibri"/>
              <a:sym typeface="Calibri"/>
            </a:endParaRPr>
          </a:p>
          <a:p>
            <a:pPr marL="0" lvl="0" indent="0" algn="l" rtl="0">
              <a:lnSpc>
                <a:spcPct val="100000"/>
              </a:lnSpc>
              <a:spcBef>
                <a:spcPts val="0"/>
              </a:spcBef>
              <a:spcAft>
                <a:spcPts val="0"/>
              </a:spcAft>
              <a:buSzPts val="1400"/>
              <a:buNone/>
            </a:pPr>
            <a:r>
              <a:rPr lang="en-US" sz="1200" dirty="0">
                <a:latin typeface="+mn-lt"/>
                <a:ea typeface="Calibri"/>
                <a:cs typeface="Calibri"/>
                <a:sym typeface="Calibri"/>
              </a:rPr>
              <a:t>Ask students to complete the multiple-choice questions in pairs or small groups. After they have completed the quiz, go through the answers (next slide) as a class.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2B29579-4741-497A-845D-2DF0546808D7}" type="slidenum">
              <a:rPr lang="en-GB" smtClean="0"/>
              <a:t>5</a:t>
            </a:fld>
            <a:endParaRPr lang="en-GB" dirty="0"/>
          </a:p>
        </p:txBody>
      </p:sp>
    </p:spTree>
    <p:extLst>
      <p:ext uri="{BB962C8B-B14F-4D97-AF65-F5344CB8AC3E}">
        <p14:creationId xmlns:p14="http://schemas.microsoft.com/office/powerpoint/2010/main" val="4036727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sz="1200" b="1" u="sng" dirty="0">
                <a:latin typeface="+mn-lt"/>
                <a:ea typeface="Calibri"/>
                <a:cs typeface="Calibri"/>
                <a:sym typeface="Calibri"/>
              </a:rPr>
              <a:t>Starter - Quiz answers (1-3) </a:t>
            </a:r>
          </a:p>
          <a:p>
            <a:pPr marL="0" lvl="0" indent="0" algn="l" rtl="0">
              <a:lnSpc>
                <a:spcPct val="100000"/>
              </a:lnSpc>
              <a:spcBef>
                <a:spcPts val="0"/>
              </a:spcBef>
              <a:spcAft>
                <a:spcPts val="0"/>
              </a:spcAft>
              <a:buSzPts val="1400"/>
              <a:buNone/>
            </a:pPr>
            <a:br>
              <a:rPr lang="en-US" sz="1200" dirty="0">
                <a:latin typeface="+mn-lt"/>
                <a:ea typeface="Calibri"/>
                <a:cs typeface="Calibri"/>
                <a:sym typeface="Calibri"/>
              </a:rPr>
            </a:br>
            <a:r>
              <a:rPr lang="en-US" sz="1200" dirty="0">
                <a:latin typeface="+mn-lt"/>
                <a:ea typeface="Calibri"/>
                <a:cs typeface="Calibri"/>
                <a:sym typeface="Calibri"/>
              </a:rPr>
              <a:t>As you go through the answers, discuss any surprising reactions. This could also be used as an opportunity to link to students’ knowledge of the topic from other subject areas e.g. English, Media Studies, </a:t>
            </a:r>
            <a:r>
              <a:rPr lang="en-US" sz="1200" dirty="0" err="1">
                <a:latin typeface="+mn-lt"/>
                <a:ea typeface="Calibri"/>
                <a:cs typeface="Calibri"/>
                <a:sym typeface="Calibri"/>
              </a:rPr>
              <a:t>Maths</a:t>
            </a:r>
            <a:r>
              <a:rPr lang="en-US" sz="1200" dirty="0">
                <a:latin typeface="+mn-lt"/>
                <a:ea typeface="Calibri"/>
                <a:cs typeface="Calibri"/>
                <a:sym typeface="Calibri"/>
              </a:rPr>
              <a:t>. </a:t>
            </a:r>
          </a:p>
          <a:p>
            <a:pPr marL="0" lvl="0" indent="0" algn="l" rtl="0">
              <a:lnSpc>
                <a:spcPct val="100000"/>
              </a:lnSpc>
              <a:spcBef>
                <a:spcPts val="0"/>
              </a:spcBef>
              <a:spcAft>
                <a:spcPts val="0"/>
              </a:spcAft>
              <a:buSzPts val="1400"/>
              <a:buNone/>
            </a:pPr>
            <a:endParaRPr lang="en-US" sz="1200" dirty="0">
              <a:latin typeface="+mn-lt"/>
              <a:ea typeface="Calibri"/>
              <a:cs typeface="Calibri"/>
              <a:sym typeface="Calibri"/>
            </a:endParaRPr>
          </a:p>
          <a:p>
            <a:pPr marL="0" lvl="0" indent="0" algn="l" rtl="0">
              <a:lnSpc>
                <a:spcPct val="100000"/>
              </a:lnSpc>
              <a:spcBef>
                <a:spcPts val="0"/>
              </a:spcBef>
              <a:spcAft>
                <a:spcPts val="0"/>
              </a:spcAft>
              <a:buSzPts val="1400"/>
              <a:buNone/>
            </a:pPr>
            <a:r>
              <a:rPr lang="en-US" sz="1200" dirty="0">
                <a:latin typeface="+mn-lt"/>
                <a:ea typeface="Calibri"/>
                <a:cs typeface="Calibri"/>
                <a:sym typeface="Calibri"/>
              </a:rPr>
              <a:t>For question three, explain that digital advertising expenditure is continuing to grow. In 2019, the amount spent in the UK on digital advertising was worth £23.6 billion! Digital advertising is beneficial for businesses as it is low cost and very effective at reaching the target audience. It is also beneficial for the consumer, as they are informed about products, they are interested 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2B29579-4741-497A-845D-2DF0546808D7}" type="slidenum">
              <a:rPr lang="en-GB" smtClean="0"/>
              <a:t>6</a:t>
            </a:fld>
            <a:endParaRPr lang="en-GB" dirty="0"/>
          </a:p>
        </p:txBody>
      </p:sp>
    </p:spTree>
    <p:extLst>
      <p:ext uri="{BB962C8B-B14F-4D97-AF65-F5344CB8AC3E}">
        <p14:creationId xmlns:p14="http://schemas.microsoft.com/office/powerpoint/2010/main" val="3557144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sz="1200" b="1" u="sng" dirty="0">
                <a:latin typeface="+mn-lt"/>
                <a:ea typeface="Calibri"/>
                <a:cs typeface="Calibri"/>
                <a:sym typeface="Calibri"/>
              </a:rPr>
              <a:t>Starter – Quiz</a:t>
            </a:r>
            <a:endParaRPr lang="en-US" sz="1200" u="sng" dirty="0">
              <a:latin typeface="+mn-lt"/>
              <a:ea typeface="Calibri"/>
              <a:cs typeface="Calibri"/>
              <a:sym typeface="Calibri"/>
            </a:endParaRPr>
          </a:p>
        </p:txBody>
      </p:sp>
      <p:sp>
        <p:nvSpPr>
          <p:cNvPr id="4" name="Slide Number Placeholder 3"/>
          <p:cNvSpPr>
            <a:spLocks noGrp="1"/>
          </p:cNvSpPr>
          <p:nvPr>
            <p:ph type="sldNum" sz="quarter" idx="10"/>
          </p:nvPr>
        </p:nvSpPr>
        <p:spPr/>
        <p:txBody>
          <a:bodyPr/>
          <a:lstStyle/>
          <a:p>
            <a:fld id="{52B29579-4741-497A-845D-2DF0546808D7}" type="slidenum">
              <a:rPr lang="en-GB" smtClean="0"/>
              <a:t>7</a:t>
            </a:fld>
            <a:endParaRPr lang="en-GB" dirty="0"/>
          </a:p>
        </p:txBody>
      </p:sp>
    </p:spTree>
    <p:extLst>
      <p:ext uri="{BB962C8B-B14F-4D97-AF65-F5344CB8AC3E}">
        <p14:creationId xmlns:p14="http://schemas.microsoft.com/office/powerpoint/2010/main" val="607498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sz="1200" b="1" u="sng" dirty="0">
                <a:latin typeface="+mn-lt"/>
                <a:ea typeface="Calibri"/>
                <a:cs typeface="Calibri"/>
                <a:sym typeface="Calibri"/>
              </a:rPr>
              <a:t>Starter - Quiz answers (4-6)</a:t>
            </a:r>
          </a:p>
          <a:p>
            <a:pPr marL="0" lvl="0" indent="0" algn="l" rtl="0">
              <a:lnSpc>
                <a:spcPct val="100000"/>
              </a:lnSpc>
              <a:spcBef>
                <a:spcPts val="0"/>
              </a:spcBef>
              <a:spcAft>
                <a:spcPts val="0"/>
              </a:spcAft>
              <a:buSzPts val="1400"/>
              <a:buNone/>
            </a:pPr>
            <a:br>
              <a:rPr lang="en-US" sz="1200" dirty="0">
                <a:latin typeface="+mn-lt"/>
                <a:ea typeface="Calibri"/>
                <a:cs typeface="Calibri"/>
                <a:sym typeface="Calibri"/>
              </a:rPr>
            </a:b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2B29579-4741-497A-845D-2DF0546808D7}" type="slidenum">
              <a:rPr lang="en-GB" smtClean="0"/>
              <a:t>8</a:t>
            </a:fld>
            <a:endParaRPr lang="en-GB" dirty="0"/>
          </a:p>
        </p:txBody>
      </p:sp>
    </p:spTree>
    <p:extLst>
      <p:ext uri="{BB962C8B-B14F-4D97-AF65-F5344CB8AC3E}">
        <p14:creationId xmlns:p14="http://schemas.microsoft.com/office/powerpoint/2010/main" val="4173648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rgbClr val="000000"/>
              </a:buClr>
              <a:buSzPts val="1400"/>
              <a:buFont typeface="Arial"/>
              <a:buNone/>
            </a:pPr>
            <a:r>
              <a:rPr lang="en-US" sz="1200" b="1" u="sng" dirty="0">
                <a:latin typeface="+mn-lt"/>
                <a:ea typeface="Calibri"/>
                <a:cs typeface="Calibri"/>
                <a:sym typeface="Calibri"/>
              </a:rPr>
              <a:t>Starter (cont’d)</a:t>
            </a:r>
            <a:br>
              <a:rPr lang="en-US" sz="1200" b="1" u="sng" dirty="0">
                <a:latin typeface="+mn-lt"/>
                <a:ea typeface="Calibri"/>
                <a:cs typeface="Calibri"/>
                <a:sym typeface="Calibri"/>
              </a:rPr>
            </a:br>
            <a:endParaRPr lang="en-US" sz="1200" b="1" dirty="0">
              <a:latin typeface="+mn-lt"/>
              <a:ea typeface="Calibri"/>
              <a:cs typeface="Calibri"/>
              <a:sym typeface="Calibri"/>
            </a:endParaRPr>
          </a:p>
          <a:p>
            <a:pPr marL="0" lvl="0" indent="0" algn="l" rtl="0">
              <a:lnSpc>
                <a:spcPct val="100000"/>
              </a:lnSpc>
              <a:spcBef>
                <a:spcPts val="0"/>
              </a:spcBef>
              <a:spcAft>
                <a:spcPts val="0"/>
              </a:spcAft>
              <a:buSzPts val="1400"/>
              <a:buNone/>
            </a:pPr>
            <a:r>
              <a:rPr lang="en-US" sz="1200" dirty="0">
                <a:latin typeface="+mn-lt"/>
                <a:ea typeface="Calibri"/>
                <a:cs typeface="Calibri"/>
                <a:sym typeface="Calibri"/>
              </a:rPr>
              <a:t>There are ways to manage interest-based adverts. The </a:t>
            </a:r>
            <a:r>
              <a:rPr lang="en-US" sz="1200" dirty="0" err="1">
                <a:latin typeface="+mn-lt"/>
                <a:ea typeface="Calibri"/>
                <a:cs typeface="Calibri"/>
                <a:sym typeface="Calibri"/>
              </a:rPr>
              <a:t>AdChoices</a:t>
            </a:r>
            <a:r>
              <a:rPr lang="en-US" sz="1200" dirty="0">
                <a:latin typeface="+mn-lt"/>
                <a:ea typeface="Calibri"/>
                <a:cs typeface="Calibri"/>
                <a:sym typeface="Calibri"/>
              </a:rPr>
              <a:t> icon being one of them. Ask the class if any one has seen this icon before and whether they know what it means. </a:t>
            </a:r>
            <a:br>
              <a:rPr lang="en-US" sz="1200" dirty="0">
                <a:latin typeface="+mn-lt"/>
                <a:ea typeface="Calibri"/>
                <a:cs typeface="Calibri"/>
                <a:sym typeface="Calibri"/>
              </a:rPr>
            </a:br>
            <a:br>
              <a:rPr lang="en-US" sz="1200" dirty="0">
                <a:latin typeface="+mn-lt"/>
                <a:ea typeface="Calibri"/>
                <a:cs typeface="Calibri"/>
                <a:sym typeface="Calibri"/>
              </a:rPr>
            </a:br>
            <a:r>
              <a:rPr lang="en-US" sz="1200" dirty="0">
                <a:latin typeface="+mn-lt"/>
                <a:ea typeface="Calibri"/>
                <a:cs typeface="Calibri"/>
                <a:sym typeface="Calibri"/>
              </a:rPr>
              <a:t>If a student already knows, ask them to explain how they think it works to the rest of the class.</a:t>
            </a:r>
            <a:r>
              <a:rPr lang="en-US" sz="1200" dirty="0">
                <a:latin typeface="+mn-lt"/>
                <a:ea typeface="+mn-ea"/>
                <a:cs typeface="+mn-cs"/>
                <a:sym typeface="Calibri"/>
              </a:rPr>
              <a:t> </a:t>
            </a:r>
            <a:r>
              <a:rPr lang="en-US" sz="1200" dirty="0">
                <a:latin typeface="+mn-lt"/>
                <a:ea typeface="Calibri"/>
                <a:cs typeface="Calibri"/>
                <a:sym typeface="Calibri"/>
              </a:rPr>
              <a:t>If no one knows, tell the class that by the end of the lesson they will be able to explain what it means. </a:t>
            </a:r>
            <a:endParaRPr lang="en-US" sz="1200" dirty="0">
              <a:latin typeface="+mn-lt"/>
            </a:endParaRPr>
          </a:p>
          <a:p>
            <a:pPr marL="0" marR="0" lvl="0" indent="0" algn="l" rtl="0">
              <a:lnSpc>
                <a:spcPct val="100000"/>
              </a:lnSpc>
              <a:spcBef>
                <a:spcPts val="0"/>
              </a:spcBef>
              <a:spcAft>
                <a:spcPts val="0"/>
              </a:spcAft>
              <a:buClr>
                <a:srgbClr val="000000"/>
              </a:buClr>
              <a:buSzPts val="1400"/>
              <a:buFont typeface="Arial"/>
              <a:buNone/>
            </a:pPr>
            <a:endParaRPr lang="en-US" sz="1200" b="0" i="0" u="none" strike="noStrike" cap="none" dirty="0">
              <a:solidFill>
                <a:srgbClr val="000000"/>
              </a:solidFill>
              <a:latin typeface="Arial"/>
              <a:ea typeface="Arial"/>
              <a:cs typeface="Arial"/>
              <a:sym typeface="Arial"/>
            </a:endParaRPr>
          </a:p>
        </p:txBody>
      </p:sp>
      <p:sp>
        <p:nvSpPr>
          <p:cNvPr id="4" name="Slide Number Placeholder 3"/>
          <p:cNvSpPr>
            <a:spLocks noGrp="1"/>
          </p:cNvSpPr>
          <p:nvPr>
            <p:ph type="sldNum" sz="quarter" idx="10"/>
          </p:nvPr>
        </p:nvSpPr>
        <p:spPr/>
        <p:txBody>
          <a:bodyPr/>
          <a:lstStyle/>
          <a:p>
            <a:fld id="{52B29579-4741-497A-845D-2DF0546808D7}" type="slidenum">
              <a:rPr lang="en-GB" smtClean="0"/>
              <a:t>9</a:t>
            </a:fld>
            <a:endParaRPr lang="en-GB" dirty="0"/>
          </a:p>
        </p:txBody>
      </p:sp>
    </p:spTree>
    <p:extLst>
      <p:ext uri="{BB962C8B-B14F-4D97-AF65-F5344CB8AC3E}">
        <p14:creationId xmlns:p14="http://schemas.microsoft.com/office/powerpoint/2010/main" val="10467244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3.emf"/><Relationship Id="rId4" Type="http://schemas.openxmlformats.org/officeDocument/2006/relationships/image" Target="../media/image2.emf"/></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2.emf"/><Relationship Id="rId4" Type="http://schemas.openxmlformats.org/officeDocument/2006/relationships/image" Target="../media/image3.emf"/></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2.emf"/><Relationship Id="rId4" Type="http://schemas.openxmlformats.org/officeDocument/2006/relationships/image" Target="../media/image3.emf"/></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jpeg"/><Relationship Id="rId1" Type="http://schemas.openxmlformats.org/officeDocument/2006/relationships/slideMaster" Target="../slideMasters/slideMaster1.xml"/><Relationship Id="rId5" Type="http://schemas.openxmlformats.org/officeDocument/2006/relationships/image" Target="../media/image2.emf"/><Relationship Id="rId4" Type="http://schemas.openxmlformats.org/officeDocument/2006/relationships/image" Target="../media/image3.emf"/></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0.jpeg"/><Relationship Id="rId1" Type="http://schemas.openxmlformats.org/officeDocument/2006/relationships/slideMaster" Target="../slideMasters/slideMaster1.xml"/><Relationship Id="rId5" Type="http://schemas.openxmlformats.org/officeDocument/2006/relationships/image" Target="../media/image2.emf"/><Relationship Id="rId4" Type="http://schemas.openxmlformats.org/officeDocument/2006/relationships/image" Target="../media/image3.emf"/></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9" name="Picture 18" descr="A screenshot of a cell phone&#10;&#10;Description automatically generated">
            <a:extLst>
              <a:ext uri="{FF2B5EF4-FFF2-40B4-BE49-F238E27FC236}">
                <a16:creationId xmlns:a16="http://schemas.microsoft.com/office/drawing/2014/main" id="{D532CE81-B200-6443-8647-FE9DDD2BCA8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6621" t="7395" r="38103" b="7395"/>
          <a:stretch/>
        </p:blipFill>
        <p:spPr>
          <a:xfrm>
            <a:off x="-231454" y="1"/>
            <a:ext cx="5131633" cy="6858000"/>
          </a:xfrm>
          <a:custGeom>
            <a:avLst/>
            <a:gdLst>
              <a:gd name="connsiteX0" fmla="*/ 0 w 5475767"/>
              <a:gd name="connsiteY0" fmla="*/ 0 h 6858000"/>
              <a:gd name="connsiteX1" fmla="*/ 3534991 w 5475767"/>
              <a:gd name="connsiteY1" fmla="*/ 0 h 6858000"/>
              <a:gd name="connsiteX2" fmla="*/ 3680342 w 5475767"/>
              <a:gd name="connsiteY2" fmla="*/ 92083 h 6858000"/>
              <a:gd name="connsiteX3" fmla="*/ 5475767 w 5475767"/>
              <a:gd name="connsiteY3" fmla="*/ 3428999 h 6858000"/>
              <a:gd name="connsiteX4" fmla="*/ 3680342 w 5475767"/>
              <a:gd name="connsiteY4" fmla="*/ 6765916 h 6858000"/>
              <a:gd name="connsiteX5" fmla="*/ 3534988 w 5475767"/>
              <a:gd name="connsiteY5" fmla="*/ 6858000 h 6858000"/>
              <a:gd name="connsiteX6" fmla="*/ 0 w 54757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5767" h="6858000">
                <a:moveTo>
                  <a:pt x="0" y="0"/>
                </a:moveTo>
                <a:lnTo>
                  <a:pt x="3534991" y="0"/>
                </a:lnTo>
                <a:lnTo>
                  <a:pt x="3680342" y="92083"/>
                </a:lnTo>
                <a:cubicBezTo>
                  <a:pt x="4763573" y="815258"/>
                  <a:pt x="5475767" y="2039940"/>
                  <a:pt x="5475767" y="3428999"/>
                </a:cubicBezTo>
                <a:cubicBezTo>
                  <a:pt x="5475767" y="4818059"/>
                  <a:pt x="4763573" y="6042741"/>
                  <a:pt x="3680342" y="6765916"/>
                </a:cubicBezTo>
                <a:lnTo>
                  <a:pt x="3534988" y="6858000"/>
                </a:lnTo>
                <a:lnTo>
                  <a:pt x="0" y="6858000"/>
                </a:lnTo>
                <a:close/>
              </a:path>
            </a:pathLst>
          </a:custGeom>
        </p:spPr>
      </p:pic>
    </p:spTree>
    <p:extLst>
      <p:ext uri="{BB962C8B-B14F-4D97-AF65-F5344CB8AC3E}">
        <p14:creationId xmlns:p14="http://schemas.microsoft.com/office/powerpoint/2010/main" val="2737979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2_Title Slide">
    <p:bg>
      <p:bgPr>
        <a:solidFill>
          <a:schemeClr val="bg1"/>
        </a:solidFill>
        <a:effectLst/>
      </p:bgPr>
    </p:bg>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FC7705F3-C561-5F49-B550-5B26582C3E89}"/>
              </a:ext>
            </a:extLst>
          </p:cNvPr>
          <p:cNvSpPr/>
          <p:nvPr userDrawn="1"/>
        </p:nvSpPr>
        <p:spPr>
          <a:xfrm>
            <a:off x="9184193" y="2901467"/>
            <a:ext cx="3007807" cy="3956533"/>
          </a:xfrm>
          <a:custGeom>
            <a:avLst/>
            <a:gdLst>
              <a:gd name="connsiteX0" fmla="*/ 2715891 w 2742120"/>
              <a:gd name="connsiteY0" fmla="*/ 0 h 3701235"/>
              <a:gd name="connsiteX1" fmla="*/ 2742120 w 2742120"/>
              <a:gd name="connsiteY1" fmla="*/ 1325 h 3701235"/>
              <a:gd name="connsiteX2" fmla="*/ 2742120 w 2742120"/>
              <a:gd name="connsiteY2" fmla="*/ 3701235 h 3701235"/>
              <a:gd name="connsiteX3" fmla="*/ 187148 w 2742120"/>
              <a:gd name="connsiteY3" fmla="*/ 3701235 h 3701235"/>
              <a:gd name="connsiteX4" fmla="*/ 122101 w 2742120"/>
              <a:gd name="connsiteY4" fmla="*/ 3523514 h 3701235"/>
              <a:gd name="connsiteX5" fmla="*/ 0 w 2742120"/>
              <a:gd name="connsiteY5" fmla="*/ 2715891 h 3701235"/>
              <a:gd name="connsiteX6" fmla="*/ 2715891 w 2742120"/>
              <a:gd name="connsiteY6" fmla="*/ 0 h 3701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2120" h="3701235">
                <a:moveTo>
                  <a:pt x="2715891" y="0"/>
                </a:moveTo>
                <a:lnTo>
                  <a:pt x="2742120" y="1325"/>
                </a:lnTo>
                <a:lnTo>
                  <a:pt x="2742120" y="3701235"/>
                </a:lnTo>
                <a:lnTo>
                  <a:pt x="187148" y="3701235"/>
                </a:lnTo>
                <a:lnTo>
                  <a:pt x="122101" y="3523514"/>
                </a:lnTo>
                <a:cubicBezTo>
                  <a:pt x="42748" y="3268386"/>
                  <a:pt x="0" y="2997131"/>
                  <a:pt x="0" y="2715891"/>
                </a:cubicBezTo>
                <a:cubicBezTo>
                  <a:pt x="0" y="1215946"/>
                  <a:pt x="1215946" y="0"/>
                  <a:pt x="2715891" y="0"/>
                </a:cubicBezTo>
                <a:close/>
              </a:path>
            </a:pathLst>
          </a:custGeom>
          <a:solidFill>
            <a:srgbClr val="718F9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tle 1">
            <a:extLst>
              <a:ext uri="{FF2B5EF4-FFF2-40B4-BE49-F238E27FC236}">
                <a16:creationId xmlns:a16="http://schemas.microsoft.com/office/drawing/2014/main" id="{796686C6-E3B3-CD48-AE43-D7FB45FB08CD}"/>
              </a:ext>
            </a:extLst>
          </p:cNvPr>
          <p:cNvSpPr>
            <a:spLocks noGrp="1"/>
          </p:cNvSpPr>
          <p:nvPr>
            <p:ph type="ctrTitle"/>
          </p:nvPr>
        </p:nvSpPr>
        <p:spPr>
          <a:xfrm>
            <a:off x="234779" y="524357"/>
            <a:ext cx="10070756" cy="422738"/>
          </a:xfrm>
          <a:prstGeom prst="rect">
            <a:avLst/>
          </a:prstGeom>
        </p:spPr>
        <p:txBody>
          <a:bodyPr anchor="t">
            <a:noAutofit/>
          </a:bodyPr>
          <a:lstStyle>
            <a:lvl1pPr algn="l">
              <a:defRPr sz="3600" b="1">
                <a:solidFill>
                  <a:srgbClr val="FF9014"/>
                </a:solidFill>
                <a:latin typeface="Roboto Slab" pitchFamily="2" charset="0"/>
                <a:ea typeface="Roboto Slab" pitchFamily="2" charset="0"/>
              </a:defRPr>
            </a:lvl1pPr>
          </a:lstStyle>
          <a:p>
            <a:r>
              <a:rPr lang="en-US" dirty="0"/>
              <a:t>Click to edit Master title style</a:t>
            </a:r>
          </a:p>
        </p:txBody>
      </p:sp>
      <p:pic>
        <p:nvPicPr>
          <p:cNvPr id="9" name="Picture 8">
            <a:extLst>
              <a:ext uri="{FF2B5EF4-FFF2-40B4-BE49-F238E27FC236}">
                <a16:creationId xmlns:a16="http://schemas.microsoft.com/office/drawing/2014/main" id="{9653EEE4-B67A-A044-A892-E37B0EC544CD}"/>
              </a:ext>
            </a:extLst>
          </p:cNvPr>
          <p:cNvPicPr>
            <a:picLocks noChangeAspect="1"/>
          </p:cNvPicPr>
          <p:nvPr userDrawn="1"/>
        </p:nvPicPr>
        <p:blipFill>
          <a:blip r:embed="rId2"/>
          <a:stretch>
            <a:fillRect/>
          </a:stretch>
        </p:blipFill>
        <p:spPr>
          <a:xfrm>
            <a:off x="343637" y="1186485"/>
            <a:ext cx="11672570" cy="57785"/>
          </a:xfrm>
          <a:prstGeom prst="rect">
            <a:avLst/>
          </a:prstGeom>
        </p:spPr>
      </p:pic>
      <p:pic>
        <p:nvPicPr>
          <p:cNvPr id="10" name="Picture 9">
            <a:extLst>
              <a:ext uri="{FF2B5EF4-FFF2-40B4-BE49-F238E27FC236}">
                <a16:creationId xmlns:a16="http://schemas.microsoft.com/office/drawing/2014/main" id="{5F7976EA-0542-2748-8EE8-A71FC1859608}"/>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812602" y="6216529"/>
            <a:ext cx="1930400" cy="249678"/>
          </a:xfrm>
          <a:prstGeom prst="rect">
            <a:avLst/>
          </a:prstGeom>
        </p:spPr>
      </p:pic>
      <p:sp>
        <p:nvSpPr>
          <p:cNvPr id="11" name="Freeform 10">
            <a:extLst>
              <a:ext uri="{FF2B5EF4-FFF2-40B4-BE49-F238E27FC236}">
                <a16:creationId xmlns:a16="http://schemas.microsoft.com/office/drawing/2014/main" id="{23FF3757-5C34-7242-9B71-D6AEF8A04980}"/>
              </a:ext>
            </a:extLst>
          </p:cNvPr>
          <p:cNvSpPr/>
          <p:nvPr userDrawn="1"/>
        </p:nvSpPr>
        <p:spPr>
          <a:xfrm>
            <a:off x="7465362" y="0"/>
            <a:ext cx="1892422" cy="946211"/>
          </a:xfrm>
          <a:custGeom>
            <a:avLst/>
            <a:gdLst>
              <a:gd name="connsiteX0" fmla="*/ 0 w 1892422"/>
              <a:gd name="connsiteY0" fmla="*/ 0 h 946211"/>
              <a:gd name="connsiteX1" fmla="*/ 1892422 w 1892422"/>
              <a:gd name="connsiteY1" fmla="*/ 0 h 946211"/>
              <a:gd name="connsiteX2" fmla="*/ 946211 w 1892422"/>
              <a:gd name="connsiteY2" fmla="*/ 946211 h 946211"/>
              <a:gd name="connsiteX3" fmla="*/ 0 w 1892422"/>
              <a:gd name="connsiteY3" fmla="*/ 0 h 946211"/>
            </a:gdLst>
            <a:ahLst/>
            <a:cxnLst>
              <a:cxn ang="0">
                <a:pos x="connsiteX0" y="connsiteY0"/>
              </a:cxn>
              <a:cxn ang="0">
                <a:pos x="connsiteX1" y="connsiteY1"/>
              </a:cxn>
              <a:cxn ang="0">
                <a:pos x="connsiteX2" y="connsiteY2"/>
              </a:cxn>
              <a:cxn ang="0">
                <a:pos x="connsiteX3" y="connsiteY3"/>
              </a:cxn>
            </a:cxnLst>
            <a:rect l="l" t="t" r="r" b="b"/>
            <a:pathLst>
              <a:path w="1892422" h="946211">
                <a:moveTo>
                  <a:pt x="0" y="0"/>
                </a:moveTo>
                <a:lnTo>
                  <a:pt x="1892422" y="0"/>
                </a:lnTo>
                <a:cubicBezTo>
                  <a:pt x="1892422" y="522578"/>
                  <a:pt x="1468789" y="946211"/>
                  <a:pt x="946211" y="946211"/>
                </a:cubicBezTo>
                <a:cubicBezTo>
                  <a:pt x="423633" y="946211"/>
                  <a:pt x="0" y="522578"/>
                  <a:pt x="0" y="0"/>
                </a:cubicBezTo>
                <a:close/>
              </a:path>
            </a:pathLst>
          </a:custGeom>
          <a:solidFill>
            <a:srgbClr val="FF901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34804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5_Title Slide">
    <p:bg>
      <p:bgPr>
        <a:solidFill>
          <a:schemeClr val="bg1"/>
        </a:solidFill>
        <a:effectLst/>
      </p:bgPr>
    </p:bg>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FC7705F3-C561-5F49-B550-5B26582C3E89}"/>
              </a:ext>
            </a:extLst>
          </p:cNvPr>
          <p:cNvSpPr/>
          <p:nvPr userDrawn="1"/>
        </p:nvSpPr>
        <p:spPr>
          <a:xfrm>
            <a:off x="9184193" y="2901467"/>
            <a:ext cx="3007807" cy="3956533"/>
          </a:xfrm>
          <a:custGeom>
            <a:avLst/>
            <a:gdLst>
              <a:gd name="connsiteX0" fmla="*/ 2715891 w 2742120"/>
              <a:gd name="connsiteY0" fmla="*/ 0 h 3701235"/>
              <a:gd name="connsiteX1" fmla="*/ 2742120 w 2742120"/>
              <a:gd name="connsiteY1" fmla="*/ 1325 h 3701235"/>
              <a:gd name="connsiteX2" fmla="*/ 2742120 w 2742120"/>
              <a:gd name="connsiteY2" fmla="*/ 3701235 h 3701235"/>
              <a:gd name="connsiteX3" fmla="*/ 187148 w 2742120"/>
              <a:gd name="connsiteY3" fmla="*/ 3701235 h 3701235"/>
              <a:gd name="connsiteX4" fmla="*/ 122101 w 2742120"/>
              <a:gd name="connsiteY4" fmla="*/ 3523514 h 3701235"/>
              <a:gd name="connsiteX5" fmla="*/ 0 w 2742120"/>
              <a:gd name="connsiteY5" fmla="*/ 2715891 h 3701235"/>
              <a:gd name="connsiteX6" fmla="*/ 2715891 w 2742120"/>
              <a:gd name="connsiteY6" fmla="*/ 0 h 3701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2120" h="3701235">
                <a:moveTo>
                  <a:pt x="2715891" y="0"/>
                </a:moveTo>
                <a:lnTo>
                  <a:pt x="2742120" y="1325"/>
                </a:lnTo>
                <a:lnTo>
                  <a:pt x="2742120" y="3701235"/>
                </a:lnTo>
                <a:lnTo>
                  <a:pt x="187148" y="3701235"/>
                </a:lnTo>
                <a:lnTo>
                  <a:pt x="122101" y="3523514"/>
                </a:lnTo>
                <a:cubicBezTo>
                  <a:pt x="42748" y="3268386"/>
                  <a:pt x="0" y="2997131"/>
                  <a:pt x="0" y="2715891"/>
                </a:cubicBezTo>
                <a:cubicBezTo>
                  <a:pt x="0" y="1215946"/>
                  <a:pt x="1215946" y="0"/>
                  <a:pt x="2715891" y="0"/>
                </a:cubicBezTo>
                <a:close/>
              </a:path>
            </a:pathLst>
          </a:custGeom>
          <a:solidFill>
            <a:srgbClr val="718F9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tle 1">
            <a:extLst>
              <a:ext uri="{FF2B5EF4-FFF2-40B4-BE49-F238E27FC236}">
                <a16:creationId xmlns:a16="http://schemas.microsoft.com/office/drawing/2014/main" id="{796686C6-E3B3-CD48-AE43-D7FB45FB08CD}"/>
              </a:ext>
            </a:extLst>
          </p:cNvPr>
          <p:cNvSpPr>
            <a:spLocks noGrp="1"/>
          </p:cNvSpPr>
          <p:nvPr>
            <p:ph type="ctrTitle"/>
          </p:nvPr>
        </p:nvSpPr>
        <p:spPr>
          <a:xfrm>
            <a:off x="234779" y="524357"/>
            <a:ext cx="10070756" cy="422738"/>
          </a:xfrm>
          <a:prstGeom prst="rect">
            <a:avLst/>
          </a:prstGeom>
        </p:spPr>
        <p:txBody>
          <a:bodyPr anchor="t">
            <a:noAutofit/>
          </a:bodyPr>
          <a:lstStyle>
            <a:lvl1pPr algn="l">
              <a:defRPr sz="3600" b="1">
                <a:solidFill>
                  <a:srgbClr val="FF9014"/>
                </a:solidFill>
                <a:latin typeface="Roboto Slab" pitchFamily="2" charset="0"/>
                <a:ea typeface="Roboto Slab" pitchFamily="2" charset="0"/>
              </a:defRPr>
            </a:lvl1pPr>
          </a:lstStyle>
          <a:p>
            <a:r>
              <a:rPr lang="en-US" dirty="0"/>
              <a:t>Click to edit Master title style</a:t>
            </a:r>
          </a:p>
        </p:txBody>
      </p:sp>
      <p:pic>
        <p:nvPicPr>
          <p:cNvPr id="9" name="Picture 8">
            <a:extLst>
              <a:ext uri="{FF2B5EF4-FFF2-40B4-BE49-F238E27FC236}">
                <a16:creationId xmlns:a16="http://schemas.microsoft.com/office/drawing/2014/main" id="{9653EEE4-B67A-A044-A892-E37B0EC544CD}"/>
              </a:ext>
            </a:extLst>
          </p:cNvPr>
          <p:cNvPicPr>
            <a:picLocks noChangeAspect="1"/>
          </p:cNvPicPr>
          <p:nvPr userDrawn="1"/>
        </p:nvPicPr>
        <p:blipFill>
          <a:blip r:embed="rId2"/>
          <a:stretch>
            <a:fillRect/>
          </a:stretch>
        </p:blipFill>
        <p:spPr>
          <a:xfrm>
            <a:off x="343637" y="1186485"/>
            <a:ext cx="11672570" cy="57785"/>
          </a:xfrm>
          <a:prstGeom prst="rect">
            <a:avLst/>
          </a:prstGeom>
        </p:spPr>
      </p:pic>
      <p:pic>
        <p:nvPicPr>
          <p:cNvPr id="10" name="Picture 9">
            <a:extLst>
              <a:ext uri="{FF2B5EF4-FFF2-40B4-BE49-F238E27FC236}">
                <a16:creationId xmlns:a16="http://schemas.microsoft.com/office/drawing/2014/main" id="{5F7976EA-0542-2748-8EE8-A71FC1859608}"/>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812602" y="6216529"/>
            <a:ext cx="1930400" cy="249678"/>
          </a:xfrm>
          <a:prstGeom prst="rect">
            <a:avLst/>
          </a:prstGeom>
        </p:spPr>
      </p:pic>
    </p:spTree>
    <p:extLst>
      <p:ext uri="{BB962C8B-B14F-4D97-AF65-F5344CB8AC3E}">
        <p14:creationId xmlns:p14="http://schemas.microsoft.com/office/powerpoint/2010/main" val="2003481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6_Title Slide">
    <p:bg>
      <p:bgPr>
        <a:solidFill>
          <a:schemeClr val="bg1"/>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F9A42CF0-E0B3-2848-89C4-242F7C9C9E0E}"/>
              </a:ext>
            </a:extLst>
          </p:cNvPr>
          <p:cNvSpPr/>
          <p:nvPr userDrawn="1"/>
        </p:nvSpPr>
        <p:spPr>
          <a:xfrm rot="5400000">
            <a:off x="8096198" y="2762197"/>
            <a:ext cx="4632957" cy="3558647"/>
          </a:xfrm>
          <a:custGeom>
            <a:avLst/>
            <a:gdLst>
              <a:gd name="connsiteX0" fmla="*/ 3441 w 6008917"/>
              <a:gd name="connsiteY0" fmla="*/ 0 h 4615543"/>
              <a:gd name="connsiteX1" fmla="*/ 6008917 w 6008917"/>
              <a:gd name="connsiteY1" fmla="*/ 0 h 4615543"/>
              <a:gd name="connsiteX2" fmla="*/ 6008917 w 6008917"/>
              <a:gd name="connsiteY2" fmla="*/ 4347367 h 4615543"/>
              <a:gd name="connsiteX3" fmla="*/ 5811530 w 6008917"/>
              <a:gd name="connsiteY3" fmla="*/ 4414155 h 4615543"/>
              <a:gd name="connsiteX4" fmla="*/ 4479472 w 6008917"/>
              <a:gd name="connsiteY4" fmla="*/ 4615543 h 4615543"/>
              <a:gd name="connsiteX5" fmla="*/ 0 w 6008917"/>
              <a:gd name="connsiteY5" fmla="*/ 136071 h 4615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08917" h="4615543">
                <a:moveTo>
                  <a:pt x="3441" y="0"/>
                </a:moveTo>
                <a:lnTo>
                  <a:pt x="6008917" y="0"/>
                </a:lnTo>
                <a:lnTo>
                  <a:pt x="6008917" y="4347367"/>
                </a:lnTo>
                <a:lnTo>
                  <a:pt x="5811530" y="4414155"/>
                </a:lnTo>
                <a:cubicBezTo>
                  <a:pt x="5390733" y="4545036"/>
                  <a:pt x="4943337" y="4615543"/>
                  <a:pt x="4479472" y="4615543"/>
                </a:cubicBezTo>
                <a:cubicBezTo>
                  <a:pt x="2005528" y="4615543"/>
                  <a:pt x="0" y="2610015"/>
                  <a:pt x="0" y="136071"/>
                </a:cubicBezTo>
                <a:close/>
              </a:path>
            </a:pathLst>
          </a:custGeom>
          <a:solidFill>
            <a:srgbClr val="FF901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tle 1">
            <a:extLst>
              <a:ext uri="{FF2B5EF4-FFF2-40B4-BE49-F238E27FC236}">
                <a16:creationId xmlns:a16="http://schemas.microsoft.com/office/drawing/2014/main" id="{796686C6-E3B3-CD48-AE43-D7FB45FB08CD}"/>
              </a:ext>
            </a:extLst>
          </p:cNvPr>
          <p:cNvSpPr>
            <a:spLocks noGrp="1"/>
          </p:cNvSpPr>
          <p:nvPr>
            <p:ph type="ctrTitle"/>
          </p:nvPr>
        </p:nvSpPr>
        <p:spPr>
          <a:xfrm>
            <a:off x="234779" y="524357"/>
            <a:ext cx="10070756" cy="422738"/>
          </a:xfrm>
          <a:prstGeom prst="rect">
            <a:avLst/>
          </a:prstGeom>
        </p:spPr>
        <p:txBody>
          <a:bodyPr anchor="t">
            <a:noAutofit/>
          </a:bodyPr>
          <a:lstStyle>
            <a:lvl1pPr algn="l">
              <a:defRPr sz="3600" b="1">
                <a:solidFill>
                  <a:srgbClr val="FF9014"/>
                </a:solidFill>
                <a:latin typeface="Roboto Slab" pitchFamily="2" charset="0"/>
                <a:ea typeface="Roboto Slab" pitchFamily="2" charset="0"/>
              </a:defRPr>
            </a:lvl1pPr>
          </a:lstStyle>
          <a:p>
            <a:r>
              <a:rPr lang="en-US" dirty="0"/>
              <a:t>Click to edit Master title style</a:t>
            </a:r>
          </a:p>
        </p:txBody>
      </p:sp>
      <p:pic>
        <p:nvPicPr>
          <p:cNvPr id="9" name="Picture 8">
            <a:extLst>
              <a:ext uri="{FF2B5EF4-FFF2-40B4-BE49-F238E27FC236}">
                <a16:creationId xmlns:a16="http://schemas.microsoft.com/office/drawing/2014/main" id="{9653EEE4-B67A-A044-A892-E37B0EC544CD}"/>
              </a:ext>
            </a:extLst>
          </p:cNvPr>
          <p:cNvPicPr>
            <a:picLocks noChangeAspect="1"/>
          </p:cNvPicPr>
          <p:nvPr userDrawn="1"/>
        </p:nvPicPr>
        <p:blipFill>
          <a:blip r:embed="rId2"/>
          <a:stretch>
            <a:fillRect/>
          </a:stretch>
        </p:blipFill>
        <p:spPr>
          <a:xfrm>
            <a:off x="343637" y="1186485"/>
            <a:ext cx="11672570" cy="57785"/>
          </a:xfrm>
          <a:prstGeom prst="rect">
            <a:avLst/>
          </a:prstGeom>
        </p:spPr>
      </p:pic>
      <p:pic>
        <p:nvPicPr>
          <p:cNvPr id="10" name="Picture 9">
            <a:extLst>
              <a:ext uri="{FF2B5EF4-FFF2-40B4-BE49-F238E27FC236}">
                <a16:creationId xmlns:a16="http://schemas.microsoft.com/office/drawing/2014/main" id="{5F7976EA-0542-2748-8EE8-A71FC1859608}"/>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812602" y="6216529"/>
            <a:ext cx="1930400" cy="249678"/>
          </a:xfrm>
          <a:prstGeom prst="rect">
            <a:avLst/>
          </a:prstGeom>
        </p:spPr>
      </p:pic>
    </p:spTree>
    <p:extLst>
      <p:ext uri="{BB962C8B-B14F-4D97-AF65-F5344CB8AC3E}">
        <p14:creationId xmlns:p14="http://schemas.microsoft.com/office/powerpoint/2010/main" val="28531789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1_Title Slide">
    <p:bg>
      <p:bgPr>
        <a:solidFill>
          <a:srgbClr val="FF9014"/>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96686C6-E3B3-CD48-AE43-D7FB45FB08CD}"/>
              </a:ext>
            </a:extLst>
          </p:cNvPr>
          <p:cNvSpPr>
            <a:spLocks noGrp="1"/>
          </p:cNvSpPr>
          <p:nvPr>
            <p:ph type="ctrTitle"/>
          </p:nvPr>
        </p:nvSpPr>
        <p:spPr>
          <a:xfrm>
            <a:off x="234779" y="524357"/>
            <a:ext cx="10070756" cy="422738"/>
          </a:xfrm>
          <a:prstGeom prst="rect">
            <a:avLst/>
          </a:prstGeom>
        </p:spPr>
        <p:txBody>
          <a:bodyPr anchor="t">
            <a:noAutofit/>
          </a:bodyPr>
          <a:lstStyle>
            <a:lvl1pPr algn="l">
              <a:defRPr sz="3600" b="1">
                <a:solidFill>
                  <a:schemeClr val="bg1"/>
                </a:solidFill>
                <a:latin typeface="Roboto Slab" pitchFamily="2" charset="0"/>
                <a:ea typeface="Roboto Slab" pitchFamily="2" charset="0"/>
              </a:defRPr>
            </a:lvl1pPr>
          </a:lstStyle>
          <a:p>
            <a:r>
              <a:rPr lang="en-US" dirty="0"/>
              <a:t>Click to edit Master title style</a:t>
            </a:r>
          </a:p>
        </p:txBody>
      </p:sp>
      <p:pic>
        <p:nvPicPr>
          <p:cNvPr id="9" name="Picture 8">
            <a:extLst>
              <a:ext uri="{FF2B5EF4-FFF2-40B4-BE49-F238E27FC236}">
                <a16:creationId xmlns:a16="http://schemas.microsoft.com/office/drawing/2014/main" id="{9653EEE4-B67A-A044-A892-E37B0EC544CD}"/>
              </a:ext>
            </a:extLst>
          </p:cNvPr>
          <p:cNvPicPr>
            <a:picLocks noChangeAspect="1"/>
          </p:cNvPicPr>
          <p:nvPr userDrawn="1"/>
        </p:nvPicPr>
        <p:blipFill>
          <a:blip r:embed="rId2"/>
          <a:stretch>
            <a:fillRect/>
          </a:stretch>
        </p:blipFill>
        <p:spPr>
          <a:xfrm>
            <a:off x="343637" y="1186485"/>
            <a:ext cx="11672570" cy="57785"/>
          </a:xfrm>
          <a:prstGeom prst="rect">
            <a:avLst/>
          </a:prstGeom>
        </p:spPr>
      </p:pic>
      <p:sp>
        <p:nvSpPr>
          <p:cNvPr id="8" name="Freeform 7">
            <a:extLst>
              <a:ext uri="{FF2B5EF4-FFF2-40B4-BE49-F238E27FC236}">
                <a16:creationId xmlns:a16="http://schemas.microsoft.com/office/drawing/2014/main" id="{384A3DF6-1D4E-BC4E-98AF-B946310EC020}"/>
              </a:ext>
            </a:extLst>
          </p:cNvPr>
          <p:cNvSpPr/>
          <p:nvPr userDrawn="1"/>
        </p:nvSpPr>
        <p:spPr>
          <a:xfrm>
            <a:off x="8866391" y="0"/>
            <a:ext cx="1892422" cy="946211"/>
          </a:xfrm>
          <a:custGeom>
            <a:avLst/>
            <a:gdLst>
              <a:gd name="connsiteX0" fmla="*/ 0 w 1892422"/>
              <a:gd name="connsiteY0" fmla="*/ 0 h 946211"/>
              <a:gd name="connsiteX1" fmla="*/ 1892422 w 1892422"/>
              <a:gd name="connsiteY1" fmla="*/ 0 h 946211"/>
              <a:gd name="connsiteX2" fmla="*/ 946211 w 1892422"/>
              <a:gd name="connsiteY2" fmla="*/ 946211 h 946211"/>
              <a:gd name="connsiteX3" fmla="*/ 0 w 1892422"/>
              <a:gd name="connsiteY3" fmla="*/ 0 h 946211"/>
            </a:gdLst>
            <a:ahLst/>
            <a:cxnLst>
              <a:cxn ang="0">
                <a:pos x="connsiteX0" y="connsiteY0"/>
              </a:cxn>
              <a:cxn ang="0">
                <a:pos x="connsiteX1" y="connsiteY1"/>
              </a:cxn>
              <a:cxn ang="0">
                <a:pos x="connsiteX2" y="connsiteY2"/>
              </a:cxn>
              <a:cxn ang="0">
                <a:pos x="connsiteX3" y="connsiteY3"/>
              </a:cxn>
            </a:cxnLst>
            <a:rect l="l" t="t" r="r" b="b"/>
            <a:pathLst>
              <a:path w="1892422" h="946211">
                <a:moveTo>
                  <a:pt x="0" y="0"/>
                </a:moveTo>
                <a:lnTo>
                  <a:pt x="1892422" y="0"/>
                </a:lnTo>
                <a:cubicBezTo>
                  <a:pt x="1892422" y="522578"/>
                  <a:pt x="1468789" y="946211"/>
                  <a:pt x="946211" y="946211"/>
                </a:cubicBezTo>
                <a:cubicBezTo>
                  <a:pt x="423633" y="946211"/>
                  <a:pt x="0" y="522578"/>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12">
            <a:extLst>
              <a:ext uri="{FF2B5EF4-FFF2-40B4-BE49-F238E27FC236}">
                <a16:creationId xmlns:a16="http://schemas.microsoft.com/office/drawing/2014/main" id="{FC7705F3-C561-5F49-B550-5B26582C3E89}"/>
              </a:ext>
            </a:extLst>
          </p:cNvPr>
          <p:cNvSpPr/>
          <p:nvPr userDrawn="1"/>
        </p:nvSpPr>
        <p:spPr>
          <a:xfrm rot="5400000">
            <a:off x="474363" y="3375830"/>
            <a:ext cx="3007807" cy="3956533"/>
          </a:xfrm>
          <a:custGeom>
            <a:avLst/>
            <a:gdLst>
              <a:gd name="connsiteX0" fmla="*/ 2715891 w 2742120"/>
              <a:gd name="connsiteY0" fmla="*/ 0 h 3701235"/>
              <a:gd name="connsiteX1" fmla="*/ 2742120 w 2742120"/>
              <a:gd name="connsiteY1" fmla="*/ 1325 h 3701235"/>
              <a:gd name="connsiteX2" fmla="*/ 2742120 w 2742120"/>
              <a:gd name="connsiteY2" fmla="*/ 3701235 h 3701235"/>
              <a:gd name="connsiteX3" fmla="*/ 187148 w 2742120"/>
              <a:gd name="connsiteY3" fmla="*/ 3701235 h 3701235"/>
              <a:gd name="connsiteX4" fmla="*/ 122101 w 2742120"/>
              <a:gd name="connsiteY4" fmla="*/ 3523514 h 3701235"/>
              <a:gd name="connsiteX5" fmla="*/ 0 w 2742120"/>
              <a:gd name="connsiteY5" fmla="*/ 2715891 h 3701235"/>
              <a:gd name="connsiteX6" fmla="*/ 2715891 w 2742120"/>
              <a:gd name="connsiteY6" fmla="*/ 0 h 3701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2120" h="3701235">
                <a:moveTo>
                  <a:pt x="2715891" y="0"/>
                </a:moveTo>
                <a:lnTo>
                  <a:pt x="2742120" y="1325"/>
                </a:lnTo>
                <a:lnTo>
                  <a:pt x="2742120" y="3701235"/>
                </a:lnTo>
                <a:lnTo>
                  <a:pt x="187148" y="3701235"/>
                </a:lnTo>
                <a:lnTo>
                  <a:pt x="122101" y="3523514"/>
                </a:lnTo>
                <a:cubicBezTo>
                  <a:pt x="42748" y="3268386"/>
                  <a:pt x="0" y="2997131"/>
                  <a:pt x="0" y="2715891"/>
                </a:cubicBezTo>
                <a:cubicBezTo>
                  <a:pt x="0" y="1215946"/>
                  <a:pt x="1215946" y="0"/>
                  <a:pt x="2715891" y="0"/>
                </a:cubicBezTo>
                <a:close/>
              </a:path>
            </a:pathLst>
          </a:custGeom>
          <a:solidFill>
            <a:srgbClr val="718F9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a:extLst>
              <a:ext uri="{FF2B5EF4-FFF2-40B4-BE49-F238E27FC236}">
                <a16:creationId xmlns:a16="http://schemas.microsoft.com/office/drawing/2014/main" id="{426042BD-0BBC-B245-859A-1A8F775202A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812602" y="6216529"/>
            <a:ext cx="1930400" cy="249678"/>
          </a:xfrm>
          <a:prstGeom prst="rect">
            <a:avLst/>
          </a:prstGeom>
        </p:spPr>
      </p:pic>
    </p:spTree>
    <p:extLst>
      <p:ext uri="{BB962C8B-B14F-4D97-AF65-F5344CB8AC3E}">
        <p14:creationId xmlns:p14="http://schemas.microsoft.com/office/powerpoint/2010/main" val="35066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3_Title Slide">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96686C6-E3B3-CD48-AE43-D7FB45FB08CD}"/>
              </a:ext>
            </a:extLst>
          </p:cNvPr>
          <p:cNvSpPr>
            <a:spLocks noGrp="1"/>
          </p:cNvSpPr>
          <p:nvPr>
            <p:ph type="ctrTitle"/>
          </p:nvPr>
        </p:nvSpPr>
        <p:spPr>
          <a:xfrm>
            <a:off x="234779" y="524357"/>
            <a:ext cx="10070756" cy="422738"/>
          </a:xfrm>
          <a:prstGeom prst="rect">
            <a:avLst/>
          </a:prstGeom>
        </p:spPr>
        <p:txBody>
          <a:bodyPr anchor="t">
            <a:noAutofit/>
          </a:bodyPr>
          <a:lstStyle>
            <a:lvl1pPr algn="l">
              <a:defRPr sz="3600" b="1">
                <a:solidFill>
                  <a:srgbClr val="FF9014"/>
                </a:solidFill>
                <a:latin typeface="Roboto Slab" pitchFamily="2" charset="0"/>
                <a:ea typeface="Roboto Slab" pitchFamily="2" charset="0"/>
              </a:defRPr>
            </a:lvl1pPr>
          </a:lstStyle>
          <a:p>
            <a:r>
              <a:rPr lang="en-US" dirty="0"/>
              <a:t>Click to edit Master title style</a:t>
            </a:r>
          </a:p>
        </p:txBody>
      </p:sp>
      <p:pic>
        <p:nvPicPr>
          <p:cNvPr id="9" name="Picture 8">
            <a:extLst>
              <a:ext uri="{FF2B5EF4-FFF2-40B4-BE49-F238E27FC236}">
                <a16:creationId xmlns:a16="http://schemas.microsoft.com/office/drawing/2014/main" id="{9653EEE4-B67A-A044-A892-E37B0EC544CD}"/>
              </a:ext>
            </a:extLst>
          </p:cNvPr>
          <p:cNvPicPr>
            <a:picLocks noChangeAspect="1"/>
          </p:cNvPicPr>
          <p:nvPr userDrawn="1"/>
        </p:nvPicPr>
        <p:blipFill>
          <a:blip r:embed="rId2"/>
          <a:stretch>
            <a:fillRect/>
          </a:stretch>
        </p:blipFill>
        <p:spPr>
          <a:xfrm>
            <a:off x="343637" y="1186485"/>
            <a:ext cx="11672570" cy="57785"/>
          </a:xfrm>
          <a:prstGeom prst="rect">
            <a:avLst/>
          </a:prstGeom>
        </p:spPr>
      </p:pic>
      <p:sp>
        <p:nvSpPr>
          <p:cNvPr id="8" name="Freeform 7">
            <a:extLst>
              <a:ext uri="{FF2B5EF4-FFF2-40B4-BE49-F238E27FC236}">
                <a16:creationId xmlns:a16="http://schemas.microsoft.com/office/drawing/2014/main" id="{384A3DF6-1D4E-BC4E-98AF-B946310EC020}"/>
              </a:ext>
            </a:extLst>
          </p:cNvPr>
          <p:cNvSpPr/>
          <p:nvPr userDrawn="1"/>
        </p:nvSpPr>
        <p:spPr>
          <a:xfrm>
            <a:off x="8866391" y="0"/>
            <a:ext cx="1892422" cy="946211"/>
          </a:xfrm>
          <a:custGeom>
            <a:avLst/>
            <a:gdLst>
              <a:gd name="connsiteX0" fmla="*/ 0 w 1892422"/>
              <a:gd name="connsiteY0" fmla="*/ 0 h 946211"/>
              <a:gd name="connsiteX1" fmla="*/ 1892422 w 1892422"/>
              <a:gd name="connsiteY1" fmla="*/ 0 h 946211"/>
              <a:gd name="connsiteX2" fmla="*/ 946211 w 1892422"/>
              <a:gd name="connsiteY2" fmla="*/ 946211 h 946211"/>
              <a:gd name="connsiteX3" fmla="*/ 0 w 1892422"/>
              <a:gd name="connsiteY3" fmla="*/ 0 h 946211"/>
            </a:gdLst>
            <a:ahLst/>
            <a:cxnLst>
              <a:cxn ang="0">
                <a:pos x="connsiteX0" y="connsiteY0"/>
              </a:cxn>
              <a:cxn ang="0">
                <a:pos x="connsiteX1" y="connsiteY1"/>
              </a:cxn>
              <a:cxn ang="0">
                <a:pos x="connsiteX2" y="connsiteY2"/>
              </a:cxn>
              <a:cxn ang="0">
                <a:pos x="connsiteX3" y="connsiteY3"/>
              </a:cxn>
            </a:cxnLst>
            <a:rect l="l" t="t" r="r" b="b"/>
            <a:pathLst>
              <a:path w="1892422" h="946211">
                <a:moveTo>
                  <a:pt x="0" y="0"/>
                </a:moveTo>
                <a:lnTo>
                  <a:pt x="1892422" y="0"/>
                </a:lnTo>
                <a:cubicBezTo>
                  <a:pt x="1892422" y="522578"/>
                  <a:pt x="1468789" y="946211"/>
                  <a:pt x="946211" y="946211"/>
                </a:cubicBezTo>
                <a:cubicBezTo>
                  <a:pt x="423633" y="946211"/>
                  <a:pt x="0" y="522578"/>
                  <a:pt x="0" y="0"/>
                </a:cubicBezTo>
                <a:close/>
              </a:path>
            </a:pathLst>
          </a:custGeom>
          <a:solidFill>
            <a:srgbClr val="718F9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12">
            <a:extLst>
              <a:ext uri="{FF2B5EF4-FFF2-40B4-BE49-F238E27FC236}">
                <a16:creationId xmlns:a16="http://schemas.microsoft.com/office/drawing/2014/main" id="{FC7705F3-C561-5F49-B550-5B26582C3E89}"/>
              </a:ext>
            </a:extLst>
          </p:cNvPr>
          <p:cNvSpPr/>
          <p:nvPr userDrawn="1"/>
        </p:nvSpPr>
        <p:spPr>
          <a:xfrm rot="5400000">
            <a:off x="474363" y="3375830"/>
            <a:ext cx="3007807" cy="3956533"/>
          </a:xfrm>
          <a:custGeom>
            <a:avLst/>
            <a:gdLst>
              <a:gd name="connsiteX0" fmla="*/ 2715891 w 2742120"/>
              <a:gd name="connsiteY0" fmla="*/ 0 h 3701235"/>
              <a:gd name="connsiteX1" fmla="*/ 2742120 w 2742120"/>
              <a:gd name="connsiteY1" fmla="*/ 1325 h 3701235"/>
              <a:gd name="connsiteX2" fmla="*/ 2742120 w 2742120"/>
              <a:gd name="connsiteY2" fmla="*/ 3701235 h 3701235"/>
              <a:gd name="connsiteX3" fmla="*/ 187148 w 2742120"/>
              <a:gd name="connsiteY3" fmla="*/ 3701235 h 3701235"/>
              <a:gd name="connsiteX4" fmla="*/ 122101 w 2742120"/>
              <a:gd name="connsiteY4" fmla="*/ 3523514 h 3701235"/>
              <a:gd name="connsiteX5" fmla="*/ 0 w 2742120"/>
              <a:gd name="connsiteY5" fmla="*/ 2715891 h 3701235"/>
              <a:gd name="connsiteX6" fmla="*/ 2715891 w 2742120"/>
              <a:gd name="connsiteY6" fmla="*/ 0 h 3701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2120" h="3701235">
                <a:moveTo>
                  <a:pt x="2715891" y="0"/>
                </a:moveTo>
                <a:lnTo>
                  <a:pt x="2742120" y="1325"/>
                </a:lnTo>
                <a:lnTo>
                  <a:pt x="2742120" y="3701235"/>
                </a:lnTo>
                <a:lnTo>
                  <a:pt x="187148" y="3701235"/>
                </a:lnTo>
                <a:lnTo>
                  <a:pt x="122101" y="3523514"/>
                </a:lnTo>
                <a:cubicBezTo>
                  <a:pt x="42748" y="3268386"/>
                  <a:pt x="0" y="2997131"/>
                  <a:pt x="0" y="2715891"/>
                </a:cubicBezTo>
                <a:cubicBezTo>
                  <a:pt x="0" y="1215946"/>
                  <a:pt x="1215946" y="0"/>
                  <a:pt x="2715891" y="0"/>
                </a:cubicBezTo>
                <a:close/>
              </a:path>
            </a:pathLst>
          </a:custGeom>
          <a:solidFill>
            <a:srgbClr val="FF901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a:extLst>
              <a:ext uri="{FF2B5EF4-FFF2-40B4-BE49-F238E27FC236}">
                <a16:creationId xmlns:a16="http://schemas.microsoft.com/office/drawing/2014/main" id="{426042BD-0BBC-B245-859A-1A8F775202A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812602" y="6216529"/>
            <a:ext cx="1930400" cy="249678"/>
          </a:xfrm>
          <a:prstGeom prst="rect">
            <a:avLst/>
          </a:prstGeom>
        </p:spPr>
      </p:pic>
    </p:spTree>
    <p:extLst>
      <p:ext uri="{BB962C8B-B14F-4D97-AF65-F5344CB8AC3E}">
        <p14:creationId xmlns:p14="http://schemas.microsoft.com/office/powerpoint/2010/main" val="6224548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4_Title Slide">
    <p:bg>
      <p:bgPr>
        <a:solidFill>
          <a:srgbClr val="718F90"/>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96686C6-E3B3-CD48-AE43-D7FB45FB08CD}"/>
              </a:ext>
            </a:extLst>
          </p:cNvPr>
          <p:cNvSpPr>
            <a:spLocks noGrp="1"/>
          </p:cNvSpPr>
          <p:nvPr>
            <p:ph type="ctrTitle"/>
          </p:nvPr>
        </p:nvSpPr>
        <p:spPr>
          <a:xfrm>
            <a:off x="234779" y="524357"/>
            <a:ext cx="10070756" cy="422738"/>
          </a:xfrm>
          <a:prstGeom prst="rect">
            <a:avLst/>
          </a:prstGeom>
        </p:spPr>
        <p:txBody>
          <a:bodyPr anchor="t">
            <a:noAutofit/>
          </a:bodyPr>
          <a:lstStyle>
            <a:lvl1pPr algn="l">
              <a:defRPr sz="3600" b="1">
                <a:solidFill>
                  <a:schemeClr val="bg1"/>
                </a:solidFill>
                <a:latin typeface="Roboto Slab" pitchFamily="2" charset="0"/>
                <a:ea typeface="Roboto Slab" pitchFamily="2" charset="0"/>
              </a:defRPr>
            </a:lvl1pPr>
          </a:lstStyle>
          <a:p>
            <a:r>
              <a:rPr lang="en-US" dirty="0"/>
              <a:t>Click to edit Master title style</a:t>
            </a:r>
          </a:p>
        </p:txBody>
      </p:sp>
      <p:pic>
        <p:nvPicPr>
          <p:cNvPr id="9" name="Picture 8">
            <a:extLst>
              <a:ext uri="{FF2B5EF4-FFF2-40B4-BE49-F238E27FC236}">
                <a16:creationId xmlns:a16="http://schemas.microsoft.com/office/drawing/2014/main" id="{9653EEE4-B67A-A044-A892-E37B0EC544CD}"/>
              </a:ext>
            </a:extLst>
          </p:cNvPr>
          <p:cNvPicPr>
            <a:picLocks noChangeAspect="1"/>
          </p:cNvPicPr>
          <p:nvPr userDrawn="1"/>
        </p:nvPicPr>
        <p:blipFill>
          <a:blip r:embed="rId2"/>
          <a:stretch>
            <a:fillRect/>
          </a:stretch>
        </p:blipFill>
        <p:spPr>
          <a:xfrm>
            <a:off x="343637" y="1186485"/>
            <a:ext cx="11672570" cy="57785"/>
          </a:xfrm>
          <a:prstGeom prst="rect">
            <a:avLst/>
          </a:prstGeom>
        </p:spPr>
      </p:pic>
      <p:sp>
        <p:nvSpPr>
          <p:cNvPr id="8" name="Freeform 7">
            <a:extLst>
              <a:ext uri="{FF2B5EF4-FFF2-40B4-BE49-F238E27FC236}">
                <a16:creationId xmlns:a16="http://schemas.microsoft.com/office/drawing/2014/main" id="{384A3DF6-1D4E-BC4E-98AF-B946310EC020}"/>
              </a:ext>
            </a:extLst>
          </p:cNvPr>
          <p:cNvSpPr/>
          <p:nvPr userDrawn="1"/>
        </p:nvSpPr>
        <p:spPr>
          <a:xfrm>
            <a:off x="8866391" y="0"/>
            <a:ext cx="1892422" cy="946211"/>
          </a:xfrm>
          <a:custGeom>
            <a:avLst/>
            <a:gdLst>
              <a:gd name="connsiteX0" fmla="*/ 0 w 1892422"/>
              <a:gd name="connsiteY0" fmla="*/ 0 h 946211"/>
              <a:gd name="connsiteX1" fmla="*/ 1892422 w 1892422"/>
              <a:gd name="connsiteY1" fmla="*/ 0 h 946211"/>
              <a:gd name="connsiteX2" fmla="*/ 946211 w 1892422"/>
              <a:gd name="connsiteY2" fmla="*/ 946211 h 946211"/>
              <a:gd name="connsiteX3" fmla="*/ 0 w 1892422"/>
              <a:gd name="connsiteY3" fmla="*/ 0 h 946211"/>
            </a:gdLst>
            <a:ahLst/>
            <a:cxnLst>
              <a:cxn ang="0">
                <a:pos x="connsiteX0" y="connsiteY0"/>
              </a:cxn>
              <a:cxn ang="0">
                <a:pos x="connsiteX1" y="connsiteY1"/>
              </a:cxn>
              <a:cxn ang="0">
                <a:pos x="connsiteX2" y="connsiteY2"/>
              </a:cxn>
              <a:cxn ang="0">
                <a:pos x="connsiteX3" y="connsiteY3"/>
              </a:cxn>
            </a:cxnLst>
            <a:rect l="l" t="t" r="r" b="b"/>
            <a:pathLst>
              <a:path w="1892422" h="946211">
                <a:moveTo>
                  <a:pt x="0" y="0"/>
                </a:moveTo>
                <a:lnTo>
                  <a:pt x="1892422" y="0"/>
                </a:lnTo>
                <a:cubicBezTo>
                  <a:pt x="1892422" y="522578"/>
                  <a:pt x="1468789" y="946211"/>
                  <a:pt x="946211" y="946211"/>
                </a:cubicBezTo>
                <a:cubicBezTo>
                  <a:pt x="423633" y="946211"/>
                  <a:pt x="0" y="522578"/>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12">
            <a:extLst>
              <a:ext uri="{FF2B5EF4-FFF2-40B4-BE49-F238E27FC236}">
                <a16:creationId xmlns:a16="http://schemas.microsoft.com/office/drawing/2014/main" id="{FC7705F3-C561-5F49-B550-5B26582C3E89}"/>
              </a:ext>
            </a:extLst>
          </p:cNvPr>
          <p:cNvSpPr/>
          <p:nvPr userDrawn="1"/>
        </p:nvSpPr>
        <p:spPr>
          <a:xfrm rot="5400000">
            <a:off x="474363" y="3375830"/>
            <a:ext cx="3007807" cy="3956533"/>
          </a:xfrm>
          <a:custGeom>
            <a:avLst/>
            <a:gdLst>
              <a:gd name="connsiteX0" fmla="*/ 2715891 w 2742120"/>
              <a:gd name="connsiteY0" fmla="*/ 0 h 3701235"/>
              <a:gd name="connsiteX1" fmla="*/ 2742120 w 2742120"/>
              <a:gd name="connsiteY1" fmla="*/ 1325 h 3701235"/>
              <a:gd name="connsiteX2" fmla="*/ 2742120 w 2742120"/>
              <a:gd name="connsiteY2" fmla="*/ 3701235 h 3701235"/>
              <a:gd name="connsiteX3" fmla="*/ 187148 w 2742120"/>
              <a:gd name="connsiteY3" fmla="*/ 3701235 h 3701235"/>
              <a:gd name="connsiteX4" fmla="*/ 122101 w 2742120"/>
              <a:gd name="connsiteY4" fmla="*/ 3523514 h 3701235"/>
              <a:gd name="connsiteX5" fmla="*/ 0 w 2742120"/>
              <a:gd name="connsiteY5" fmla="*/ 2715891 h 3701235"/>
              <a:gd name="connsiteX6" fmla="*/ 2715891 w 2742120"/>
              <a:gd name="connsiteY6" fmla="*/ 0 h 3701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2120" h="3701235">
                <a:moveTo>
                  <a:pt x="2715891" y="0"/>
                </a:moveTo>
                <a:lnTo>
                  <a:pt x="2742120" y="1325"/>
                </a:lnTo>
                <a:lnTo>
                  <a:pt x="2742120" y="3701235"/>
                </a:lnTo>
                <a:lnTo>
                  <a:pt x="187148" y="3701235"/>
                </a:lnTo>
                <a:lnTo>
                  <a:pt x="122101" y="3523514"/>
                </a:lnTo>
                <a:cubicBezTo>
                  <a:pt x="42748" y="3268386"/>
                  <a:pt x="0" y="2997131"/>
                  <a:pt x="0" y="2715891"/>
                </a:cubicBezTo>
                <a:cubicBezTo>
                  <a:pt x="0" y="1215946"/>
                  <a:pt x="1215946" y="0"/>
                  <a:pt x="2715891" y="0"/>
                </a:cubicBezTo>
                <a:close/>
              </a:path>
            </a:pathLst>
          </a:custGeom>
          <a:solidFill>
            <a:srgbClr val="FF901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a:extLst>
              <a:ext uri="{FF2B5EF4-FFF2-40B4-BE49-F238E27FC236}">
                <a16:creationId xmlns:a16="http://schemas.microsoft.com/office/drawing/2014/main" id="{426042BD-0BBC-B245-859A-1A8F775202A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812602" y="6216529"/>
            <a:ext cx="1930400" cy="249678"/>
          </a:xfrm>
          <a:prstGeom prst="rect">
            <a:avLst/>
          </a:prstGeom>
        </p:spPr>
      </p:pic>
    </p:spTree>
    <p:extLst>
      <p:ext uri="{BB962C8B-B14F-4D97-AF65-F5344CB8AC3E}">
        <p14:creationId xmlns:p14="http://schemas.microsoft.com/office/powerpoint/2010/main" val="1110207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6_Title Slide">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3228F02-C358-AB4C-8C3C-A211A554623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812602" y="6358511"/>
            <a:ext cx="1930400" cy="249678"/>
          </a:xfrm>
          <a:prstGeom prst="rect">
            <a:avLst/>
          </a:prstGeom>
        </p:spPr>
      </p:pic>
      <p:sp>
        <p:nvSpPr>
          <p:cNvPr id="5" name="Title 1">
            <a:extLst>
              <a:ext uri="{FF2B5EF4-FFF2-40B4-BE49-F238E27FC236}">
                <a16:creationId xmlns:a16="http://schemas.microsoft.com/office/drawing/2014/main" id="{796686C6-E3B3-CD48-AE43-D7FB45FB08CD}"/>
              </a:ext>
            </a:extLst>
          </p:cNvPr>
          <p:cNvSpPr>
            <a:spLocks noGrp="1"/>
          </p:cNvSpPr>
          <p:nvPr>
            <p:ph type="ctrTitle"/>
          </p:nvPr>
        </p:nvSpPr>
        <p:spPr>
          <a:xfrm>
            <a:off x="234779" y="524357"/>
            <a:ext cx="10070756" cy="422738"/>
          </a:xfrm>
          <a:prstGeom prst="rect">
            <a:avLst/>
          </a:prstGeom>
        </p:spPr>
        <p:txBody>
          <a:bodyPr anchor="t">
            <a:noAutofit/>
          </a:bodyPr>
          <a:lstStyle>
            <a:lvl1pPr algn="l">
              <a:defRPr sz="3600" b="1">
                <a:solidFill>
                  <a:schemeClr val="bg1"/>
                </a:solidFill>
                <a:latin typeface="Roboto Slab" pitchFamily="2" charset="0"/>
                <a:ea typeface="Roboto Slab" pitchFamily="2" charset="0"/>
              </a:defRPr>
            </a:lvl1pPr>
          </a:lstStyle>
          <a:p>
            <a:r>
              <a:rPr lang="en-US" dirty="0"/>
              <a:t>Click to edit Master title style</a:t>
            </a:r>
          </a:p>
        </p:txBody>
      </p:sp>
    </p:spTree>
    <p:extLst>
      <p:ext uri="{BB962C8B-B14F-4D97-AF65-F5344CB8AC3E}">
        <p14:creationId xmlns:p14="http://schemas.microsoft.com/office/powerpoint/2010/main" val="38011974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4_Title Slide">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3228F02-C358-AB4C-8C3C-A211A554623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812602" y="6358511"/>
            <a:ext cx="1930400" cy="249678"/>
          </a:xfrm>
          <a:prstGeom prst="rect">
            <a:avLst/>
          </a:prstGeom>
        </p:spPr>
      </p:pic>
      <p:sp>
        <p:nvSpPr>
          <p:cNvPr id="7" name="Title 1">
            <a:extLst>
              <a:ext uri="{FF2B5EF4-FFF2-40B4-BE49-F238E27FC236}">
                <a16:creationId xmlns:a16="http://schemas.microsoft.com/office/drawing/2014/main" id="{A4506308-8913-624B-9406-854F58AC769B}"/>
              </a:ext>
            </a:extLst>
          </p:cNvPr>
          <p:cNvSpPr>
            <a:spLocks noGrp="1"/>
          </p:cNvSpPr>
          <p:nvPr>
            <p:ph type="ctrTitle"/>
          </p:nvPr>
        </p:nvSpPr>
        <p:spPr>
          <a:xfrm>
            <a:off x="234779" y="524357"/>
            <a:ext cx="10070756" cy="422738"/>
          </a:xfrm>
          <a:prstGeom prst="rect">
            <a:avLst/>
          </a:prstGeom>
        </p:spPr>
        <p:txBody>
          <a:bodyPr anchor="t">
            <a:noAutofit/>
          </a:bodyPr>
          <a:lstStyle>
            <a:lvl1pPr algn="l">
              <a:defRPr sz="3600" b="1">
                <a:solidFill>
                  <a:schemeClr val="bg1"/>
                </a:solidFill>
                <a:latin typeface="Roboto Slab" pitchFamily="2" charset="0"/>
                <a:ea typeface="Roboto Slab" pitchFamily="2" charset="0"/>
              </a:defRPr>
            </a:lvl1pPr>
          </a:lstStyle>
          <a:p>
            <a:r>
              <a:rPr lang="en-US" dirty="0"/>
              <a:t>Click to edit Master title style</a:t>
            </a:r>
          </a:p>
        </p:txBody>
      </p:sp>
      <p:pic>
        <p:nvPicPr>
          <p:cNvPr id="8" name="Picture 7">
            <a:extLst>
              <a:ext uri="{FF2B5EF4-FFF2-40B4-BE49-F238E27FC236}">
                <a16:creationId xmlns:a16="http://schemas.microsoft.com/office/drawing/2014/main" id="{1CE563FE-1065-C84F-AC57-2B7BD2E5B720}"/>
              </a:ext>
            </a:extLst>
          </p:cNvPr>
          <p:cNvPicPr>
            <a:picLocks noChangeAspect="1"/>
          </p:cNvPicPr>
          <p:nvPr userDrawn="1"/>
        </p:nvPicPr>
        <p:blipFill>
          <a:blip r:embed="rId3"/>
          <a:stretch>
            <a:fillRect/>
          </a:stretch>
        </p:blipFill>
        <p:spPr>
          <a:xfrm>
            <a:off x="343637" y="1186485"/>
            <a:ext cx="11672570" cy="57785"/>
          </a:xfrm>
          <a:prstGeom prst="rect">
            <a:avLst/>
          </a:prstGeom>
        </p:spPr>
      </p:pic>
    </p:spTree>
    <p:extLst>
      <p:ext uri="{BB962C8B-B14F-4D97-AF65-F5344CB8AC3E}">
        <p14:creationId xmlns:p14="http://schemas.microsoft.com/office/powerpoint/2010/main" val="36462732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1_Title Slide">
    <p:bg>
      <p:bgPr>
        <a:solidFill>
          <a:srgbClr val="FF9014"/>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A9A8CFF9-BD05-FA43-A0F3-29AE211DC7EB}"/>
              </a:ext>
            </a:extLst>
          </p:cNvPr>
          <p:cNvSpPr/>
          <p:nvPr userDrawn="1"/>
        </p:nvSpPr>
        <p:spPr>
          <a:xfrm>
            <a:off x="1813560" y="0"/>
            <a:ext cx="8610600" cy="6858000"/>
          </a:xfrm>
          <a:custGeom>
            <a:avLst/>
            <a:gdLst>
              <a:gd name="connsiteX0" fmla="*/ 1927799 w 8610600"/>
              <a:gd name="connsiteY0" fmla="*/ 0 h 6858000"/>
              <a:gd name="connsiteX1" fmla="*/ 6682801 w 8610600"/>
              <a:gd name="connsiteY1" fmla="*/ 0 h 6858000"/>
              <a:gd name="connsiteX2" fmla="*/ 6712434 w 8610600"/>
              <a:gd name="connsiteY2" fmla="*/ 18998 h 6858000"/>
              <a:gd name="connsiteX3" fmla="*/ 8610600 w 8610600"/>
              <a:gd name="connsiteY3" fmla="*/ 3589020 h 6858000"/>
              <a:gd name="connsiteX4" fmla="*/ 7200087 w 8610600"/>
              <a:gd name="connsiteY4" fmla="*/ 6775881 h 6858000"/>
              <a:gd name="connsiteX5" fmla="*/ 7105286 w 8610600"/>
              <a:gd name="connsiteY5" fmla="*/ 6858000 h 6858000"/>
              <a:gd name="connsiteX6" fmla="*/ 1505314 w 8610600"/>
              <a:gd name="connsiteY6" fmla="*/ 6858000 h 6858000"/>
              <a:gd name="connsiteX7" fmla="*/ 1410514 w 8610600"/>
              <a:gd name="connsiteY7" fmla="*/ 6775881 h 6858000"/>
              <a:gd name="connsiteX8" fmla="*/ 0 w 8610600"/>
              <a:gd name="connsiteY8" fmla="*/ 3589020 h 6858000"/>
              <a:gd name="connsiteX9" fmla="*/ 1898166 w 8610600"/>
              <a:gd name="connsiteY9" fmla="*/ 189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10600" h="6858000">
                <a:moveTo>
                  <a:pt x="1927799" y="0"/>
                </a:moveTo>
                <a:lnTo>
                  <a:pt x="6682801" y="0"/>
                </a:lnTo>
                <a:lnTo>
                  <a:pt x="6712434" y="18998"/>
                </a:lnTo>
                <a:cubicBezTo>
                  <a:pt x="7857652" y="792691"/>
                  <a:pt x="8610600" y="2102925"/>
                  <a:pt x="8610600" y="3589020"/>
                </a:cubicBezTo>
                <a:cubicBezTo>
                  <a:pt x="8610600" y="4852201"/>
                  <a:pt x="8066595" y="5988322"/>
                  <a:pt x="7200087" y="6775881"/>
                </a:cubicBezTo>
                <a:lnTo>
                  <a:pt x="7105286" y="6858000"/>
                </a:lnTo>
                <a:lnTo>
                  <a:pt x="1505314" y="6858000"/>
                </a:lnTo>
                <a:lnTo>
                  <a:pt x="1410514" y="6775881"/>
                </a:lnTo>
                <a:cubicBezTo>
                  <a:pt x="544005" y="5988322"/>
                  <a:pt x="0" y="4852201"/>
                  <a:pt x="0" y="3589020"/>
                </a:cubicBezTo>
                <a:cubicBezTo>
                  <a:pt x="0" y="2102925"/>
                  <a:pt x="752949" y="792691"/>
                  <a:pt x="1898166" y="18998"/>
                </a:cubicBezTo>
                <a:close/>
              </a:path>
            </a:pathLst>
          </a:custGeom>
          <a:solidFill>
            <a:srgbClr val="718F9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8619DAA6-2AE6-6646-8E36-28BC68A0CA9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797879" y="6213722"/>
            <a:ext cx="1930400" cy="249678"/>
          </a:xfrm>
          <a:prstGeom prst="rect">
            <a:avLst/>
          </a:prstGeom>
        </p:spPr>
      </p:pic>
    </p:spTree>
    <p:extLst>
      <p:ext uri="{BB962C8B-B14F-4D97-AF65-F5344CB8AC3E}">
        <p14:creationId xmlns:p14="http://schemas.microsoft.com/office/powerpoint/2010/main" val="8117282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7_Title Slide">
    <p:bg>
      <p:bgPr>
        <a:solidFill>
          <a:srgbClr val="FF9014"/>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EFB4FB-2529-4740-A62E-C998810F3EE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797879" y="6213722"/>
            <a:ext cx="1930400" cy="249678"/>
          </a:xfrm>
          <a:prstGeom prst="rect">
            <a:avLst/>
          </a:prstGeom>
        </p:spPr>
      </p:pic>
    </p:spTree>
    <p:extLst>
      <p:ext uri="{BB962C8B-B14F-4D97-AF65-F5344CB8AC3E}">
        <p14:creationId xmlns:p14="http://schemas.microsoft.com/office/powerpoint/2010/main" val="2062998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Title Slide">
    <p:bg>
      <p:bgPr>
        <a:solidFill>
          <a:srgbClr val="718F90"/>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0981F2B-3FBF-2E4F-AA0E-C076EA730C1C}"/>
              </a:ext>
            </a:extLst>
          </p:cNvPr>
          <p:cNvPicPr>
            <a:picLocks noChangeAspect="1"/>
          </p:cNvPicPr>
          <p:nvPr userDrawn="1"/>
        </p:nvPicPr>
        <p:blipFill>
          <a:blip r:embed="rId2"/>
          <a:stretch>
            <a:fillRect/>
          </a:stretch>
        </p:blipFill>
        <p:spPr>
          <a:xfrm>
            <a:off x="343637" y="1411772"/>
            <a:ext cx="11672570" cy="57785"/>
          </a:xfrm>
          <a:prstGeom prst="rect">
            <a:avLst/>
          </a:prstGeom>
        </p:spPr>
      </p:pic>
      <p:sp>
        <p:nvSpPr>
          <p:cNvPr id="6" name="Freeform 5">
            <a:extLst>
              <a:ext uri="{FF2B5EF4-FFF2-40B4-BE49-F238E27FC236}">
                <a16:creationId xmlns:a16="http://schemas.microsoft.com/office/drawing/2014/main" id="{85682BB6-F8CE-5F4F-A913-4C46D67EB4CF}"/>
              </a:ext>
            </a:extLst>
          </p:cNvPr>
          <p:cNvSpPr/>
          <p:nvPr userDrawn="1"/>
        </p:nvSpPr>
        <p:spPr>
          <a:xfrm>
            <a:off x="6933109" y="0"/>
            <a:ext cx="5258892" cy="4039437"/>
          </a:xfrm>
          <a:custGeom>
            <a:avLst/>
            <a:gdLst>
              <a:gd name="connsiteX0" fmla="*/ 3441 w 6008917"/>
              <a:gd name="connsiteY0" fmla="*/ 0 h 4615543"/>
              <a:gd name="connsiteX1" fmla="*/ 6008917 w 6008917"/>
              <a:gd name="connsiteY1" fmla="*/ 0 h 4615543"/>
              <a:gd name="connsiteX2" fmla="*/ 6008917 w 6008917"/>
              <a:gd name="connsiteY2" fmla="*/ 4347367 h 4615543"/>
              <a:gd name="connsiteX3" fmla="*/ 5811530 w 6008917"/>
              <a:gd name="connsiteY3" fmla="*/ 4414155 h 4615543"/>
              <a:gd name="connsiteX4" fmla="*/ 4479472 w 6008917"/>
              <a:gd name="connsiteY4" fmla="*/ 4615543 h 4615543"/>
              <a:gd name="connsiteX5" fmla="*/ 0 w 6008917"/>
              <a:gd name="connsiteY5" fmla="*/ 136071 h 4615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08917" h="4615543">
                <a:moveTo>
                  <a:pt x="3441" y="0"/>
                </a:moveTo>
                <a:lnTo>
                  <a:pt x="6008917" y="0"/>
                </a:lnTo>
                <a:lnTo>
                  <a:pt x="6008917" y="4347367"/>
                </a:lnTo>
                <a:lnTo>
                  <a:pt x="5811530" y="4414155"/>
                </a:lnTo>
                <a:cubicBezTo>
                  <a:pt x="5390733" y="4545036"/>
                  <a:pt x="4943337" y="4615543"/>
                  <a:pt x="4479472" y="4615543"/>
                </a:cubicBezTo>
                <a:cubicBezTo>
                  <a:pt x="2005528" y="4615543"/>
                  <a:pt x="0" y="2610015"/>
                  <a:pt x="0" y="136071"/>
                </a:cubicBezTo>
                <a:close/>
              </a:path>
            </a:pathLst>
          </a:custGeom>
          <a:solidFill>
            <a:srgbClr val="FF901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itle 1">
            <a:extLst>
              <a:ext uri="{FF2B5EF4-FFF2-40B4-BE49-F238E27FC236}">
                <a16:creationId xmlns:a16="http://schemas.microsoft.com/office/drawing/2014/main" id="{9062FC09-3B92-114A-92CA-63AAFE030551}"/>
              </a:ext>
            </a:extLst>
          </p:cNvPr>
          <p:cNvSpPr>
            <a:spLocks noGrp="1"/>
          </p:cNvSpPr>
          <p:nvPr>
            <p:ph type="ctrTitle"/>
          </p:nvPr>
        </p:nvSpPr>
        <p:spPr>
          <a:xfrm>
            <a:off x="234779" y="644278"/>
            <a:ext cx="10070756" cy="422738"/>
          </a:xfrm>
          <a:prstGeom prst="rect">
            <a:avLst/>
          </a:prstGeom>
        </p:spPr>
        <p:txBody>
          <a:bodyPr anchor="t">
            <a:noAutofit/>
          </a:bodyPr>
          <a:lstStyle>
            <a:lvl1pPr algn="l">
              <a:defRPr sz="3600" b="1">
                <a:solidFill>
                  <a:schemeClr val="bg1"/>
                </a:solidFill>
                <a:latin typeface="Roboto Slab" pitchFamily="2" charset="0"/>
                <a:ea typeface="Roboto Slab" pitchFamily="2" charset="0"/>
              </a:defRPr>
            </a:lvl1pPr>
          </a:lstStyle>
          <a:p>
            <a:r>
              <a:rPr lang="en-US" dirty="0"/>
              <a:t>Click to edit Master title style</a:t>
            </a:r>
          </a:p>
        </p:txBody>
      </p:sp>
      <p:pic>
        <p:nvPicPr>
          <p:cNvPr id="11" name="Picture 10">
            <a:extLst>
              <a:ext uri="{FF2B5EF4-FFF2-40B4-BE49-F238E27FC236}">
                <a16:creationId xmlns:a16="http://schemas.microsoft.com/office/drawing/2014/main" id="{ED578F3E-E77B-F240-9D7D-FC4838AFE24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797879" y="6213722"/>
            <a:ext cx="1930400" cy="249678"/>
          </a:xfrm>
          <a:prstGeom prst="rect">
            <a:avLst/>
          </a:prstGeom>
        </p:spPr>
      </p:pic>
    </p:spTree>
    <p:extLst>
      <p:ext uri="{BB962C8B-B14F-4D97-AF65-F5344CB8AC3E}">
        <p14:creationId xmlns:p14="http://schemas.microsoft.com/office/powerpoint/2010/main" val="37135252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8_Title Slide">
    <p:bg>
      <p:bgPr>
        <a:solidFill>
          <a:srgbClr val="FF9014"/>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F0788E5E-1356-8746-B1AE-B2EE2B312058}"/>
              </a:ext>
            </a:extLst>
          </p:cNvPr>
          <p:cNvSpPr/>
          <p:nvPr userDrawn="1"/>
        </p:nvSpPr>
        <p:spPr>
          <a:xfrm>
            <a:off x="6822210" y="0"/>
            <a:ext cx="5369790" cy="6858000"/>
          </a:xfrm>
          <a:custGeom>
            <a:avLst/>
            <a:gdLst>
              <a:gd name="connsiteX0" fmla="*/ 1927799 w 5369790"/>
              <a:gd name="connsiteY0" fmla="*/ 0 h 6858000"/>
              <a:gd name="connsiteX1" fmla="*/ 5369790 w 5369790"/>
              <a:gd name="connsiteY1" fmla="*/ 0 h 6858000"/>
              <a:gd name="connsiteX2" fmla="*/ 5369790 w 5369790"/>
              <a:gd name="connsiteY2" fmla="*/ 6858000 h 6858000"/>
              <a:gd name="connsiteX3" fmla="*/ 1505314 w 5369790"/>
              <a:gd name="connsiteY3" fmla="*/ 6858000 h 6858000"/>
              <a:gd name="connsiteX4" fmla="*/ 1410514 w 5369790"/>
              <a:gd name="connsiteY4" fmla="*/ 6775881 h 6858000"/>
              <a:gd name="connsiteX5" fmla="*/ 0 w 5369790"/>
              <a:gd name="connsiteY5" fmla="*/ 3589020 h 6858000"/>
              <a:gd name="connsiteX6" fmla="*/ 1898166 w 5369790"/>
              <a:gd name="connsiteY6" fmla="*/ 189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69790" h="6858000">
                <a:moveTo>
                  <a:pt x="1927799" y="0"/>
                </a:moveTo>
                <a:lnTo>
                  <a:pt x="5369790" y="0"/>
                </a:lnTo>
                <a:lnTo>
                  <a:pt x="5369790" y="6858000"/>
                </a:lnTo>
                <a:lnTo>
                  <a:pt x="1505314" y="6858000"/>
                </a:lnTo>
                <a:lnTo>
                  <a:pt x="1410514" y="6775881"/>
                </a:lnTo>
                <a:cubicBezTo>
                  <a:pt x="544005" y="5988322"/>
                  <a:pt x="0" y="4852201"/>
                  <a:pt x="0" y="3589020"/>
                </a:cubicBezTo>
                <a:cubicBezTo>
                  <a:pt x="0" y="2102925"/>
                  <a:pt x="752949" y="792691"/>
                  <a:pt x="1898166" y="18998"/>
                </a:cubicBezTo>
                <a:close/>
              </a:path>
            </a:pathLst>
          </a:custGeom>
          <a:solidFill>
            <a:srgbClr val="718F9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5F84574C-B41B-0C4C-B711-31C75585D7F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797879" y="6213722"/>
            <a:ext cx="1930400" cy="249678"/>
          </a:xfrm>
          <a:prstGeom prst="rect">
            <a:avLst/>
          </a:prstGeom>
        </p:spPr>
      </p:pic>
    </p:spTree>
    <p:extLst>
      <p:ext uri="{BB962C8B-B14F-4D97-AF65-F5344CB8AC3E}">
        <p14:creationId xmlns:p14="http://schemas.microsoft.com/office/powerpoint/2010/main" val="26806568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9_Title Slide">
    <p:bg>
      <p:bgPr>
        <a:solidFill>
          <a:srgbClr val="FF9014"/>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09B981A-4DA1-EF4C-A938-AFC383E6A908}"/>
              </a:ext>
            </a:extLst>
          </p:cNvPr>
          <p:cNvSpPr>
            <a:spLocks noGrp="1"/>
          </p:cNvSpPr>
          <p:nvPr>
            <p:ph type="ctrTitle"/>
          </p:nvPr>
        </p:nvSpPr>
        <p:spPr>
          <a:xfrm>
            <a:off x="234779" y="524357"/>
            <a:ext cx="10070756" cy="422738"/>
          </a:xfrm>
          <a:prstGeom prst="rect">
            <a:avLst/>
          </a:prstGeom>
        </p:spPr>
        <p:txBody>
          <a:bodyPr anchor="t">
            <a:noAutofit/>
          </a:bodyPr>
          <a:lstStyle>
            <a:lvl1pPr algn="l">
              <a:defRPr sz="3600" b="1">
                <a:solidFill>
                  <a:schemeClr val="bg1"/>
                </a:solidFill>
                <a:latin typeface="Roboto Slab" pitchFamily="2" charset="0"/>
                <a:ea typeface="Roboto Slab" pitchFamily="2" charset="0"/>
              </a:defRPr>
            </a:lvl1pPr>
          </a:lstStyle>
          <a:p>
            <a:r>
              <a:rPr lang="en-US" dirty="0"/>
              <a:t>Click to edit Master title style</a:t>
            </a:r>
          </a:p>
        </p:txBody>
      </p:sp>
      <p:pic>
        <p:nvPicPr>
          <p:cNvPr id="6" name="Picture 5">
            <a:extLst>
              <a:ext uri="{FF2B5EF4-FFF2-40B4-BE49-F238E27FC236}">
                <a16:creationId xmlns:a16="http://schemas.microsoft.com/office/drawing/2014/main" id="{C9A62421-CA30-9C4D-BFDF-0C4C57554D13}"/>
              </a:ext>
            </a:extLst>
          </p:cNvPr>
          <p:cNvPicPr>
            <a:picLocks noChangeAspect="1"/>
          </p:cNvPicPr>
          <p:nvPr userDrawn="1"/>
        </p:nvPicPr>
        <p:blipFill>
          <a:blip r:embed="rId2"/>
          <a:stretch>
            <a:fillRect/>
          </a:stretch>
        </p:blipFill>
        <p:spPr>
          <a:xfrm>
            <a:off x="343637" y="1186485"/>
            <a:ext cx="11672570" cy="57785"/>
          </a:xfrm>
          <a:prstGeom prst="rect">
            <a:avLst/>
          </a:prstGeom>
        </p:spPr>
      </p:pic>
      <p:pic>
        <p:nvPicPr>
          <p:cNvPr id="4" name="Picture 3">
            <a:extLst>
              <a:ext uri="{FF2B5EF4-FFF2-40B4-BE49-F238E27FC236}">
                <a16:creationId xmlns:a16="http://schemas.microsoft.com/office/drawing/2014/main" id="{2DAC81E6-EBE8-8E4D-9D94-CB0ED6E7D7AE}"/>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812602" y="6216529"/>
            <a:ext cx="1930400" cy="249678"/>
          </a:xfrm>
          <a:prstGeom prst="rect">
            <a:avLst/>
          </a:prstGeom>
        </p:spPr>
      </p:pic>
    </p:spTree>
    <p:extLst>
      <p:ext uri="{BB962C8B-B14F-4D97-AF65-F5344CB8AC3E}">
        <p14:creationId xmlns:p14="http://schemas.microsoft.com/office/powerpoint/2010/main" val="16388349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9_Title Slide">
    <p:bg>
      <p:bgPr>
        <a:solidFill>
          <a:schemeClr val="bg1">
            <a:alpha val="18000"/>
          </a:schemeClr>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840A252-7BD5-CC42-BBD4-AF87A2D5489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887048" y="0"/>
            <a:ext cx="10304952" cy="6858000"/>
          </a:xfrm>
          <a:prstGeom prst="rect">
            <a:avLst/>
          </a:prstGeom>
        </p:spPr>
      </p:pic>
      <p:sp>
        <p:nvSpPr>
          <p:cNvPr id="14" name="Rectangle 13">
            <a:extLst>
              <a:ext uri="{FF2B5EF4-FFF2-40B4-BE49-F238E27FC236}">
                <a16:creationId xmlns:a16="http://schemas.microsoft.com/office/drawing/2014/main" id="{0181BC82-2C30-734A-9836-9F9FEF106C3F}"/>
              </a:ext>
            </a:extLst>
          </p:cNvPr>
          <p:cNvSpPr/>
          <p:nvPr userDrawn="1"/>
        </p:nvSpPr>
        <p:spPr>
          <a:xfrm flipH="1">
            <a:off x="0" y="0"/>
            <a:ext cx="148748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a:extLst>
              <a:ext uri="{FF2B5EF4-FFF2-40B4-BE49-F238E27FC236}">
                <a16:creationId xmlns:a16="http://schemas.microsoft.com/office/drawing/2014/main" id="{5646ECB9-4745-8545-B22C-4AD0414A1CE3}"/>
              </a:ext>
            </a:extLst>
          </p:cNvPr>
          <p:cNvSpPr/>
          <p:nvPr userDrawn="1"/>
        </p:nvSpPr>
        <p:spPr>
          <a:xfrm>
            <a:off x="20320" y="0"/>
            <a:ext cx="8489241" cy="6858000"/>
          </a:xfrm>
          <a:custGeom>
            <a:avLst/>
            <a:gdLst>
              <a:gd name="connsiteX0" fmla="*/ 0 w 8489241"/>
              <a:gd name="connsiteY0" fmla="*/ 0 h 6858000"/>
              <a:gd name="connsiteX1" fmla="*/ 8489241 w 8489241"/>
              <a:gd name="connsiteY1" fmla="*/ 0 h 6858000"/>
              <a:gd name="connsiteX2" fmla="*/ 8391614 w 8489241"/>
              <a:gd name="connsiteY2" fmla="*/ 112704 h 6858000"/>
              <a:gd name="connsiteX3" fmla="*/ 7201095 w 8489241"/>
              <a:gd name="connsiteY3" fmla="*/ 3429000 h 6858000"/>
              <a:gd name="connsiteX4" fmla="*/ 8391614 w 8489241"/>
              <a:gd name="connsiteY4" fmla="*/ 6745296 h 6858000"/>
              <a:gd name="connsiteX5" fmla="*/ 8489241 w 8489241"/>
              <a:gd name="connsiteY5" fmla="*/ 6858000 h 6858000"/>
              <a:gd name="connsiteX6" fmla="*/ 0 w 8489241"/>
              <a:gd name="connsiteY6" fmla="*/ 6858000 h 6858000"/>
              <a:gd name="connsiteX7" fmla="*/ 97627 w 8489241"/>
              <a:gd name="connsiteY7" fmla="*/ 6745296 h 6858000"/>
              <a:gd name="connsiteX8" fmla="*/ 1288146 w 8489241"/>
              <a:gd name="connsiteY8" fmla="*/ 3429000 h 6858000"/>
              <a:gd name="connsiteX9" fmla="*/ 97627 w 8489241"/>
              <a:gd name="connsiteY9" fmla="*/ 112704 h 6858000"/>
              <a:gd name="connsiteX10" fmla="*/ 0 w 8489241"/>
              <a:gd name="connsiteY10"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89241" h="6858000">
                <a:moveTo>
                  <a:pt x="0" y="0"/>
                </a:moveTo>
                <a:lnTo>
                  <a:pt x="8489241" y="0"/>
                </a:lnTo>
                <a:lnTo>
                  <a:pt x="8391614" y="112704"/>
                </a:lnTo>
                <a:cubicBezTo>
                  <a:pt x="7647872" y="1013911"/>
                  <a:pt x="7201095" y="2169281"/>
                  <a:pt x="7201095" y="3429000"/>
                </a:cubicBezTo>
                <a:cubicBezTo>
                  <a:pt x="7201095" y="4688720"/>
                  <a:pt x="7647872" y="5844089"/>
                  <a:pt x="8391614" y="6745296"/>
                </a:cubicBezTo>
                <a:lnTo>
                  <a:pt x="8489241" y="6858000"/>
                </a:lnTo>
                <a:lnTo>
                  <a:pt x="0" y="6858000"/>
                </a:lnTo>
                <a:lnTo>
                  <a:pt x="97627" y="6745296"/>
                </a:lnTo>
                <a:cubicBezTo>
                  <a:pt x="841369" y="5844089"/>
                  <a:pt x="1288146" y="4688720"/>
                  <a:pt x="1288146" y="3429000"/>
                </a:cubicBezTo>
                <a:cubicBezTo>
                  <a:pt x="1288146" y="2169281"/>
                  <a:pt x="841369" y="1013911"/>
                  <a:pt x="97627" y="112704"/>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936E3A4B-C3A8-E043-9571-8F5AF3230E49}"/>
              </a:ext>
            </a:extLst>
          </p:cNvPr>
          <p:cNvPicPr>
            <a:picLocks noChangeAspect="1"/>
          </p:cNvPicPr>
          <p:nvPr userDrawn="1"/>
        </p:nvPicPr>
        <p:blipFill>
          <a:blip r:embed="rId3"/>
          <a:stretch>
            <a:fillRect/>
          </a:stretch>
        </p:blipFill>
        <p:spPr>
          <a:xfrm>
            <a:off x="9812602" y="6356350"/>
            <a:ext cx="1930400" cy="254000"/>
          </a:xfrm>
          <a:prstGeom prst="rect">
            <a:avLst/>
          </a:prstGeom>
        </p:spPr>
      </p:pic>
      <p:pic>
        <p:nvPicPr>
          <p:cNvPr id="8" name="Picture 7">
            <a:extLst>
              <a:ext uri="{FF2B5EF4-FFF2-40B4-BE49-F238E27FC236}">
                <a16:creationId xmlns:a16="http://schemas.microsoft.com/office/drawing/2014/main" id="{10981F2B-3FBF-2E4F-AA0E-C076EA730C1C}"/>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t="-141784" r="38408" b="-153818"/>
          <a:stretch/>
        </p:blipFill>
        <p:spPr>
          <a:xfrm>
            <a:off x="234780" y="1045029"/>
            <a:ext cx="7189277" cy="228599"/>
          </a:xfrm>
          <a:prstGeom prst="rect">
            <a:avLst/>
          </a:prstGeom>
        </p:spPr>
      </p:pic>
      <p:pic>
        <p:nvPicPr>
          <p:cNvPr id="15" name="Picture 14">
            <a:extLst>
              <a:ext uri="{FF2B5EF4-FFF2-40B4-BE49-F238E27FC236}">
                <a16:creationId xmlns:a16="http://schemas.microsoft.com/office/drawing/2014/main" id="{9CCFCABA-F0D6-AE4E-85B7-415AD053C9FD}"/>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9812602" y="6358511"/>
            <a:ext cx="1930400" cy="249678"/>
          </a:xfrm>
          <a:prstGeom prst="rect">
            <a:avLst/>
          </a:prstGeom>
        </p:spPr>
      </p:pic>
      <p:sp>
        <p:nvSpPr>
          <p:cNvPr id="17" name="Title 1">
            <a:extLst>
              <a:ext uri="{FF2B5EF4-FFF2-40B4-BE49-F238E27FC236}">
                <a16:creationId xmlns:a16="http://schemas.microsoft.com/office/drawing/2014/main" id="{1788AEA1-5617-E140-9C69-7D2F8605BF83}"/>
              </a:ext>
            </a:extLst>
          </p:cNvPr>
          <p:cNvSpPr>
            <a:spLocks noGrp="1"/>
          </p:cNvSpPr>
          <p:nvPr>
            <p:ph type="ctrTitle"/>
          </p:nvPr>
        </p:nvSpPr>
        <p:spPr>
          <a:xfrm>
            <a:off x="234779" y="596203"/>
            <a:ext cx="10070756" cy="422738"/>
          </a:xfrm>
          <a:prstGeom prst="rect">
            <a:avLst/>
          </a:prstGeom>
        </p:spPr>
        <p:txBody>
          <a:bodyPr anchor="t">
            <a:normAutofit/>
          </a:bodyPr>
          <a:lstStyle>
            <a:lvl1pPr algn="l">
              <a:defRPr sz="2800">
                <a:solidFill>
                  <a:srgbClr val="FF9014"/>
                </a:solidFill>
                <a:latin typeface="Roboto Slab" pitchFamily="2" charset="0"/>
                <a:ea typeface="Roboto Slab" pitchFamily="2" charset="0"/>
              </a:defRPr>
            </a:lvl1pPr>
          </a:lstStyle>
          <a:p>
            <a:r>
              <a:rPr lang="en-US" dirty="0"/>
              <a:t>Click to edit Master title style</a:t>
            </a:r>
          </a:p>
        </p:txBody>
      </p:sp>
    </p:spTree>
    <p:extLst>
      <p:ext uri="{BB962C8B-B14F-4D97-AF65-F5344CB8AC3E}">
        <p14:creationId xmlns:p14="http://schemas.microsoft.com/office/powerpoint/2010/main" val="3629005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8_Title Slide">
    <p:bg>
      <p:bgPr>
        <a:solidFill>
          <a:schemeClr val="bg1">
            <a:alpha val="18000"/>
          </a:schemeClr>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840A252-7BD5-CC42-BBD4-AF87A2D5489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887048" y="0"/>
            <a:ext cx="10304951" cy="6857999"/>
          </a:xfrm>
          <a:prstGeom prst="rect">
            <a:avLst/>
          </a:prstGeom>
        </p:spPr>
      </p:pic>
      <p:sp>
        <p:nvSpPr>
          <p:cNvPr id="14" name="Rectangle 13">
            <a:extLst>
              <a:ext uri="{FF2B5EF4-FFF2-40B4-BE49-F238E27FC236}">
                <a16:creationId xmlns:a16="http://schemas.microsoft.com/office/drawing/2014/main" id="{0181BC82-2C30-734A-9836-9F9FEF106C3F}"/>
              </a:ext>
            </a:extLst>
          </p:cNvPr>
          <p:cNvSpPr/>
          <p:nvPr userDrawn="1"/>
        </p:nvSpPr>
        <p:spPr>
          <a:xfrm flipH="1">
            <a:off x="0" y="0"/>
            <a:ext cx="148748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a:extLst>
              <a:ext uri="{FF2B5EF4-FFF2-40B4-BE49-F238E27FC236}">
                <a16:creationId xmlns:a16="http://schemas.microsoft.com/office/drawing/2014/main" id="{5646ECB9-4745-8545-B22C-4AD0414A1CE3}"/>
              </a:ext>
            </a:extLst>
          </p:cNvPr>
          <p:cNvSpPr/>
          <p:nvPr userDrawn="1"/>
        </p:nvSpPr>
        <p:spPr>
          <a:xfrm>
            <a:off x="20320" y="0"/>
            <a:ext cx="8489241" cy="6858000"/>
          </a:xfrm>
          <a:custGeom>
            <a:avLst/>
            <a:gdLst>
              <a:gd name="connsiteX0" fmla="*/ 0 w 8489241"/>
              <a:gd name="connsiteY0" fmla="*/ 0 h 6858000"/>
              <a:gd name="connsiteX1" fmla="*/ 8489241 w 8489241"/>
              <a:gd name="connsiteY1" fmla="*/ 0 h 6858000"/>
              <a:gd name="connsiteX2" fmla="*/ 8391614 w 8489241"/>
              <a:gd name="connsiteY2" fmla="*/ 112704 h 6858000"/>
              <a:gd name="connsiteX3" fmla="*/ 7201095 w 8489241"/>
              <a:gd name="connsiteY3" fmla="*/ 3429000 h 6858000"/>
              <a:gd name="connsiteX4" fmla="*/ 8391614 w 8489241"/>
              <a:gd name="connsiteY4" fmla="*/ 6745296 h 6858000"/>
              <a:gd name="connsiteX5" fmla="*/ 8489241 w 8489241"/>
              <a:gd name="connsiteY5" fmla="*/ 6858000 h 6858000"/>
              <a:gd name="connsiteX6" fmla="*/ 0 w 8489241"/>
              <a:gd name="connsiteY6" fmla="*/ 6858000 h 6858000"/>
              <a:gd name="connsiteX7" fmla="*/ 97627 w 8489241"/>
              <a:gd name="connsiteY7" fmla="*/ 6745296 h 6858000"/>
              <a:gd name="connsiteX8" fmla="*/ 1288146 w 8489241"/>
              <a:gd name="connsiteY8" fmla="*/ 3429000 h 6858000"/>
              <a:gd name="connsiteX9" fmla="*/ 97627 w 8489241"/>
              <a:gd name="connsiteY9" fmla="*/ 112704 h 6858000"/>
              <a:gd name="connsiteX10" fmla="*/ 0 w 8489241"/>
              <a:gd name="connsiteY10"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89241" h="6858000">
                <a:moveTo>
                  <a:pt x="0" y="0"/>
                </a:moveTo>
                <a:lnTo>
                  <a:pt x="8489241" y="0"/>
                </a:lnTo>
                <a:lnTo>
                  <a:pt x="8391614" y="112704"/>
                </a:lnTo>
                <a:cubicBezTo>
                  <a:pt x="7647872" y="1013911"/>
                  <a:pt x="7201095" y="2169281"/>
                  <a:pt x="7201095" y="3429000"/>
                </a:cubicBezTo>
                <a:cubicBezTo>
                  <a:pt x="7201095" y="4688720"/>
                  <a:pt x="7647872" y="5844089"/>
                  <a:pt x="8391614" y="6745296"/>
                </a:cubicBezTo>
                <a:lnTo>
                  <a:pt x="8489241" y="6858000"/>
                </a:lnTo>
                <a:lnTo>
                  <a:pt x="0" y="6858000"/>
                </a:lnTo>
                <a:lnTo>
                  <a:pt x="97627" y="6745296"/>
                </a:lnTo>
                <a:cubicBezTo>
                  <a:pt x="841369" y="5844089"/>
                  <a:pt x="1288146" y="4688720"/>
                  <a:pt x="1288146" y="3429000"/>
                </a:cubicBezTo>
                <a:cubicBezTo>
                  <a:pt x="1288146" y="2169281"/>
                  <a:pt x="841369" y="1013911"/>
                  <a:pt x="97627" y="112704"/>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936E3A4B-C3A8-E043-9571-8F5AF3230E49}"/>
              </a:ext>
            </a:extLst>
          </p:cNvPr>
          <p:cNvPicPr>
            <a:picLocks noChangeAspect="1"/>
          </p:cNvPicPr>
          <p:nvPr userDrawn="1"/>
        </p:nvPicPr>
        <p:blipFill>
          <a:blip r:embed="rId3"/>
          <a:stretch>
            <a:fillRect/>
          </a:stretch>
        </p:blipFill>
        <p:spPr>
          <a:xfrm>
            <a:off x="9812602" y="6356350"/>
            <a:ext cx="1930400" cy="254000"/>
          </a:xfrm>
          <a:prstGeom prst="rect">
            <a:avLst/>
          </a:prstGeom>
        </p:spPr>
      </p:pic>
      <p:pic>
        <p:nvPicPr>
          <p:cNvPr id="15" name="Picture 14">
            <a:extLst>
              <a:ext uri="{FF2B5EF4-FFF2-40B4-BE49-F238E27FC236}">
                <a16:creationId xmlns:a16="http://schemas.microsoft.com/office/drawing/2014/main" id="{9CCFCABA-F0D6-AE4E-85B7-415AD053C9FD}"/>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9812602" y="6358511"/>
            <a:ext cx="1930400" cy="249678"/>
          </a:xfrm>
          <a:prstGeom prst="rect">
            <a:avLst/>
          </a:prstGeom>
        </p:spPr>
      </p:pic>
      <p:sp>
        <p:nvSpPr>
          <p:cNvPr id="17" name="Title 1">
            <a:extLst>
              <a:ext uri="{FF2B5EF4-FFF2-40B4-BE49-F238E27FC236}">
                <a16:creationId xmlns:a16="http://schemas.microsoft.com/office/drawing/2014/main" id="{442F79C2-7470-2F44-AD1E-DAC699EC284E}"/>
              </a:ext>
            </a:extLst>
          </p:cNvPr>
          <p:cNvSpPr>
            <a:spLocks noGrp="1"/>
          </p:cNvSpPr>
          <p:nvPr>
            <p:ph type="ctrTitle"/>
          </p:nvPr>
        </p:nvSpPr>
        <p:spPr>
          <a:xfrm>
            <a:off x="234779" y="596203"/>
            <a:ext cx="10070756" cy="422738"/>
          </a:xfrm>
          <a:prstGeom prst="rect">
            <a:avLst/>
          </a:prstGeom>
        </p:spPr>
        <p:txBody>
          <a:bodyPr anchor="t">
            <a:normAutofit/>
          </a:bodyPr>
          <a:lstStyle>
            <a:lvl1pPr algn="l">
              <a:defRPr sz="2800">
                <a:solidFill>
                  <a:srgbClr val="FF9014"/>
                </a:solidFill>
                <a:latin typeface="Roboto Slab" pitchFamily="2" charset="0"/>
                <a:ea typeface="Roboto Slab" pitchFamily="2" charset="0"/>
              </a:defRPr>
            </a:lvl1pPr>
          </a:lstStyle>
          <a:p>
            <a:r>
              <a:rPr lang="en-US" dirty="0"/>
              <a:t>Click to edit Master title style</a:t>
            </a:r>
          </a:p>
        </p:txBody>
      </p:sp>
      <p:pic>
        <p:nvPicPr>
          <p:cNvPr id="18" name="Picture 17">
            <a:extLst>
              <a:ext uri="{FF2B5EF4-FFF2-40B4-BE49-F238E27FC236}">
                <a16:creationId xmlns:a16="http://schemas.microsoft.com/office/drawing/2014/main" id="{E2B808EB-F4E0-B946-AB08-1480109ACBA8}"/>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t="-141784" r="38408" b="-153818"/>
          <a:stretch/>
        </p:blipFill>
        <p:spPr>
          <a:xfrm>
            <a:off x="234780" y="1045029"/>
            <a:ext cx="7189277" cy="228599"/>
          </a:xfrm>
          <a:prstGeom prst="rect">
            <a:avLst/>
          </a:prstGeom>
        </p:spPr>
      </p:pic>
    </p:spTree>
    <p:extLst>
      <p:ext uri="{BB962C8B-B14F-4D97-AF65-F5344CB8AC3E}">
        <p14:creationId xmlns:p14="http://schemas.microsoft.com/office/powerpoint/2010/main" val="16527326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Title Slide">
    <p:bg>
      <p:bgPr>
        <a:solidFill>
          <a:schemeClr val="bg1">
            <a:alpha val="18000"/>
          </a:schemeClr>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840A252-7BD5-CC42-BBD4-AF87A2D5489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6638"/>
          <a:stretch/>
        </p:blipFill>
        <p:spPr>
          <a:xfrm>
            <a:off x="1887048" y="0"/>
            <a:ext cx="10304952" cy="6857999"/>
          </a:xfrm>
          <a:prstGeom prst="rect">
            <a:avLst/>
          </a:prstGeom>
        </p:spPr>
      </p:pic>
      <p:sp>
        <p:nvSpPr>
          <p:cNvPr id="14" name="Rectangle 13">
            <a:extLst>
              <a:ext uri="{FF2B5EF4-FFF2-40B4-BE49-F238E27FC236}">
                <a16:creationId xmlns:a16="http://schemas.microsoft.com/office/drawing/2014/main" id="{0181BC82-2C30-734A-9836-9F9FEF106C3F}"/>
              </a:ext>
            </a:extLst>
          </p:cNvPr>
          <p:cNvSpPr/>
          <p:nvPr userDrawn="1"/>
        </p:nvSpPr>
        <p:spPr>
          <a:xfrm flipH="1">
            <a:off x="0" y="0"/>
            <a:ext cx="148748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a:extLst>
              <a:ext uri="{FF2B5EF4-FFF2-40B4-BE49-F238E27FC236}">
                <a16:creationId xmlns:a16="http://schemas.microsoft.com/office/drawing/2014/main" id="{5646ECB9-4745-8545-B22C-4AD0414A1CE3}"/>
              </a:ext>
            </a:extLst>
          </p:cNvPr>
          <p:cNvSpPr/>
          <p:nvPr userDrawn="1"/>
        </p:nvSpPr>
        <p:spPr>
          <a:xfrm>
            <a:off x="20320" y="0"/>
            <a:ext cx="8489241" cy="6858000"/>
          </a:xfrm>
          <a:custGeom>
            <a:avLst/>
            <a:gdLst>
              <a:gd name="connsiteX0" fmla="*/ 0 w 8489241"/>
              <a:gd name="connsiteY0" fmla="*/ 0 h 6858000"/>
              <a:gd name="connsiteX1" fmla="*/ 8489241 w 8489241"/>
              <a:gd name="connsiteY1" fmla="*/ 0 h 6858000"/>
              <a:gd name="connsiteX2" fmla="*/ 8391614 w 8489241"/>
              <a:gd name="connsiteY2" fmla="*/ 112704 h 6858000"/>
              <a:gd name="connsiteX3" fmla="*/ 7201095 w 8489241"/>
              <a:gd name="connsiteY3" fmla="*/ 3429000 h 6858000"/>
              <a:gd name="connsiteX4" fmla="*/ 8391614 w 8489241"/>
              <a:gd name="connsiteY4" fmla="*/ 6745296 h 6858000"/>
              <a:gd name="connsiteX5" fmla="*/ 8489241 w 8489241"/>
              <a:gd name="connsiteY5" fmla="*/ 6858000 h 6858000"/>
              <a:gd name="connsiteX6" fmla="*/ 0 w 8489241"/>
              <a:gd name="connsiteY6" fmla="*/ 6858000 h 6858000"/>
              <a:gd name="connsiteX7" fmla="*/ 97627 w 8489241"/>
              <a:gd name="connsiteY7" fmla="*/ 6745296 h 6858000"/>
              <a:gd name="connsiteX8" fmla="*/ 1288146 w 8489241"/>
              <a:gd name="connsiteY8" fmla="*/ 3429000 h 6858000"/>
              <a:gd name="connsiteX9" fmla="*/ 97627 w 8489241"/>
              <a:gd name="connsiteY9" fmla="*/ 112704 h 6858000"/>
              <a:gd name="connsiteX10" fmla="*/ 0 w 8489241"/>
              <a:gd name="connsiteY10"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89241" h="6858000">
                <a:moveTo>
                  <a:pt x="0" y="0"/>
                </a:moveTo>
                <a:lnTo>
                  <a:pt x="8489241" y="0"/>
                </a:lnTo>
                <a:lnTo>
                  <a:pt x="8391614" y="112704"/>
                </a:lnTo>
                <a:cubicBezTo>
                  <a:pt x="7647872" y="1013911"/>
                  <a:pt x="7201095" y="2169281"/>
                  <a:pt x="7201095" y="3429000"/>
                </a:cubicBezTo>
                <a:cubicBezTo>
                  <a:pt x="7201095" y="4688720"/>
                  <a:pt x="7647872" y="5844089"/>
                  <a:pt x="8391614" y="6745296"/>
                </a:cubicBezTo>
                <a:lnTo>
                  <a:pt x="8489241" y="6858000"/>
                </a:lnTo>
                <a:lnTo>
                  <a:pt x="0" y="6858000"/>
                </a:lnTo>
                <a:lnTo>
                  <a:pt x="97627" y="6745296"/>
                </a:lnTo>
                <a:cubicBezTo>
                  <a:pt x="841369" y="5844089"/>
                  <a:pt x="1288146" y="4688720"/>
                  <a:pt x="1288146" y="3429000"/>
                </a:cubicBezTo>
                <a:cubicBezTo>
                  <a:pt x="1288146" y="2169281"/>
                  <a:pt x="841369" y="1013911"/>
                  <a:pt x="97627" y="112704"/>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936E3A4B-C3A8-E043-9571-8F5AF3230E49}"/>
              </a:ext>
            </a:extLst>
          </p:cNvPr>
          <p:cNvPicPr>
            <a:picLocks noChangeAspect="1"/>
          </p:cNvPicPr>
          <p:nvPr userDrawn="1"/>
        </p:nvPicPr>
        <p:blipFill>
          <a:blip r:embed="rId3"/>
          <a:stretch>
            <a:fillRect/>
          </a:stretch>
        </p:blipFill>
        <p:spPr>
          <a:xfrm>
            <a:off x="9812602" y="6356350"/>
            <a:ext cx="1930400" cy="254000"/>
          </a:xfrm>
          <a:prstGeom prst="rect">
            <a:avLst/>
          </a:prstGeom>
        </p:spPr>
      </p:pic>
      <p:pic>
        <p:nvPicPr>
          <p:cNvPr id="15" name="Picture 14">
            <a:extLst>
              <a:ext uri="{FF2B5EF4-FFF2-40B4-BE49-F238E27FC236}">
                <a16:creationId xmlns:a16="http://schemas.microsoft.com/office/drawing/2014/main" id="{9CCFCABA-F0D6-AE4E-85B7-415AD053C9FD}"/>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9812602" y="6358511"/>
            <a:ext cx="1930400" cy="249678"/>
          </a:xfrm>
          <a:prstGeom prst="rect">
            <a:avLst/>
          </a:prstGeom>
        </p:spPr>
      </p:pic>
      <p:sp>
        <p:nvSpPr>
          <p:cNvPr id="18" name="Title 1">
            <a:extLst>
              <a:ext uri="{FF2B5EF4-FFF2-40B4-BE49-F238E27FC236}">
                <a16:creationId xmlns:a16="http://schemas.microsoft.com/office/drawing/2014/main" id="{211BAA8C-CEFF-CD49-96AA-5B748A4DAAE2}"/>
              </a:ext>
            </a:extLst>
          </p:cNvPr>
          <p:cNvSpPr>
            <a:spLocks noGrp="1"/>
          </p:cNvSpPr>
          <p:nvPr>
            <p:ph type="ctrTitle"/>
          </p:nvPr>
        </p:nvSpPr>
        <p:spPr>
          <a:xfrm>
            <a:off x="234779" y="596203"/>
            <a:ext cx="10070756" cy="422738"/>
          </a:xfrm>
          <a:prstGeom prst="rect">
            <a:avLst/>
          </a:prstGeom>
        </p:spPr>
        <p:txBody>
          <a:bodyPr anchor="t">
            <a:normAutofit/>
          </a:bodyPr>
          <a:lstStyle>
            <a:lvl1pPr algn="l">
              <a:defRPr sz="2800">
                <a:solidFill>
                  <a:srgbClr val="FF9014"/>
                </a:solidFill>
                <a:latin typeface="Roboto Slab" pitchFamily="2" charset="0"/>
                <a:ea typeface="Roboto Slab" pitchFamily="2" charset="0"/>
              </a:defRPr>
            </a:lvl1pPr>
          </a:lstStyle>
          <a:p>
            <a:r>
              <a:rPr lang="en-US" dirty="0"/>
              <a:t>Click to edit Master title style</a:t>
            </a:r>
          </a:p>
        </p:txBody>
      </p:sp>
      <p:pic>
        <p:nvPicPr>
          <p:cNvPr id="19" name="Picture 18">
            <a:extLst>
              <a:ext uri="{FF2B5EF4-FFF2-40B4-BE49-F238E27FC236}">
                <a16:creationId xmlns:a16="http://schemas.microsoft.com/office/drawing/2014/main" id="{8358070A-4D00-6D48-9D9E-145637D234B7}"/>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t="-141784" r="38408" b="-153818"/>
          <a:stretch/>
        </p:blipFill>
        <p:spPr>
          <a:xfrm>
            <a:off x="234780" y="1045029"/>
            <a:ext cx="7189277" cy="228599"/>
          </a:xfrm>
          <a:prstGeom prst="rect">
            <a:avLst/>
          </a:prstGeom>
        </p:spPr>
      </p:pic>
    </p:spTree>
    <p:extLst>
      <p:ext uri="{BB962C8B-B14F-4D97-AF65-F5344CB8AC3E}">
        <p14:creationId xmlns:p14="http://schemas.microsoft.com/office/powerpoint/2010/main" val="23210748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7_Title Slide">
    <p:bg>
      <p:bgPr>
        <a:solidFill>
          <a:schemeClr val="bg1">
            <a:alpha val="18000"/>
          </a:schemeClr>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840A252-7BD5-CC42-BBD4-AF87A2D5489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887048" y="0"/>
            <a:ext cx="10304952" cy="6857999"/>
          </a:xfrm>
          <a:prstGeom prst="rect">
            <a:avLst/>
          </a:prstGeom>
        </p:spPr>
      </p:pic>
      <p:sp>
        <p:nvSpPr>
          <p:cNvPr id="14" name="Rectangle 13">
            <a:extLst>
              <a:ext uri="{FF2B5EF4-FFF2-40B4-BE49-F238E27FC236}">
                <a16:creationId xmlns:a16="http://schemas.microsoft.com/office/drawing/2014/main" id="{0181BC82-2C30-734A-9836-9F9FEF106C3F}"/>
              </a:ext>
            </a:extLst>
          </p:cNvPr>
          <p:cNvSpPr/>
          <p:nvPr userDrawn="1"/>
        </p:nvSpPr>
        <p:spPr>
          <a:xfrm flipH="1">
            <a:off x="0" y="0"/>
            <a:ext cx="148748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a:extLst>
              <a:ext uri="{FF2B5EF4-FFF2-40B4-BE49-F238E27FC236}">
                <a16:creationId xmlns:a16="http://schemas.microsoft.com/office/drawing/2014/main" id="{5646ECB9-4745-8545-B22C-4AD0414A1CE3}"/>
              </a:ext>
            </a:extLst>
          </p:cNvPr>
          <p:cNvSpPr/>
          <p:nvPr userDrawn="1"/>
        </p:nvSpPr>
        <p:spPr>
          <a:xfrm>
            <a:off x="20320" y="0"/>
            <a:ext cx="8489241" cy="6858000"/>
          </a:xfrm>
          <a:custGeom>
            <a:avLst/>
            <a:gdLst>
              <a:gd name="connsiteX0" fmla="*/ 0 w 8489241"/>
              <a:gd name="connsiteY0" fmla="*/ 0 h 6858000"/>
              <a:gd name="connsiteX1" fmla="*/ 8489241 w 8489241"/>
              <a:gd name="connsiteY1" fmla="*/ 0 h 6858000"/>
              <a:gd name="connsiteX2" fmla="*/ 8391614 w 8489241"/>
              <a:gd name="connsiteY2" fmla="*/ 112704 h 6858000"/>
              <a:gd name="connsiteX3" fmla="*/ 7201095 w 8489241"/>
              <a:gd name="connsiteY3" fmla="*/ 3429000 h 6858000"/>
              <a:gd name="connsiteX4" fmla="*/ 8391614 w 8489241"/>
              <a:gd name="connsiteY4" fmla="*/ 6745296 h 6858000"/>
              <a:gd name="connsiteX5" fmla="*/ 8489241 w 8489241"/>
              <a:gd name="connsiteY5" fmla="*/ 6858000 h 6858000"/>
              <a:gd name="connsiteX6" fmla="*/ 0 w 8489241"/>
              <a:gd name="connsiteY6" fmla="*/ 6858000 h 6858000"/>
              <a:gd name="connsiteX7" fmla="*/ 97627 w 8489241"/>
              <a:gd name="connsiteY7" fmla="*/ 6745296 h 6858000"/>
              <a:gd name="connsiteX8" fmla="*/ 1288146 w 8489241"/>
              <a:gd name="connsiteY8" fmla="*/ 3429000 h 6858000"/>
              <a:gd name="connsiteX9" fmla="*/ 97627 w 8489241"/>
              <a:gd name="connsiteY9" fmla="*/ 112704 h 6858000"/>
              <a:gd name="connsiteX10" fmla="*/ 0 w 8489241"/>
              <a:gd name="connsiteY10"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89241" h="6858000">
                <a:moveTo>
                  <a:pt x="0" y="0"/>
                </a:moveTo>
                <a:lnTo>
                  <a:pt x="8489241" y="0"/>
                </a:lnTo>
                <a:lnTo>
                  <a:pt x="8391614" y="112704"/>
                </a:lnTo>
                <a:cubicBezTo>
                  <a:pt x="7647872" y="1013911"/>
                  <a:pt x="7201095" y="2169281"/>
                  <a:pt x="7201095" y="3429000"/>
                </a:cubicBezTo>
                <a:cubicBezTo>
                  <a:pt x="7201095" y="4688720"/>
                  <a:pt x="7647872" y="5844089"/>
                  <a:pt x="8391614" y="6745296"/>
                </a:cubicBezTo>
                <a:lnTo>
                  <a:pt x="8489241" y="6858000"/>
                </a:lnTo>
                <a:lnTo>
                  <a:pt x="0" y="6858000"/>
                </a:lnTo>
                <a:lnTo>
                  <a:pt x="97627" y="6745296"/>
                </a:lnTo>
                <a:cubicBezTo>
                  <a:pt x="841369" y="5844089"/>
                  <a:pt x="1288146" y="4688720"/>
                  <a:pt x="1288146" y="3429000"/>
                </a:cubicBezTo>
                <a:cubicBezTo>
                  <a:pt x="1288146" y="2169281"/>
                  <a:pt x="841369" y="1013911"/>
                  <a:pt x="97627" y="112704"/>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936E3A4B-C3A8-E043-9571-8F5AF3230E49}"/>
              </a:ext>
            </a:extLst>
          </p:cNvPr>
          <p:cNvPicPr>
            <a:picLocks noChangeAspect="1"/>
          </p:cNvPicPr>
          <p:nvPr userDrawn="1"/>
        </p:nvPicPr>
        <p:blipFill>
          <a:blip r:embed="rId3"/>
          <a:stretch>
            <a:fillRect/>
          </a:stretch>
        </p:blipFill>
        <p:spPr>
          <a:xfrm>
            <a:off x="9812602" y="6356350"/>
            <a:ext cx="1930400" cy="254000"/>
          </a:xfrm>
          <a:prstGeom prst="rect">
            <a:avLst/>
          </a:prstGeom>
        </p:spPr>
      </p:pic>
      <p:pic>
        <p:nvPicPr>
          <p:cNvPr id="15" name="Picture 14">
            <a:extLst>
              <a:ext uri="{FF2B5EF4-FFF2-40B4-BE49-F238E27FC236}">
                <a16:creationId xmlns:a16="http://schemas.microsoft.com/office/drawing/2014/main" id="{9CCFCABA-F0D6-AE4E-85B7-415AD053C9FD}"/>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9812602" y="6358511"/>
            <a:ext cx="1930400" cy="249678"/>
          </a:xfrm>
          <a:prstGeom prst="rect">
            <a:avLst/>
          </a:prstGeom>
        </p:spPr>
      </p:pic>
      <p:sp>
        <p:nvSpPr>
          <p:cNvPr id="17" name="Title 1">
            <a:extLst>
              <a:ext uri="{FF2B5EF4-FFF2-40B4-BE49-F238E27FC236}">
                <a16:creationId xmlns:a16="http://schemas.microsoft.com/office/drawing/2014/main" id="{FFF4A972-8A09-1142-B7B8-EE18BC3F3BFC}"/>
              </a:ext>
            </a:extLst>
          </p:cNvPr>
          <p:cNvSpPr>
            <a:spLocks noGrp="1"/>
          </p:cNvSpPr>
          <p:nvPr>
            <p:ph type="ctrTitle"/>
          </p:nvPr>
        </p:nvSpPr>
        <p:spPr>
          <a:xfrm>
            <a:off x="234779" y="596203"/>
            <a:ext cx="10070756" cy="422738"/>
          </a:xfrm>
          <a:prstGeom prst="rect">
            <a:avLst/>
          </a:prstGeom>
        </p:spPr>
        <p:txBody>
          <a:bodyPr anchor="t">
            <a:normAutofit/>
          </a:bodyPr>
          <a:lstStyle>
            <a:lvl1pPr algn="l">
              <a:defRPr sz="2800">
                <a:solidFill>
                  <a:srgbClr val="FF9014"/>
                </a:solidFill>
                <a:latin typeface="Roboto Slab" pitchFamily="2" charset="0"/>
                <a:ea typeface="Roboto Slab" pitchFamily="2" charset="0"/>
              </a:defRPr>
            </a:lvl1pPr>
          </a:lstStyle>
          <a:p>
            <a:r>
              <a:rPr lang="en-US" dirty="0"/>
              <a:t>Click to edit Master title style</a:t>
            </a:r>
          </a:p>
        </p:txBody>
      </p:sp>
      <p:pic>
        <p:nvPicPr>
          <p:cNvPr id="18" name="Picture 17">
            <a:extLst>
              <a:ext uri="{FF2B5EF4-FFF2-40B4-BE49-F238E27FC236}">
                <a16:creationId xmlns:a16="http://schemas.microsoft.com/office/drawing/2014/main" id="{B2E31006-FC2D-7348-926A-639760731ECE}"/>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t="-141784" r="38408" b="-153818"/>
          <a:stretch/>
        </p:blipFill>
        <p:spPr>
          <a:xfrm>
            <a:off x="234780" y="1045029"/>
            <a:ext cx="7189277" cy="228599"/>
          </a:xfrm>
          <a:prstGeom prst="rect">
            <a:avLst/>
          </a:prstGeom>
        </p:spPr>
      </p:pic>
    </p:spTree>
    <p:extLst>
      <p:ext uri="{BB962C8B-B14F-4D97-AF65-F5344CB8AC3E}">
        <p14:creationId xmlns:p14="http://schemas.microsoft.com/office/powerpoint/2010/main" val="8785757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6_Title Slide">
    <p:bg>
      <p:bgPr>
        <a:solidFill>
          <a:schemeClr val="bg1">
            <a:alpha val="18000"/>
          </a:schemeClr>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B7CFED2-8309-7641-B360-B22E5C50F5E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4022"/>
          <a:stretch/>
        </p:blipFill>
        <p:spPr>
          <a:xfrm>
            <a:off x="4417831" y="0"/>
            <a:ext cx="7774169" cy="6857999"/>
          </a:xfrm>
          <a:prstGeom prst="rect">
            <a:avLst/>
          </a:prstGeom>
        </p:spPr>
      </p:pic>
      <p:sp>
        <p:nvSpPr>
          <p:cNvPr id="14" name="Rectangle 13">
            <a:extLst>
              <a:ext uri="{FF2B5EF4-FFF2-40B4-BE49-F238E27FC236}">
                <a16:creationId xmlns:a16="http://schemas.microsoft.com/office/drawing/2014/main" id="{0181BC82-2C30-734A-9836-9F9FEF106C3F}"/>
              </a:ext>
            </a:extLst>
          </p:cNvPr>
          <p:cNvSpPr/>
          <p:nvPr userDrawn="1"/>
        </p:nvSpPr>
        <p:spPr>
          <a:xfrm flipH="1">
            <a:off x="0" y="0"/>
            <a:ext cx="148748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a:extLst>
              <a:ext uri="{FF2B5EF4-FFF2-40B4-BE49-F238E27FC236}">
                <a16:creationId xmlns:a16="http://schemas.microsoft.com/office/drawing/2014/main" id="{5646ECB9-4745-8545-B22C-4AD0414A1CE3}"/>
              </a:ext>
            </a:extLst>
          </p:cNvPr>
          <p:cNvSpPr/>
          <p:nvPr userDrawn="1"/>
        </p:nvSpPr>
        <p:spPr>
          <a:xfrm>
            <a:off x="20320" y="0"/>
            <a:ext cx="8489241" cy="6858000"/>
          </a:xfrm>
          <a:custGeom>
            <a:avLst/>
            <a:gdLst>
              <a:gd name="connsiteX0" fmla="*/ 0 w 8489241"/>
              <a:gd name="connsiteY0" fmla="*/ 0 h 6858000"/>
              <a:gd name="connsiteX1" fmla="*/ 8489241 w 8489241"/>
              <a:gd name="connsiteY1" fmla="*/ 0 h 6858000"/>
              <a:gd name="connsiteX2" fmla="*/ 8391614 w 8489241"/>
              <a:gd name="connsiteY2" fmla="*/ 112704 h 6858000"/>
              <a:gd name="connsiteX3" fmla="*/ 7201095 w 8489241"/>
              <a:gd name="connsiteY3" fmla="*/ 3429000 h 6858000"/>
              <a:gd name="connsiteX4" fmla="*/ 8391614 w 8489241"/>
              <a:gd name="connsiteY4" fmla="*/ 6745296 h 6858000"/>
              <a:gd name="connsiteX5" fmla="*/ 8489241 w 8489241"/>
              <a:gd name="connsiteY5" fmla="*/ 6858000 h 6858000"/>
              <a:gd name="connsiteX6" fmla="*/ 0 w 8489241"/>
              <a:gd name="connsiteY6" fmla="*/ 6858000 h 6858000"/>
              <a:gd name="connsiteX7" fmla="*/ 97627 w 8489241"/>
              <a:gd name="connsiteY7" fmla="*/ 6745296 h 6858000"/>
              <a:gd name="connsiteX8" fmla="*/ 1288146 w 8489241"/>
              <a:gd name="connsiteY8" fmla="*/ 3429000 h 6858000"/>
              <a:gd name="connsiteX9" fmla="*/ 97627 w 8489241"/>
              <a:gd name="connsiteY9" fmla="*/ 112704 h 6858000"/>
              <a:gd name="connsiteX10" fmla="*/ 0 w 8489241"/>
              <a:gd name="connsiteY10"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89241" h="6858000">
                <a:moveTo>
                  <a:pt x="0" y="0"/>
                </a:moveTo>
                <a:lnTo>
                  <a:pt x="8489241" y="0"/>
                </a:lnTo>
                <a:lnTo>
                  <a:pt x="8391614" y="112704"/>
                </a:lnTo>
                <a:cubicBezTo>
                  <a:pt x="7647872" y="1013911"/>
                  <a:pt x="7201095" y="2169281"/>
                  <a:pt x="7201095" y="3429000"/>
                </a:cubicBezTo>
                <a:cubicBezTo>
                  <a:pt x="7201095" y="4688720"/>
                  <a:pt x="7647872" y="5844089"/>
                  <a:pt x="8391614" y="6745296"/>
                </a:cubicBezTo>
                <a:lnTo>
                  <a:pt x="8489241" y="6858000"/>
                </a:lnTo>
                <a:lnTo>
                  <a:pt x="0" y="6858000"/>
                </a:lnTo>
                <a:lnTo>
                  <a:pt x="97627" y="6745296"/>
                </a:lnTo>
                <a:cubicBezTo>
                  <a:pt x="841369" y="5844089"/>
                  <a:pt x="1288146" y="4688720"/>
                  <a:pt x="1288146" y="3429000"/>
                </a:cubicBezTo>
                <a:cubicBezTo>
                  <a:pt x="1288146" y="2169281"/>
                  <a:pt x="841369" y="1013911"/>
                  <a:pt x="97627" y="112704"/>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936E3A4B-C3A8-E043-9571-8F5AF3230E49}"/>
              </a:ext>
            </a:extLst>
          </p:cNvPr>
          <p:cNvPicPr>
            <a:picLocks noChangeAspect="1"/>
          </p:cNvPicPr>
          <p:nvPr userDrawn="1"/>
        </p:nvPicPr>
        <p:blipFill>
          <a:blip r:embed="rId3"/>
          <a:stretch>
            <a:fillRect/>
          </a:stretch>
        </p:blipFill>
        <p:spPr>
          <a:xfrm>
            <a:off x="9812602" y="6356350"/>
            <a:ext cx="1930400" cy="254000"/>
          </a:xfrm>
          <a:prstGeom prst="rect">
            <a:avLst/>
          </a:prstGeom>
        </p:spPr>
      </p:pic>
      <p:pic>
        <p:nvPicPr>
          <p:cNvPr id="15" name="Picture 14">
            <a:extLst>
              <a:ext uri="{FF2B5EF4-FFF2-40B4-BE49-F238E27FC236}">
                <a16:creationId xmlns:a16="http://schemas.microsoft.com/office/drawing/2014/main" id="{9CCFCABA-F0D6-AE4E-85B7-415AD053C9FD}"/>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9812602" y="6358511"/>
            <a:ext cx="1930400" cy="249678"/>
          </a:xfrm>
          <a:prstGeom prst="rect">
            <a:avLst/>
          </a:prstGeom>
        </p:spPr>
      </p:pic>
      <p:sp>
        <p:nvSpPr>
          <p:cNvPr id="17" name="Title 1">
            <a:extLst>
              <a:ext uri="{FF2B5EF4-FFF2-40B4-BE49-F238E27FC236}">
                <a16:creationId xmlns:a16="http://schemas.microsoft.com/office/drawing/2014/main" id="{113F4F16-5709-0743-9448-50604E847DB6}"/>
              </a:ext>
            </a:extLst>
          </p:cNvPr>
          <p:cNvSpPr>
            <a:spLocks noGrp="1"/>
          </p:cNvSpPr>
          <p:nvPr>
            <p:ph type="ctrTitle"/>
          </p:nvPr>
        </p:nvSpPr>
        <p:spPr>
          <a:xfrm>
            <a:off x="234779" y="596203"/>
            <a:ext cx="10070756" cy="422738"/>
          </a:xfrm>
          <a:prstGeom prst="rect">
            <a:avLst/>
          </a:prstGeom>
        </p:spPr>
        <p:txBody>
          <a:bodyPr anchor="t">
            <a:normAutofit/>
          </a:bodyPr>
          <a:lstStyle>
            <a:lvl1pPr algn="l">
              <a:defRPr sz="2800">
                <a:solidFill>
                  <a:srgbClr val="FF9014"/>
                </a:solidFill>
                <a:latin typeface="Roboto Slab" pitchFamily="2" charset="0"/>
                <a:ea typeface="Roboto Slab" pitchFamily="2" charset="0"/>
              </a:defRPr>
            </a:lvl1pPr>
          </a:lstStyle>
          <a:p>
            <a:r>
              <a:rPr lang="en-US" dirty="0"/>
              <a:t>Click to edit Master title style</a:t>
            </a:r>
          </a:p>
        </p:txBody>
      </p:sp>
      <p:pic>
        <p:nvPicPr>
          <p:cNvPr id="18" name="Picture 17">
            <a:extLst>
              <a:ext uri="{FF2B5EF4-FFF2-40B4-BE49-F238E27FC236}">
                <a16:creationId xmlns:a16="http://schemas.microsoft.com/office/drawing/2014/main" id="{47D703B4-7A37-F24D-95F4-AB795687A692}"/>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t="-141784" r="38408" b="-153818"/>
          <a:stretch/>
        </p:blipFill>
        <p:spPr>
          <a:xfrm>
            <a:off x="234780" y="1045029"/>
            <a:ext cx="7189277" cy="228599"/>
          </a:xfrm>
          <a:prstGeom prst="rect">
            <a:avLst/>
          </a:prstGeom>
        </p:spPr>
      </p:pic>
    </p:spTree>
    <p:extLst>
      <p:ext uri="{BB962C8B-B14F-4D97-AF65-F5344CB8AC3E}">
        <p14:creationId xmlns:p14="http://schemas.microsoft.com/office/powerpoint/2010/main" val="23213356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B9F252D7-78E2-434F-95F2-8CA6ABF2166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539"/>
          <a:stretch/>
        </p:blipFill>
        <p:spPr>
          <a:xfrm>
            <a:off x="3471091" y="0"/>
            <a:ext cx="8720909" cy="6857999"/>
          </a:xfrm>
          <a:prstGeom prst="rect">
            <a:avLst/>
          </a:prstGeom>
        </p:spPr>
      </p:pic>
      <p:sp>
        <p:nvSpPr>
          <p:cNvPr id="13" name="Freeform 12">
            <a:extLst>
              <a:ext uri="{FF2B5EF4-FFF2-40B4-BE49-F238E27FC236}">
                <a16:creationId xmlns:a16="http://schemas.microsoft.com/office/drawing/2014/main" id="{6D2D5A51-198D-EE43-808E-8C70C4E4A7F5}"/>
              </a:ext>
            </a:extLst>
          </p:cNvPr>
          <p:cNvSpPr/>
          <p:nvPr userDrawn="1"/>
        </p:nvSpPr>
        <p:spPr>
          <a:xfrm>
            <a:off x="20320" y="0"/>
            <a:ext cx="8489241" cy="6858000"/>
          </a:xfrm>
          <a:custGeom>
            <a:avLst/>
            <a:gdLst>
              <a:gd name="connsiteX0" fmla="*/ 0 w 8489241"/>
              <a:gd name="connsiteY0" fmla="*/ 0 h 6858000"/>
              <a:gd name="connsiteX1" fmla="*/ 8489241 w 8489241"/>
              <a:gd name="connsiteY1" fmla="*/ 0 h 6858000"/>
              <a:gd name="connsiteX2" fmla="*/ 8391614 w 8489241"/>
              <a:gd name="connsiteY2" fmla="*/ 112704 h 6858000"/>
              <a:gd name="connsiteX3" fmla="*/ 7201095 w 8489241"/>
              <a:gd name="connsiteY3" fmla="*/ 3429000 h 6858000"/>
              <a:gd name="connsiteX4" fmla="*/ 8391614 w 8489241"/>
              <a:gd name="connsiteY4" fmla="*/ 6745296 h 6858000"/>
              <a:gd name="connsiteX5" fmla="*/ 8489241 w 8489241"/>
              <a:gd name="connsiteY5" fmla="*/ 6858000 h 6858000"/>
              <a:gd name="connsiteX6" fmla="*/ 0 w 8489241"/>
              <a:gd name="connsiteY6" fmla="*/ 6858000 h 6858000"/>
              <a:gd name="connsiteX7" fmla="*/ 97627 w 8489241"/>
              <a:gd name="connsiteY7" fmla="*/ 6745296 h 6858000"/>
              <a:gd name="connsiteX8" fmla="*/ 1288146 w 8489241"/>
              <a:gd name="connsiteY8" fmla="*/ 3429000 h 6858000"/>
              <a:gd name="connsiteX9" fmla="*/ 97627 w 8489241"/>
              <a:gd name="connsiteY9" fmla="*/ 112704 h 6858000"/>
              <a:gd name="connsiteX10" fmla="*/ 0 w 8489241"/>
              <a:gd name="connsiteY10"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89241" h="6858000">
                <a:moveTo>
                  <a:pt x="0" y="0"/>
                </a:moveTo>
                <a:lnTo>
                  <a:pt x="8489241" y="0"/>
                </a:lnTo>
                <a:lnTo>
                  <a:pt x="8391614" y="112704"/>
                </a:lnTo>
                <a:cubicBezTo>
                  <a:pt x="7647872" y="1013911"/>
                  <a:pt x="7201095" y="2169281"/>
                  <a:pt x="7201095" y="3429000"/>
                </a:cubicBezTo>
                <a:cubicBezTo>
                  <a:pt x="7201095" y="4688720"/>
                  <a:pt x="7647872" y="5844089"/>
                  <a:pt x="8391614" y="6745296"/>
                </a:cubicBezTo>
                <a:lnTo>
                  <a:pt x="8489241" y="6858000"/>
                </a:lnTo>
                <a:lnTo>
                  <a:pt x="0" y="6858000"/>
                </a:lnTo>
                <a:lnTo>
                  <a:pt x="97627" y="6745296"/>
                </a:lnTo>
                <a:cubicBezTo>
                  <a:pt x="841369" y="5844089"/>
                  <a:pt x="1288146" y="4688720"/>
                  <a:pt x="1288146" y="3429000"/>
                </a:cubicBezTo>
                <a:cubicBezTo>
                  <a:pt x="1288146" y="2169281"/>
                  <a:pt x="841369" y="1013911"/>
                  <a:pt x="97627" y="112704"/>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a:extLst>
              <a:ext uri="{FF2B5EF4-FFF2-40B4-BE49-F238E27FC236}">
                <a16:creationId xmlns:a16="http://schemas.microsoft.com/office/drawing/2014/main" id="{BC51A505-D636-C54D-8CF4-3E48ACAF3438}"/>
              </a:ext>
            </a:extLst>
          </p:cNvPr>
          <p:cNvSpPr>
            <a:spLocks noGrp="1"/>
          </p:cNvSpPr>
          <p:nvPr>
            <p:ph type="ctrTitle"/>
          </p:nvPr>
        </p:nvSpPr>
        <p:spPr>
          <a:xfrm>
            <a:off x="234779" y="596203"/>
            <a:ext cx="10070756" cy="422738"/>
          </a:xfrm>
          <a:prstGeom prst="rect">
            <a:avLst/>
          </a:prstGeom>
        </p:spPr>
        <p:txBody>
          <a:bodyPr anchor="t">
            <a:normAutofit/>
          </a:bodyPr>
          <a:lstStyle>
            <a:lvl1pPr algn="l">
              <a:defRPr sz="2800">
                <a:solidFill>
                  <a:srgbClr val="FF9014"/>
                </a:solidFill>
                <a:latin typeface="Roboto Slab" pitchFamily="2" charset="0"/>
                <a:ea typeface="Roboto Slab" pitchFamily="2" charset="0"/>
              </a:defRPr>
            </a:lvl1pPr>
          </a:lstStyle>
          <a:p>
            <a:r>
              <a:rPr lang="en-US" dirty="0"/>
              <a:t>Click to edit Master title style</a:t>
            </a:r>
          </a:p>
        </p:txBody>
      </p:sp>
      <p:pic>
        <p:nvPicPr>
          <p:cNvPr id="17" name="Picture 16">
            <a:extLst>
              <a:ext uri="{FF2B5EF4-FFF2-40B4-BE49-F238E27FC236}">
                <a16:creationId xmlns:a16="http://schemas.microsoft.com/office/drawing/2014/main" id="{75B19769-EB52-5C47-95A4-589AA635003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141784" r="38408" b="-153818"/>
          <a:stretch/>
        </p:blipFill>
        <p:spPr>
          <a:xfrm>
            <a:off x="234780" y="1045029"/>
            <a:ext cx="7189277" cy="228599"/>
          </a:xfrm>
          <a:prstGeom prst="rect">
            <a:avLst/>
          </a:prstGeom>
        </p:spPr>
      </p:pic>
      <p:pic>
        <p:nvPicPr>
          <p:cNvPr id="8" name="Picture 7">
            <a:extLst>
              <a:ext uri="{FF2B5EF4-FFF2-40B4-BE49-F238E27FC236}">
                <a16:creationId xmlns:a16="http://schemas.microsoft.com/office/drawing/2014/main" id="{3F4B0F34-2F96-8F4E-80FA-AB7FB2F4213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9812602" y="6358511"/>
            <a:ext cx="1930400" cy="249678"/>
          </a:xfrm>
          <a:prstGeom prst="rect">
            <a:avLst/>
          </a:prstGeom>
        </p:spPr>
      </p:pic>
    </p:spTree>
    <p:extLst>
      <p:ext uri="{BB962C8B-B14F-4D97-AF65-F5344CB8AC3E}">
        <p14:creationId xmlns:p14="http://schemas.microsoft.com/office/powerpoint/2010/main" val="18886184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8A09D-7025-40D3-B5BF-17EE7CF8656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BB105EF-787F-4C0C-A6A0-E204F90E62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071A026-06DF-4097-9C9F-E8309A19DA21}"/>
              </a:ext>
            </a:extLst>
          </p:cNvPr>
          <p:cNvSpPr>
            <a:spLocks noGrp="1"/>
          </p:cNvSpPr>
          <p:nvPr>
            <p:ph type="dt" sz="half" idx="10"/>
          </p:nvPr>
        </p:nvSpPr>
        <p:spPr>
          <a:xfrm>
            <a:off x="838200" y="6356350"/>
            <a:ext cx="2743200" cy="365125"/>
          </a:xfrm>
          <a:prstGeom prst="rect">
            <a:avLst/>
          </a:prstGeom>
        </p:spPr>
        <p:txBody>
          <a:bodyPr/>
          <a:lstStyle/>
          <a:p>
            <a:fld id="{C622EE2D-99BD-47E7-8E87-18F82819D7D5}" type="datetimeFigureOut">
              <a:rPr lang="en-GB" smtClean="0"/>
              <a:t>25/08/2020</a:t>
            </a:fld>
            <a:endParaRPr lang="en-GB" dirty="0"/>
          </a:p>
        </p:txBody>
      </p:sp>
      <p:sp>
        <p:nvSpPr>
          <p:cNvPr id="5" name="Footer Placeholder 4">
            <a:extLst>
              <a:ext uri="{FF2B5EF4-FFF2-40B4-BE49-F238E27FC236}">
                <a16:creationId xmlns:a16="http://schemas.microsoft.com/office/drawing/2014/main" id="{4439506A-3204-4AA1-B495-571F24F1E06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DBD3312-043E-41CF-8C93-E34582CD16DD}"/>
              </a:ext>
            </a:extLst>
          </p:cNvPr>
          <p:cNvSpPr>
            <a:spLocks noGrp="1"/>
          </p:cNvSpPr>
          <p:nvPr>
            <p:ph type="sldNum" sz="quarter" idx="12"/>
          </p:nvPr>
        </p:nvSpPr>
        <p:spPr/>
        <p:txBody>
          <a:bodyPr/>
          <a:lstStyle/>
          <a:p>
            <a:fld id="{235C6580-DBE9-4450-90E6-DC575F600AF2}" type="slidenum">
              <a:rPr lang="en-GB" smtClean="0"/>
              <a:t>‹#›</a:t>
            </a:fld>
            <a:endParaRPr lang="en-GB" dirty="0"/>
          </a:p>
        </p:txBody>
      </p:sp>
      <p:pic>
        <p:nvPicPr>
          <p:cNvPr id="7" name="Picture 6">
            <a:extLst>
              <a:ext uri="{FF2B5EF4-FFF2-40B4-BE49-F238E27FC236}">
                <a16:creationId xmlns:a16="http://schemas.microsoft.com/office/drawing/2014/main" id="{E2CE130C-6BD9-9540-B665-0E331130A42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8694" t="31357" r="9151" b="26275"/>
          <a:stretch/>
        </p:blipFill>
        <p:spPr>
          <a:xfrm>
            <a:off x="10534094" y="6327039"/>
            <a:ext cx="1512164" cy="438763"/>
          </a:xfrm>
          <a:prstGeom prst="rect">
            <a:avLst/>
          </a:prstGeom>
        </p:spPr>
      </p:pic>
    </p:spTree>
    <p:extLst>
      <p:ext uri="{BB962C8B-B14F-4D97-AF65-F5344CB8AC3E}">
        <p14:creationId xmlns:p14="http://schemas.microsoft.com/office/powerpoint/2010/main" val="19312566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DDA57-7B80-4BFE-A739-887577610C0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002D601-0A6E-42A5-A0B7-131D47FAADE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4F55D38-D11A-4567-9B45-EFD91D67B34E}"/>
              </a:ext>
            </a:extLst>
          </p:cNvPr>
          <p:cNvSpPr>
            <a:spLocks noGrp="1"/>
          </p:cNvSpPr>
          <p:nvPr>
            <p:ph type="dt" sz="half" idx="10"/>
          </p:nvPr>
        </p:nvSpPr>
        <p:spPr>
          <a:xfrm>
            <a:off x="838200" y="6356350"/>
            <a:ext cx="2743200" cy="365125"/>
          </a:xfrm>
          <a:prstGeom prst="rect">
            <a:avLst/>
          </a:prstGeom>
        </p:spPr>
        <p:txBody>
          <a:bodyPr/>
          <a:lstStyle/>
          <a:p>
            <a:fld id="{C622EE2D-99BD-47E7-8E87-18F82819D7D5}" type="datetimeFigureOut">
              <a:rPr lang="en-GB" smtClean="0"/>
              <a:t>25/08/2020</a:t>
            </a:fld>
            <a:endParaRPr lang="en-GB" dirty="0"/>
          </a:p>
        </p:txBody>
      </p:sp>
      <p:sp>
        <p:nvSpPr>
          <p:cNvPr id="5" name="Footer Placeholder 4">
            <a:extLst>
              <a:ext uri="{FF2B5EF4-FFF2-40B4-BE49-F238E27FC236}">
                <a16:creationId xmlns:a16="http://schemas.microsoft.com/office/drawing/2014/main" id="{3EB2F979-A86F-42D9-BEFF-EA7174C0D42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3D0BDB6-0449-4BA8-BAE5-AA129D041AE1}"/>
              </a:ext>
            </a:extLst>
          </p:cNvPr>
          <p:cNvSpPr>
            <a:spLocks noGrp="1"/>
          </p:cNvSpPr>
          <p:nvPr>
            <p:ph type="sldNum" sz="quarter" idx="12"/>
          </p:nvPr>
        </p:nvSpPr>
        <p:spPr/>
        <p:txBody>
          <a:bodyPr/>
          <a:lstStyle/>
          <a:p>
            <a:fld id="{235C6580-DBE9-4450-90E6-DC575F600AF2}" type="slidenum">
              <a:rPr lang="en-GB" smtClean="0"/>
              <a:t>‹#›</a:t>
            </a:fld>
            <a:endParaRPr lang="en-GB" dirty="0"/>
          </a:p>
        </p:txBody>
      </p:sp>
    </p:spTree>
    <p:extLst>
      <p:ext uri="{BB962C8B-B14F-4D97-AF65-F5344CB8AC3E}">
        <p14:creationId xmlns:p14="http://schemas.microsoft.com/office/powerpoint/2010/main" val="2927344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Title Slide">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0981F2B-3FBF-2E4F-AA0E-C076EA730C1C}"/>
              </a:ext>
            </a:extLst>
          </p:cNvPr>
          <p:cNvPicPr>
            <a:picLocks noChangeAspect="1"/>
          </p:cNvPicPr>
          <p:nvPr userDrawn="1"/>
        </p:nvPicPr>
        <p:blipFill>
          <a:blip r:embed="rId2"/>
          <a:stretch>
            <a:fillRect/>
          </a:stretch>
        </p:blipFill>
        <p:spPr>
          <a:xfrm>
            <a:off x="343637" y="1411772"/>
            <a:ext cx="11672570" cy="57785"/>
          </a:xfrm>
          <a:prstGeom prst="rect">
            <a:avLst/>
          </a:prstGeom>
        </p:spPr>
      </p:pic>
      <p:sp>
        <p:nvSpPr>
          <p:cNvPr id="6" name="Freeform 5">
            <a:extLst>
              <a:ext uri="{FF2B5EF4-FFF2-40B4-BE49-F238E27FC236}">
                <a16:creationId xmlns:a16="http://schemas.microsoft.com/office/drawing/2014/main" id="{85682BB6-F8CE-5F4F-A913-4C46D67EB4CF}"/>
              </a:ext>
            </a:extLst>
          </p:cNvPr>
          <p:cNvSpPr/>
          <p:nvPr userDrawn="1"/>
        </p:nvSpPr>
        <p:spPr>
          <a:xfrm>
            <a:off x="6933109" y="0"/>
            <a:ext cx="5258892" cy="4039437"/>
          </a:xfrm>
          <a:custGeom>
            <a:avLst/>
            <a:gdLst>
              <a:gd name="connsiteX0" fmla="*/ 3441 w 6008917"/>
              <a:gd name="connsiteY0" fmla="*/ 0 h 4615543"/>
              <a:gd name="connsiteX1" fmla="*/ 6008917 w 6008917"/>
              <a:gd name="connsiteY1" fmla="*/ 0 h 4615543"/>
              <a:gd name="connsiteX2" fmla="*/ 6008917 w 6008917"/>
              <a:gd name="connsiteY2" fmla="*/ 4347367 h 4615543"/>
              <a:gd name="connsiteX3" fmla="*/ 5811530 w 6008917"/>
              <a:gd name="connsiteY3" fmla="*/ 4414155 h 4615543"/>
              <a:gd name="connsiteX4" fmla="*/ 4479472 w 6008917"/>
              <a:gd name="connsiteY4" fmla="*/ 4615543 h 4615543"/>
              <a:gd name="connsiteX5" fmla="*/ 0 w 6008917"/>
              <a:gd name="connsiteY5" fmla="*/ 136071 h 4615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08917" h="4615543">
                <a:moveTo>
                  <a:pt x="3441" y="0"/>
                </a:moveTo>
                <a:lnTo>
                  <a:pt x="6008917" y="0"/>
                </a:lnTo>
                <a:lnTo>
                  <a:pt x="6008917" y="4347367"/>
                </a:lnTo>
                <a:lnTo>
                  <a:pt x="5811530" y="4414155"/>
                </a:lnTo>
                <a:cubicBezTo>
                  <a:pt x="5390733" y="4545036"/>
                  <a:pt x="4943337" y="4615543"/>
                  <a:pt x="4479472" y="4615543"/>
                </a:cubicBezTo>
                <a:cubicBezTo>
                  <a:pt x="2005528" y="4615543"/>
                  <a:pt x="0" y="2610015"/>
                  <a:pt x="0" y="136071"/>
                </a:cubicBezTo>
                <a:close/>
              </a:path>
            </a:pathLst>
          </a:custGeom>
          <a:solidFill>
            <a:srgbClr val="FF901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itle 1">
            <a:extLst>
              <a:ext uri="{FF2B5EF4-FFF2-40B4-BE49-F238E27FC236}">
                <a16:creationId xmlns:a16="http://schemas.microsoft.com/office/drawing/2014/main" id="{9062FC09-3B92-114A-92CA-63AAFE030551}"/>
              </a:ext>
            </a:extLst>
          </p:cNvPr>
          <p:cNvSpPr>
            <a:spLocks noGrp="1"/>
          </p:cNvSpPr>
          <p:nvPr>
            <p:ph type="ctrTitle"/>
          </p:nvPr>
        </p:nvSpPr>
        <p:spPr>
          <a:xfrm>
            <a:off x="234779" y="644278"/>
            <a:ext cx="10070756" cy="422738"/>
          </a:xfrm>
          <a:prstGeom prst="rect">
            <a:avLst/>
          </a:prstGeom>
        </p:spPr>
        <p:txBody>
          <a:bodyPr anchor="t">
            <a:noAutofit/>
          </a:bodyPr>
          <a:lstStyle>
            <a:lvl1pPr algn="l">
              <a:defRPr sz="3600" b="1">
                <a:solidFill>
                  <a:srgbClr val="FF9014"/>
                </a:solidFill>
                <a:latin typeface="Roboto Slab" pitchFamily="2" charset="0"/>
                <a:ea typeface="Roboto Slab" pitchFamily="2" charset="0"/>
              </a:defRPr>
            </a:lvl1pPr>
          </a:lstStyle>
          <a:p>
            <a:r>
              <a:rPr lang="en-US" dirty="0"/>
              <a:t>Click to edit Master title style</a:t>
            </a:r>
          </a:p>
        </p:txBody>
      </p:sp>
      <p:pic>
        <p:nvPicPr>
          <p:cNvPr id="11" name="Picture 10">
            <a:extLst>
              <a:ext uri="{FF2B5EF4-FFF2-40B4-BE49-F238E27FC236}">
                <a16:creationId xmlns:a16="http://schemas.microsoft.com/office/drawing/2014/main" id="{ED578F3E-E77B-F240-9D7D-FC4838AFE24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797879" y="6213722"/>
            <a:ext cx="1930400" cy="249678"/>
          </a:xfrm>
          <a:prstGeom prst="rect">
            <a:avLst/>
          </a:prstGeom>
        </p:spPr>
      </p:pic>
      <p:pic>
        <p:nvPicPr>
          <p:cNvPr id="10" name="Picture 9">
            <a:extLst>
              <a:ext uri="{FF2B5EF4-FFF2-40B4-BE49-F238E27FC236}">
                <a16:creationId xmlns:a16="http://schemas.microsoft.com/office/drawing/2014/main" id="{759C90E6-6553-0349-8752-19138D5FE879}"/>
              </a:ext>
            </a:extLst>
          </p:cNvPr>
          <p:cNvPicPr>
            <a:picLocks noChangeAspect="1"/>
          </p:cNvPicPr>
          <p:nvPr userDrawn="1"/>
        </p:nvPicPr>
        <p:blipFill>
          <a:blip r:embed="rId4"/>
          <a:stretch>
            <a:fillRect/>
          </a:stretch>
        </p:blipFill>
        <p:spPr>
          <a:xfrm>
            <a:off x="9812602" y="6212207"/>
            <a:ext cx="1930400" cy="254000"/>
          </a:xfrm>
          <a:prstGeom prst="rect">
            <a:avLst/>
          </a:prstGeom>
        </p:spPr>
      </p:pic>
    </p:spTree>
    <p:extLst>
      <p:ext uri="{BB962C8B-B14F-4D97-AF65-F5344CB8AC3E}">
        <p14:creationId xmlns:p14="http://schemas.microsoft.com/office/powerpoint/2010/main" val="21708918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57240-8F70-4973-9078-A46DD207A66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E109C88-9250-418D-8433-43395081AF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19F57B-0FF9-44BD-BAA3-CEAA7039DF5A}"/>
              </a:ext>
            </a:extLst>
          </p:cNvPr>
          <p:cNvSpPr>
            <a:spLocks noGrp="1"/>
          </p:cNvSpPr>
          <p:nvPr>
            <p:ph type="dt" sz="half" idx="10"/>
          </p:nvPr>
        </p:nvSpPr>
        <p:spPr>
          <a:xfrm>
            <a:off x="838200" y="6356350"/>
            <a:ext cx="2743200" cy="365125"/>
          </a:xfrm>
          <a:prstGeom prst="rect">
            <a:avLst/>
          </a:prstGeom>
        </p:spPr>
        <p:txBody>
          <a:bodyPr/>
          <a:lstStyle/>
          <a:p>
            <a:fld id="{C622EE2D-99BD-47E7-8E87-18F82819D7D5}" type="datetimeFigureOut">
              <a:rPr lang="en-GB" smtClean="0"/>
              <a:t>25/08/2020</a:t>
            </a:fld>
            <a:endParaRPr lang="en-GB" dirty="0"/>
          </a:p>
        </p:txBody>
      </p:sp>
      <p:sp>
        <p:nvSpPr>
          <p:cNvPr id="5" name="Footer Placeholder 4">
            <a:extLst>
              <a:ext uri="{FF2B5EF4-FFF2-40B4-BE49-F238E27FC236}">
                <a16:creationId xmlns:a16="http://schemas.microsoft.com/office/drawing/2014/main" id="{5C782E63-1515-4E60-BF0A-7C84BD1BC42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154F463-FA59-4E9E-9167-ECF7AD738A5E}"/>
              </a:ext>
            </a:extLst>
          </p:cNvPr>
          <p:cNvSpPr>
            <a:spLocks noGrp="1"/>
          </p:cNvSpPr>
          <p:nvPr>
            <p:ph type="sldNum" sz="quarter" idx="12"/>
          </p:nvPr>
        </p:nvSpPr>
        <p:spPr/>
        <p:txBody>
          <a:bodyPr/>
          <a:lstStyle/>
          <a:p>
            <a:fld id="{235C6580-DBE9-4450-90E6-DC575F600AF2}" type="slidenum">
              <a:rPr lang="en-GB" smtClean="0"/>
              <a:t>‹#›</a:t>
            </a:fld>
            <a:endParaRPr lang="en-GB" dirty="0"/>
          </a:p>
        </p:txBody>
      </p:sp>
    </p:spTree>
    <p:extLst>
      <p:ext uri="{BB962C8B-B14F-4D97-AF65-F5344CB8AC3E}">
        <p14:creationId xmlns:p14="http://schemas.microsoft.com/office/powerpoint/2010/main" val="31739629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37AF4-D0A4-4CE2-9EA3-EC9C45C06E5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6BC2CC8-1500-474E-9732-76AA4F4B4B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9440144-B245-4935-A118-CD565803968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7C97359-F53E-470A-8024-22E080C4C567}"/>
              </a:ext>
            </a:extLst>
          </p:cNvPr>
          <p:cNvSpPr>
            <a:spLocks noGrp="1"/>
          </p:cNvSpPr>
          <p:nvPr>
            <p:ph type="dt" sz="half" idx="10"/>
          </p:nvPr>
        </p:nvSpPr>
        <p:spPr>
          <a:xfrm>
            <a:off x="838200" y="6356350"/>
            <a:ext cx="2743200" cy="365125"/>
          </a:xfrm>
          <a:prstGeom prst="rect">
            <a:avLst/>
          </a:prstGeom>
        </p:spPr>
        <p:txBody>
          <a:bodyPr/>
          <a:lstStyle/>
          <a:p>
            <a:fld id="{C622EE2D-99BD-47E7-8E87-18F82819D7D5}" type="datetimeFigureOut">
              <a:rPr lang="en-GB" smtClean="0"/>
              <a:t>25/08/2020</a:t>
            </a:fld>
            <a:endParaRPr lang="en-GB" dirty="0"/>
          </a:p>
        </p:txBody>
      </p:sp>
      <p:sp>
        <p:nvSpPr>
          <p:cNvPr id="6" name="Footer Placeholder 5">
            <a:extLst>
              <a:ext uri="{FF2B5EF4-FFF2-40B4-BE49-F238E27FC236}">
                <a16:creationId xmlns:a16="http://schemas.microsoft.com/office/drawing/2014/main" id="{690F45CB-E3FE-42EF-A8D1-6AAC22141CF0}"/>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4368C582-6287-46ED-976C-B61A9248E531}"/>
              </a:ext>
            </a:extLst>
          </p:cNvPr>
          <p:cNvSpPr>
            <a:spLocks noGrp="1"/>
          </p:cNvSpPr>
          <p:nvPr>
            <p:ph type="sldNum" sz="quarter" idx="12"/>
          </p:nvPr>
        </p:nvSpPr>
        <p:spPr/>
        <p:txBody>
          <a:bodyPr/>
          <a:lstStyle/>
          <a:p>
            <a:fld id="{235C6580-DBE9-4450-90E6-DC575F600AF2}" type="slidenum">
              <a:rPr lang="en-GB" smtClean="0"/>
              <a:t>‹#›</a:t>
            </a:fld>
            <a:endParaRPr lang="en-GB" dirty="0"/>
          </a:p>
        </p:txBody>
      </p:sp>
    </p:spTree>
    <p:extLst>
      <p:ext uri="{BB962C8B-B14F-4D97-AF65-F5344CB8AC3E}">
        <p14:creationId xmlns:p14="http://schemas.microsoft.com/office/powerpoint/2010/main" val="6292495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124A3-F164-4183-A804-19F221ABDA5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7155B9C-1C0E-4F3E-9130-3F6E4F8E51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8E707B-6EB0-4A06-9129-3DF70ACFD32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B4E3CBE-A9D0-4D25-853A-FA1305BA95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B0DA4D1-DD9D-4990-A130-CC4B3D2527F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9722A03-EFAC-47AE-B1B6-6931051461C3}"/>
              </a:ext>
            </a:extLst>
          </p:cNvPr>
          <p:cNvSpPr>
            <a:spLocks noGrp="1"/>
          </p:cNvSpPr>
          <p:nvPr>
            <p:ph type="dt" sz="half" idx="10"/>
          </p:nvPr>
        </p:nvSpPr>
        <p:spPr>
          <a:xfrm>
            <a:off x="838200" y="6356350"/>
            <a:ext cx="2743200" cy="365125"/>
          </a:xfrm>
          <a:prstGeom prst="rect">
            <a:avLst/>
          </a:prstGeom>
        </p:spPr>
        <p:txBody>
          <a:bodyPr/>
          <a:lstStyle/>
          <a:p>
            <a:fld id="{C622EE2D-99BD-47E7-8E87-18F82819D7D5}" type="datetimeFigureOut">
              <a:rPr lang="en-GB" smtClean="0"/>
              <a:t>25/08/2020</a:t>
            </a:fld>
            <a:endParaRPr lang="en-GB" dirty="0"/>
          </a:p>
        </p:txBody>
      </p:sp>
      <p:sp>
        <p:nvSpPr>
          <p:cNvPr id="8" name="Footer Placeholder 7">
            <a:extLst>
              <a:ext uri="{FF2B5EF4-FFF2-40B4-BE49-F238E27FC236}">
                <a16:creationId xmlns:a16="http://schemas.microsoft.com/office/drawing/2014/main" id="{1EADCA86-D1F3-4885-A41D-6F4D997E1139}"/>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558250CA-D785-47CE-9DA0-ED88E69A4D0C}"/>
              </a:ext>
            </a:extLst>
          </p:cNvPr>
          <p:cNvSpPr>
            <a:spLocks noGrp="1"/>
          </p:cNvSpPr>
          <p:nvPr>
            <p:ph type="sldNum" sz="quarter" idx="12"/>
          </p:nvPr>
        </p:nvSpPr>
        <p:spPr/>
        <p:txBody>
          <a:bodyPr/>
          <a:lstStyle/>
          <a:p>
            <a:fld id="{235C6580-DBE9-4450-90E6-DC575F600AF2}" type="slidenum">
              <a:rPr lang="en-GB" smtClean="0"/>
              <a:t>‹#›</a:t>
            </a:fld>
            <a:endParaRPr lang="en-GB" dirty="0"/>
          </a:p>
        </p:txBody>
      </p:sp>
    </p:spTree>
    <p:extLst>
      <p:ext uri="{BB962C8B-B14F-4D97-AF65-F5344CB8AC3E}">
        <p14:creationId xmlns:p14="http://schemas.microsoft.com/office/powerpoint/2010/main" val="28388536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EFF08-CC68-4006-89AD-F1B81CE3B0D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784AC35-CDA4-4125-8AEC-C37B945A7521}"/>
              </a:ext>
            </a:extLst>
          </p:cNvPr>
          <p:cNvSpPr>
            <a:spLocks noGrp="1"/>
          </p:cNvSpPr>
          <p:nvPr>
            <p:ph type="dt" sz="half" idx="10"/>
          </p:nvPr>
        </p:nvSpPr>
        <p:spPr>
          <a:xfrm>
            <a:off x="838200" y="6356350"/>
            <a:ext cx="2743200" cy="365125"/>
          </a:xfrm>
          <a:prstGeom prst="rect">
            <a:avLst/>
          </a:prstGeom>
        </p:spPr>
        <p:txBody>
          <a:bodyPr/>
          <a:lstStyle/>
          <a:p>
            <a:fld id="{C622EE2D-99BD-47E7-8E87-18F82819D7D5}" type="datetimeFigureOut">
              <a:rPr lang="en-GB" smtClean="0"/>
              <a:t>25/08/2020</a:t>
            </a:fld>
            <a:endParaRPr lang="en-GB" dirty="0"/>
          </a:p>
        </p:txBody>
      </p:sp>
      <p:sp>
        <p:nvSpPr>
          <p:cNvPr id="4" name="Footer Placeholder 3">
            <a:extLst>
              <a:ext uri="{FF2B5EF4-FFF2-40B4-BE49-F238E27FC236}">
                <a16:creationId xmlns:a16="http://schemas.microsoft.com/office/drawing/2014/main" id="{BA92C5AA-FBB9-4A91-AEAF-871C3DBA00A2}"/>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48113071-9700-4275-8C95-49EDB7440A5A}"/>
              </a:ext>
            </a:extLst>
          </p:cNvPr>
          <p:cNvSpPr>
            <a:spLocks noGrp="1"/>
          </p:cNvSpPr>
          <p:nvPr>
            <p:ph type="sldNum" sz="quarter" idx="12"/>
          </p:nvPr>
        </p:nvSpPr>
        <p:spPr/>
        <p:txBody>
          <a:bodyPr/>
          <a:lstStyle/>
          <a:p>
            <a:fld id="{235C6580-DBE9-4450-90E6-DC575F600AF2}" type="slidenum">
              <a:rPr lang="en-GB" smtClean="0"/>
              <a:t>‹#›</a:t>
            </a:fld>
            <a:endParaRPr lang="en-GB" dirty="0"/>
          </a:p>
        </p:txBody>
      </p:sp>
    </p:spTree>
    <p:extLst>
      <p:ext uri="{BB962C8B-B14F-4D97-AF65-F5344CB8AC3E}">
        <p14:creationId xmlns:p14="http://schemas.microsoft.com/office/powerpoint/2010/main" val="6827469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84392-8E66-4D2C-BF1C-2DDA0A14DF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4418F83-41DD-4B25-B02E-2263D1B1EE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4DF89AE-4C70-4AA1-A24E-C0F6642165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D75500-FBEB-43BA-9BB5-6EE701E4632C}"/>
              </a:ext>
            </a:extLst>
          </p:cNvPr>
          <p:cNvSpPr>
            <a:spLocks noGrp="1"/>
          </p:cNvSpPr>
          <p:nvPr>
            <p:ph type="dt" sz="half" idx="10"/>
          </p:nvPr>
        </p:nvSpPr>
        <p:spPr>
          <a:xfrm>
            <a:off x="838200" y="6356350"/>
            <a:ext cx="2743200" cy="365125"/>
          </a:xfrm>
          <a:prstGeom prst="rect">
            <a:avLst/>
          </a:prstGeom>
        </p:spPr>
        <p:txBody>
          <a:bodyPr/>
          <a:lstStyle/>
          <a:p>
            <a:fld id="{C622EE2D-99BD-47E7-8E87-18F82819D7D5}" type="datetimeFigureOut">
              <a:rPr lang="en-GB" smtClean="0"/>
              <a:t>25/08/2020</a:t>
            </a:fld>
            <a:endParaRPr lang="en-GB" dirty="0"/>
          </a:p>
        </p:txBody>
      </p:sp>
      <p:sp>
        <p:nvSpPr>
          <p:cNvPr id="6" name="Footer Placeholder 5">
            <a:extLst>
              <a:ext uri="{FF2B5EF4-FFF2-40B4-BE49-F238E27FC236}">
                <a16:creationId xmlns:a16="http://schemas.microsoft.com/office/drawing/2014/main" id="{70B26832-A42A-4F2A-A90C-6C2C4558A519}"/>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831DDD99-9EE6-4E9B-954F-B60736A467D5}"/>
              </a:ext>
            </a:extLst>
          </p:cNvPr>
          <p:cNvSpPr>
            <a:spLocks noGrp="1"/>
          </p:cNvSpPr>
          <p:nvPr>
            <p:ph type="sldNum" sz="quarter" idx="12"/>
          </p:nvPr>
        </p:nvSpPr>
        <p:spPr/>
        <p:txBody>
          <a:bodyPr/>
          <a:lstStyle/>
          <a:p>
            <a:fld id="{235C6580-DBE9-4450-90E6-DC575F600AF2}" type="slidenum">
              <a:rPr lang="en-GB" smtClean="0"/>
              <a:t>‹#›</a:t>
            </a:fld>
            <a:endParaRPr lang="en-GB" dirty="0"/>
          </a:p>
        </p:txBody>
      </p:sp>
    </p:spTree>
    <p:extLst>
      <p:ext uri="{BB962C8B-B14F-4D97-AF65-F5344CB8AC3E}">
        <p14:creationId xmlns:p14="http://schemas.microsoft.com/office/powerpoint/2010/main" val="11190149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CE2F8-516F-4F42-BD26-7694AB4E6D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FEAFD2E-6AE5-4349-AF4C-8AE0D419F2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8A6B7642-7CFD-4457-B2FA-DCE46FB5FC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E83D50-9B6D-4846-AA82-0699A0461A4A}"/>
              </a:ext>
            </a:extLst>
          </p:cNvPr>
          <p:cNvSpPr>
            <a:spLocks noGrp="1"/>
          </p:cNvSpPr>
          <p:nvPr>
            <p:ph type="dt" sz="half" idx="10"/>
          </p:nvPr>
        </p:nvSpPr>
        <p:spPr>
          <a:xfrm>
            <a:off x="838200" y="6356350"/>
            <a:ext cx="2743200" cy="365125"/>
          </a:xfrm>
          <a:prstGeom prst="rect">
            <a:avLst/>
          </a:prstGeom>
        </p:spPr>
        <p:txBody>
          <a:bodyPr/>
          <a:lstStyle/>
          <a:p>
            <a:fld id="{C622EE2D-99BD-47E7-8E87-18F82819D7D5}" type="datetimeFigureOut">
              <a:rPr lang="en-GB" smtClean="0"/>
              <a:t>25/08/2020</a:t>
            </a:fld>
            <a:endParaRPr lang="en-GB" dirty="0"/>
          </a:p>
        </p:txBody>
      </p:sp>
      <p:sp>
        <p:nvSpPr>
          <p:cNvPr id="6" name="Footer Placeholder 5">
            <a:extLst>
              <a:ext uri="{FF2B5EF4-FFF2-40B4-BE49-F238E27FC236}">
                <a16:creationId xmlns:a16="http://schemas.microsoft.com/office/drawing/2014/main" id="{BA416EB7-9A39-46EF-9F9A-701BF3AE3329}"/>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8CE3E04B-625E-45EE-A7D6-23230BC0E952}"/>
              </a:ext>
            </a:extLst>
          </p:cNvPr>
          <p:cNvSpPr>
            <a:spLocks noGrp="1"/>
          </p:cNvSpPr>
          <p:nvPr>
            <p:ph type="sldNum" sz="quarter" idx="12"/>
          </p:nvPr>
        </p:nvSpPr>
        <p:spPr/>
        <p:txBody>
          <a:bodyPr/>
          <a:lstStyle/>
          <a:p>
            <a:fld id="{235C6580-DBE9-4450-90E6-DC575F600AF2}" type="slidenum">
              <a:rPr lang="en-GB" smtClean="0"/>
              <a:t>‹#›</a:t>
            </a:fld>
            <a:endParaRPr lang="en-GB" dirty="0"/>
          </a:p>
        </p:txBody>
      </p:sp>
    </p:spTree>
    <p:extLst>
      <p:ext uri="{BB962C8B-B14F-4D97-AF65-F5344CB8AC3E}">
        <p14:creationId xmlns:p14="http://schemas.microsoft.com/office/powerpoint/2010/main" val="20357320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18686-FE43-4AFA-9380-40975A76389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67DA8AC-F2C0-4CFA-9319-D9F2A4C7D0C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5714E1D-3E5E-43F0-9352-399D0AE4433F}"/>
              </a:ext>
            </a:extLst>
          </p:cNvPr>
          <p:cNvSpPr>
            <a:spLocks noGrp="1"/>
          </p:cNvSpPr>
          <p:nvPr>
            <p:ph type="dt" sz="half" idx="10"/>
          </p:nvPr>
        </p:nvSpPr>
        <p:spPr>
          <a:xfrm>
            <a:off x="838200" y="6356350"/>
            <a:ext cx="2743200" cy="365125"/>
          </a:xfrm>
          <a:prstGeom prst="rect">
            <a:avLst/>
          </a:prstGeom>
        </p:spPr>
        <p:txBody>
          <a:bodyPr/>
          <a:lstStyle/>
          <a:p>
            <a:fld id="{C622EE2D-99BD-47E7-8E87-18F82819D7D5}" type="datetimeFigureOut">
              <a:rPr lang="en-GB" smtClean="0"/>
              <a:t>25/08/2020</a:t>
            </a:fld>
            <a:endParaRPr lang="en-GB" dirty="0"/>
          </a:p>
        </p:txBody>
      </p:sp>
      <p:sp>
        <p:nvSpPr>
          <p:cNvPr id="5" name="Footer Placeholder 4">
            <a:extLst>
              <a:ext uri="{FF2B5EF4-FFF2-40B4-BE49-F238E27FC236}">
                <a16:creationId xmlns:a16="http://schemas.microsoft.com/office/drawing/2014/main" id="{B7C762E5-85D6-4AFE-9008-094C60A91D7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2030323-49D2-48DE-9495-08A5E491CEE4}"/>
              </a:ext>
            </a:extLst>
          </p:cNvPr>
          <p:cNvSpPr>
            <a:spLocks noGrp="1"/>
          </p:cNvSpPr>
          <p:nvPr>
            <p:ph type="sldNum" sz="quarter" idx="12"/>
          </p:nvPr>
        </p:nvSpPr>
        <p:spPr/>
        <p:txBody>
          <a:bodyPr/>
          <a:lstStyle/>
          <a:p>
            <a:fld id="{235C6580-DBE9-4450-90E6-DC575F600AF2}" type="slidenum">
              <a:rPr lang="en-GB" smtClean="0"/>
              <a:t>‹#›</a:t>
            </a:fld>
            <a:endParaRPr lang="en-GB" dirty="0"/>
          </a:p>
        </p:txBody>
      </p:sp>
    </p:spTree>
    <p:extLst>
      <p:ext uri="{BB962C8B-B14F-4D97-AF65-F5344CB8AC3E}">
        <p14:creationId xmlns:p14="http://schemas.microsoft.com/office/powerpoint/2010/main" val="5452215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6DDC5F-0735-41F3-87B9-5C6CC020B9E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1B9E625-1E59-4C9B-BBDF-5ACAE92AB75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568E259-FE80-4E85-AAE1-79AA6EB31DE1}"/>
              </a:ext>
            </a:extLst>
          </p:cNvPr>
          <p:cNvSpPr>
            <a:spLocks noGrp="1"/>
          </p:cNvSpPr>
          <p:nvPr>
            <p:ph type="dt" sz="half" idx="10"/>
          </p:nvPr>
        </p:nvSpPr>
        <p:spPr>
          <a:xfrm>
            <a:off x="838200" y="6356350"/>
            <a:ext cx="2743200" cy="365125"/>
          </a:xfrm>
          <a:prstGeom prst="rect">
            <a:avLst/>
          </a:prstGeom>
        </p:spPr>
        <p:txBody>
          <a:bodyPr/>
          <a:lstStyle/>
          <a:p>
            <a:fld id="{C622EE2D-99BD-47E7-8E87-18F82819D7D5}" type="datetimeFigureOut">
              <a:rPr lang="en-GB" smtClean="0"/>
              <a:t>25/08/2020</a:t>
            </a:fld>
            <a:endParaRPr lang="en-GB" dirty="0"/>
          </a:p>
        </p:txBody>
      </p:sp>
      <p:sp>
        <p:nvSpPr>
          <p:cNvPr id="5" name="Footer Placeholder 4">
            <a:extLst>
              <a:ext uri="{FF2B5EF4-FFF2-40B4-BE49-F238E27FC236}">
                <a16:creationId xmlns:a16="http://schemas.microsoft.com/office/drawing/2014/main" id="{9F8E6208-9FC5-4FF4-BCCA-CB8C1A81565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BF0DFFE-63A5-4D47-8A5C-E972C06126FB}"/>
              </a:ext>
            </a:extLst>
          </p:cNvPr>
          <p:cNvSpPr>
            <a:spLocks noGrp="1"/>
          </p:cNvSpPr>
          <p:nvPr>
            <p:ph type="sldNum" sz="quarter" idx="12"/>
          </p:nvPr>
        </p:nvSpPr>
        <p:spPr/>
        <p:txBody>
          <a:bodyPr/>
          <a:lstStyle/>
          <a:p>
            <a:fld id="{235C6580-DBE9-4450-90E6-DC575F600AF2}" type="slidenum">
              <a:rPr lang="en-GB" smtClean="0"/>
              <a:t>‹#›</a:t>
            </a:fld>
            <a:endParaRPr lang="en-GB" dirty="0"/>
          </a:p>
        </p:txBody>
      </p:sp>
    </p:spTree>
    <p:extLst>
      <p:ext uri="{BB962C8B-B14F-4D97-AF65-F5344CB8AC3E}">
        <p14:creationId xmlns:p14="http://schemas.microsoft.com/office/powerpoint/2010/main" val="2522771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rgbClr val="718F90"/>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D060F61-C1BA-5C45-AEFC-8E74016BCA9F}"/>
              </a:ext>
            </a:extLst>
          </p:cNvPr>
          <p:cNvSpPr>
            <a:spLocks noGrp="1"/>
          </p:cNvSpPr>
          <p:nvPr>
            <p:ph type="ctrTitle"/>
          </p:nvPr>
        </p:nvSpPr>
        <p:spPr>
          <a:xfrm>
            <a:off x="234779" y="524357"/>
            <a:ext cx="10070756" cy="422738"/>
          </a:xfrm>
          <a:prstGeom prst="rect">
            <a:avLst/>
          </a:prstGeom>
        </p:spPr>
        <p:txBody>
          <a:bodyPr anchor="t">
            <a:noAutofit/>
          </a:bodyPr>
          <a:lstStyle>
            <a:lvl1pPr algn="l">
              <a:defRPr sz="3600" b="1">
                <a:solidFill>
                  <a:schemeClr val="bg1"/>
                </a:solidFill>
                <a:latin typeface="Roboto Slab" pitchFamily="2" charset="0"/>
                <a:ea typeface="Roboto Slab" pitchFamily="2" charset="0"/>
              </a:defRPr>
            </a:lvl1pPr>
          </a:lstStyle>
          <a:p>
            <a:r>
              <a:rPr lang="en-US" dirty="0"/>
              <a:t>Click to edit Master title style</a:t>
            </a:r>
          </a:p>
        </p:txBody>
      </p:sp>
      <p:pic>
        <p:nvPicPr>
          <p:cNvPr id="11" name="Picture 10">
            <a:extLst>
              <a:ext uri="{FF2B5EF4-FFF2-40B4-BE49-F238E27FC236}">
                <a16:creationId xmlns:a16="http://schemas.microsoft.com/office/drawing/2014/main" id="{CD63CF12-199B-9B40-B036-8BBB4458CE7C}"/>
              </a:ext>
            </a:extLst>
          </p:cNvPr>
          <p:cNvPicPr>
            <a:picLocks noChangeAspect="1"/>
          </p:cNvPicPr>
          <p:nvPr userDrawn="1"/>
        </p:nvPicPr>
        <p:blipFill>
          <a:blip r:embed="rId2"/>
          <a:stretch>
            <a:fillRect/>
          </a:stretch>
        </p:blipFill>
        <p:spPr>
          <a:xfrm>
            <a:off x="343637" y="1186485"/>
            <a:ext cx="11672570" cy="57785"/>
          </a:xfrm>
          <a:prstGeom prst="rect">
            <a:avLst/>
          </a:prstGeom>
        </p:spPr>
      </p:pic>
      <p:pic>
        <p:nvPicPr>
          <p:cNvPr id="7" name="Picture 6">
            <a:extLst>
              <a:ext uri="{FF2B5EF4-FFF2-40B4-BE49-F238E27FC236}">
                <a16:creationId xmlns:a16="http://schemas.microsoft.com/office/drawing/2014/main" id="{A13857A7-8F80-0742-9E68-3529E5B00AD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797879" y="6213722"/>
            <a:ext cx="1930400" cy="249678"/>
          </a:xfrm>
          <a:prstGeom prst="rect">
            <a:avLst/>
          </a:prstGeom>
        </p:spPr>
      </p:pic>
    </p:spTree>
    <p:extLst>
      <p:ext uri="{BB962C8B-B14F-4D97-AF65-F5344CB8AC3E}">
        <p14:creationId xmlns:p14="http://schemas.microsoft.com/office/powerpoint/2010/main" val="1087215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0_Title Slide">
    <p:bg>
      <p:bgPr>
        <a:solidFill>
          <a:srgbClr val="FF9014"/>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6DB39C0-2ADD-8043-B939-3477E4B00C99}"/>
              </a:ext>
            </a:extLst>
          </p:cNvPr>
          <p:cNvSpPr>
            <a:spLocks noGrp="1"/>
          </p:cNvSpPr>
          <p:nvPr>
            <p:ph type="ctrTitle"/>
          </p:nvPr>
        </p:nvSpPr>
        <p:spPr>
          <a:xfrm>
            <a:off x="234779" y="524357"/>
            <a:ext cx="10070756" cy="422738"/>
          </a:xfrm>
          <a:prstGeom prst="rect">
            <a:avLst/>
          </a:prstGeom>
        </p:spPr>
        <p:txBody>
          <a:bodyPr anchor="t">
            <a:noAutofit/>
          </a:bodyPr>
          <a:lstStyle>
            <a:lvl1pPr algn="l">
              <a:defRPr sz="3600" b="1">
                <a:solidFill>
                  <a:schemeClr val="bg1"/>
                </a:solidFill>
                <a:latin typeface="Roboto Slab" pitchFamily="2" charset="0"/>
                <a:ea typeface="Roboto Slab" pitchFamily="2" charset="0"/>
              </a:defRPr>
            </a:lvl1pPr>
          </a:lstStyle>
          <a:p>
            <a:r>
              <a:rPr lang="en-US" dirty="0"/>
              <a:t>Click to edit Master title style</a:t>
            </a:r>
          </a:p>
        </p:txBody>
      </p:sp>
      <p:pic>
        <p:nvPicPr>
          <p:cNvPr id="13" name="Picture 12">
            <a:extLst>
              <a:ext uri="{FF2B5EF4-FFF2-40B4-BE49-F238E27FC236}">
                <a16:creationId xmlns:a16="http://schemas.microsoft.com/office/drawing/2014/main" id="{DC3DA70E-7DCE-5245-90C0-25A470F2D92C}"/>
              </a:ext>
            </a:extLst>
          </p:cNvPr>
          <p:cNvPicPr>
            <a:picLocks noChangeAspect="1"/>
          </p:cNvPicPr>
          <p:nvPr userDrawn="1"/>
        </p:nvPicPr>
        <p:blipFill>
          <a:blip r:embed="rId2"/>
          <a:stretch>
            <a:fillRect/>
          </a:stretch>
        </p:blipFill>
        <p:spPr>
          <a:xfrm>
            <a:off x="343637" y="1186485"/>
            <a:ext cx="11672570" cy="57785"/>
          </a:xfrm>
          <a:prstGeom prst="rect">
            <a:avLst/>
          </a:prstGeom>
        </p:spPr>
      </p:pic>
      <p:sp>
        <p:nvSpPr>
          <p:cNvPr id="14" name="Freeform 13">
            <a:extLst>
              <a:ext uri="{FF2B5EF4-FFF2-40B4-BE49-F238E27FC236}">
                <a16:creationId xmlns:a16="http://schemas.microsoft.com/office/drawing/2014/main" id="{57A55028-ADDA-3240-B62C-2B871F69E9F1}"/>
              </a:ext>
            </a:extLst>
          </p:cNvPr>
          <p:cNvSpPr/>
          <p:nvPr userDrawn="1"/>
        </p:nvSpPr>
        <p:spPr>
          <a:xfrm>
            <a:off x="6933109" y="0"/>
            <a:ext cx="5258892" cy="4039437"/>
          </a:xfrm>
          <a:custGeom>
            <a:avLst/>
            <a:gdLst>
              <a:gd name="connsiteX0" fmla="*/ 3441 w 6008917"/>
              <a:gd name="connsiteY0" fmla="*/ 0 h 4615543"/>
              <a:gd name="connsiteX1" fmla="*/ 6008917 w 6008917"/>
              <a:gd name="connsiteY1" fmla="*/ 0 h 4615543"/>
              <a:gd name="connsiteX2" fmla="*/ 6008917 w 6008917"/>
              <a:gd name="connsiteY2" fmla="*/ 4347367 h 4615543"/>
              <a:gd name="connsiteX3" fmla="*/ 5811530 w 6008917"/>
              <a:gd name="connsiteY3" fmla="*/ 4414155 h 4615543"/>
              <a:gd name="connsiteX4" fmla="*/ 4479472 w 6008917"/>
              <a:gd name="connsiteY4" fmla="*/ 4615543 h 4615543"/>
              <a:gd name="connsiteX5" fmla="*/ 0 w 6008917"/>
              <a:gd name="connsiteY5" fmla="*/ 136071 h 4615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08917" h="4615543">
                <a:moveTo>
                  <a:pt x="3441" y="0"/>
                </a:moveTo>
                <a:lnTo>
                  <a:pt x="6008917" y="0"/>
                </a:lnTo>
                <a:lnTo>
                  <a:pt x="6008917" y="4347367"/>
                </a:lnTo>
                <a:lnTo>
                  <a:pt x="5811530" y="4414155"/>
                </a:lnTo>
                <a:cubicBezTo>
                  <a:pt x="5390733" y="4545036"/>
                  <a:pt x="4943337" y="4615543"/>
                  <a:pt x="4479472" y="4615543"/>
                </a:cubicBezTo>
                <a:cubicBezTo>
                  <a:pt x="2005528" y="4615543"/>
                  <a:pt x="0" y="2610015"/>
                  <a:pt x="0" y="136071"/>
                </a:cubicBezTo>
                <a:close/>
              </a:path>
            </a:pathLst>
          </a:custGeom>
          <a:solidFill>
            <a:srgbClr val="718F9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a:extLst>
              <a:ext uri="{FF2B5EF4-FFF2-40B4-BE49-F238E27FC236}">
                <a16:creationId xmlns:a16="http://schemas.microsoft.com/office/drawing/2014/main" id="{1686DE50-807F-334E-83A5-A4AFEE6A064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797879" y="6213722"/>
            <a:ext cx="1930400" cy="249678"/>
          </a:xfrm>
          <a:prstGeom prst="rect">
            <a:avLst/>
          </a:prstGeom>
        </p:spPr>
      </p:pic>
    </p:spTree>
    <p:extLst>
      <p:ext uri="{BB962C8B-B14F-4D97-AF65-F5344CB8AC3E}">
        <p14:creationId xmlns:p14="http://schemas.microsoft.com/office/powerpoint/2010/main" val="1345726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5_Title Slide">
    <p:bg>
      <p:bgPr>
        <a:solidFill>
          <a:srgbClr val="FF9014"/>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432654B-B6D3-BA43-BDC1-16A013F644AA}"/>
              </a:ext>
            </a:extLst>
          </p:cNvPr>
          <p:cNvSpPr>
            <a:spLocks noGrp="1"/>
          </p:cNvSpPr>
          <p:nvPr>
            <p:ph type="ctrTitle"/>
          </p:nvPr>
        </p:nvSpPr>
        <p:spPr>
          <a:xfrm>
            <a:off x="234779" y="524357"/>
            <a:ext cx="10070756" cy="422738"/>
          </a:xfrm>
          <a:prstGeom prst="rect">
            <a:avLst/>
          </a:prstGeom>
        </p:spPr>
        <p:txBody>
          <a:bodyPr anchor="t">
            <a:noAutofit/>
          </a:bodyPr>
          <a:lstStyle>
            <a:lvl1pPr algn="l">
              <a:defRPr sz="3600" b="1">
                <a:solidFill>
                  <a:schemeClr val="bg1"/>
                </a:solidFill>
                <a:latin typeface="Roboto Slab" pitchFamily="2" charset="0"/>
                <a:ea typeface="Roboto Slab" pitchFamily="2" charset="0"/>
              </a:defRPr>
            </a:lvl1pPr>
          </a:lstStyle>
          <a:p>
            <a:r>
              <a:rPr lang="en-US" dirty="0"/>
              <a:t>Click to edit Master title style</a:t>
            </a:r>
          </a:p>
        </p:txBody>
      </p:sp>
      <p:pic>
        <p:nvPicPr>
          <p:cNvPr id="10" name="Picture 9">
            <a:extLst>
              <a:ext uri="{FF2B5EF4-FFF2-40B4-BE49-F238E27FC236}">
                <a16:creationId xmlns:a16="http://schemas.microsoft.com/office/drawing/2014/main" id="{280FAF5C-E08E-0947-AB7A-D45EAE125F2E}"/>
              </a:ext>
            </a:extLst>
          </p:cNvPr>
          <p:cNvPicPr>
            <a:picLocks noChangeAspect="1"/>
          </p:cNvPicPr>
          <p:nvPr userDrawn="1"/>
        </p:nvPicPr>
        <p:blipFill>
          <a:blip r:embed="rId2"/>
          <a:stretch>
            <a:fillRect/>
          </a:stretch>
        </p:blipFill>
        <p:spPr>
          <a:xfrm>
            <a:off x="343637" y="1186485"/>
            <a:ext cx="11672570" cy="57785"/>
          </a:xfrm>
          <a:prstGeom prst="rect">
            <a:avLst/>
          </a:prstGeom>
        </p:spPr>
      </p:pic>
      <p:pic>
        <p:nvPicPr>
          <p:cNvPr id="6" name="Picture 5">
            <a:extLst>
              <a:ext uri="{FF2B5EF4-FFF2-40B4-BE49-F238E27FC236}">
                <a16:creationId xmlns:a16="http://schemas.microsoft.com/office/drawing/2014/main" id="{05E9A5DF-EEB2-5047-9BC6-D621B1A8874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797879" y="6213722"/>
            <a:ext cx="1930400" cy="249678"/>
          </a:xfrm>
          <a:prstGeom prst="rect">
            <a:avLst/>
          </a:prstGeom>
        </p:spPr>
      </p:pic>
    </p:spTree>
    <p:extLst>
      <p:ext uri="{BB962C8B-B14F-4D97-AF65-F5344CB8AC3E}">
        <p14:creationId xmlns:p14="http://schemas.microsoft.com/office/powerpoint/2010/main" val="1347063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2_Title Slide">
    <p:bg>
      <p:bgPr>
        <a:solidFill>
          <a:srgbClr val="FF9014"/>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AF15E9A-2893-5D49-9B51-3D4892978F43}"/>
              </a:ext>
            </a:extLst>
          </p:cNvPr>
          <p:cNvSpPr>
            <a:spLocks noGrp="1"/>
          </p:cNvSpPr>
          <p:nvPr>
            <p:ph type="ctrTitle"/>
          </p:nvPr>
        </p:nvSpPr>
        <p:spPr>
          <a:xfrm>
            <a:off x="234779" y="524357"/>
            <a:ext cx="10070756" cy="422738"/>
          </a:xfrm>
          <a:prstGeom prst="rect">
            <a:avLst/>
          </a:prstGeom>
        </p:spPr>
        <p:txBody>
          <a:bodyPr anchor="t">
            <a:noAutofit/>
          </a:bodyPr>
          <a:lstStyle>
            <a:lvl1pPr algn="l">
              <a:defRPr sz="3600" b="1">
                <a:solidFill>
                  <a:schemeClr val="bg1"/>
                </a:solidFill>
                <a:latin typeface="Roboto Slab" pitchFamily="2" charset="0"/>
                <a:ea typeface="Roboto Slab" pitchFamily="2" charset="0"/>
              </a:defRPr>
            </a:lvl1pPr>
          </a:lstStyle>
          <a:p>
            <a:r>
              <a:rPr lang="en-US" dirty="0"/>
              <a:t>Click to edit Master title style</a:t>
            </a:r>
          </a:p>
        </p:txBody>
      </p:sp>
      <p:pic>
        <p:nvPicPr>
          <p:cNvPr id="14" name="Picture 13">
            <a:extLst>
              <a:ext uri="{FF2B5EF4-FFF2-40B4-BE49-F238E27FC236}">
                <a16:creationId xmlns:a16="http://schemas.microsoft.com/office/drawing/2014/main" id="{66F6FF2A-65BF-654A-ADA4-4A35A36C3E90}"/>
              </a:ext>
            </a:extLst>
          </p:cNvPr>
          <p:cNvPicPr>
            <a:picLocks noChangeAspect="1"/>
          </p:cNvPicPr>
          <p:nvPr userDrawn="1"/>
        </p:nvPicPr>
        <p:blipFill>
          <a:blip r:embed="rId2"/>
          <a:stretch>
            <a:fillRect/>
          </a:stretch>
        </p:blipFill>
        <p:spPr>
          <a:xfrm>
            <a:off x="343637" y="1186485"/>
            <a:ext cx="11672570" cy="57785"/>
          </a:xfrm>
          <a:prstGeom prst="rect">
            <a:avLst/>
          </a:prstGeom>
        </p:spPr>
      </p:pic>
      <p:sp>
        <p:nvSpPr>
          <p:cNvPr id="6" name="Freeform 5">
            <a:extLst>
              <a:ext uri="{FF2B5EF4-FFF2-40B4-BE49-F238E27FC236}">
                <a16:creationId xmlns:a16="http://schemas.microsoft.com/office/drawing/2014/main" id="{2F538E4B-1AC4-0042-A8D0-23C80DBCD6F3}"/>
              </a:ext>
            </a:extLst>
          </p:cNvPr>
          <p:cNvSpPr/>
          <p:nvPr userDrawn="1"/>
        </p:nvSpPr>
        <p:spPr>
          <a:xfrm>
            <a:off x="6933109" y="0"/>
            <a:ext cx="5258892" cy="4039437"/>
          </a:xfrm>
          <a:custGeom>
            <a:avLst/>
            <a:gdLst>
              <a:gd name="connsiteX0" fmla="*/ 3441 w 6008917"/>
              <a:gd name="connsiteY0" fmla="*/ 0 h 4615543"/>
              <a:gd name="connsiteX1" fmla="*/ 6008917 w 6008917"/>
              <a:gd name="connsiteY1" fmla="*/ 0 h 4615543"/>
              <a:gd name="connsiteX2" fmla="*/ 6008917 w 6008917"/>
              <a:gd name="connsiteY2" fmla="*/ 4347367 h 4615543"/>
              <a:gd name="connsiteX3" fmla="*/ 5811530 w 6008917"/>
              <a:gd name="connsiteY3" fmla="*/ 4414155 h 4615543"/>
              <a:gd name="connsiteX4" fmla="*/ 4479472 w 6008917"/>
              <a:gd name="connsiteY4" fmla="*/ 4615543 h 4615543"/>
              <a:gd name="connsiteX5" fmla="*/ 0 w 6008917"/>
              <a:gd name="connsiteY5" fmla="*/ 136071 h 4615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08917" h="4615543">
                <a:moveTo>
                  <a:pt x="3441" y="0"/>
                </a:moveTo>
                <a:lnTo>
                  <a:pt x="6008917" y="0"/>
                </a:lnTo>
                <a:lnTo>
                  <a:pt x="6008917" y="4347367"/>
                </a:lnTo>
                <a:lnTo>
                  <a:pt x="5811530" y="4414155"/>
                </a:lnTo>
                <a:cubicBezTo>
                  <a:pt x="5390733" y="4545036"/>
                  <a:pt x="4943337" y="4615543"/>
                  <a:pt x="4479472" y="4615543"/>
                </a:cubicBezTo>
                <a:cubicBezTo>
                  <a:pt x="2005528" y="4615543"/>
                  <a:pt x="0" y="2610015"/>
                  <a:pt x="0" y="136071"/>
                </a:cubicBezTo>
                <a:close/>
              </a:path>
            </a:pathLst>
          </a:custGeom>
          <a:solidFill>
            <a:srgbClr val="718F9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Picture 7">
            <a:extLst>
              <a:ext uri="{FF2B5EF4-FFF2-40B4-BE49-F238E27FC236}">
                <a16:creationId xmlns:a16="http://schemas.microsoft.com/office/drawing/2014/main" id="{36496F6E-A5D7-794B-BA2A-6F576C0C6676}"/>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797879" y="6213722"/>
            <a:ext cx="1930400" cy="249678"/>
          </a:xfrm>
          <a:prstGeom prst="rect">
            <a:avLst/>
          </a:prstGeom>
        </p:spPr>
      </p:pic>
    </p:spTree>
    <p:extLst>
      <p:ext uri="{BB962C8B-B14F-4D97-AF65-F5344CB8AC3E}">
        <p14:creationId xmlns:p14="http://schemas.microsoft.com/office/powerpoint/2010/main" val="1683898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3_Title Slide">
    <p:bg>
      <p:bgPr>
        <a:solidFill>
          <a:srgbClr val="718F90"/>
        </a:solidFill>
        <a:effectLst/>
      </p:bgPr>
    </p:bg>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FC7705F3-C561-5F49-B550-5B26582C3E89}"/>
              </a:ext>
            </a:extLst>
          </p:cNvPr>
          <p:cNvSpPr/>
          <p:nvPr userDrawn="1"/>
        </p:nvSpPr>
        <p:spPr>
          <a:xfrm>
            <a:off x="9184193" y="2901467"/>
            <a:ext cx="3007807" cy="3956533"/>
          </a:xfrm>
          <a:custGeom>
            <a:avLst/>
            <a:gdLst>
              <a:gd name="connsiteX0" fmla="*/ 2715891 w 2742120"/>
              <a:gd name="connsiteY0" fmla="*/ 0 h 3701235"/>
              <a:gd name="connsiteX1" fmla="*/ 2742120 w 2742120"/>
              <a:gd name="connsiteY1" fmla="*/ 1325 h 3701235"/>
              <a:gd name="connsiteX2" fmla="*/ 2742120 w 2742120"/>
              <a:gd name="connsiteY2" fmla="*/ 3701235 h 3701235"/>
              <a:gd name="connsiteX3" fmla="*/ 187148 w 2742120"/>
              <a:gd name="connsiteY3" fmla="*/ 3701235 h 3701235"/>
              <a:gd name="connsiteX4" fmla="*/ 122101 w 2742120"/>
              <a:gd name="connsiteY4" fmla="*/ 3523514 h 3701235"/>
              <a:gd name="connsiteX5" fmla="*/ 0 w 2742120"/>
              <a:gd name="connsiteY5" fmla="*/ 2715891 h 3701235"/>
              <a:gd name="connsiteX6" fmla="*/ 2715891 w 2742120"/>
              <a:gd name="connsiteY6" fmla="*/ 0 h 3701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2120" h="3701235">
                <a:moveTo>
                  <a:pt x="2715891" y="0"/>
                </a:moveTo>
                <a:lnTo>
                  <a:pt x="2742120" y="1325"/>
                </a:lnTo>
                <a:lnTo>
                  <a:pt x="2742120" y="3701235"/>
                </a:lnTo>
                <a:lnTo>
                  <a:pt x="187148" y="3701235"/>
                </a:lnTo>
                <a:lnTo>
                  <a:pt x="122101" y="3523514"/>
                </a:lnTo>
                <a:cubicBezTo>
                  <a:pt x="42748" y="3268386"/>
                  <a:pt x="0" y="2997131"/>
                  <a:pt x="0" y="2715891"/>
                </a:cubicBezTo>
                <a:cubicBezTo>
                  <a:pt x="0" y="1215946"/>
                  <a:pt x="1215946" y="0"/>
                  <a:pt x="2715891" y="0"/>
                </a:cubicBezTo>
                <a:close/>
              </a:path>
            </a:pathLst>
          </a:custGeom>
          <a:solidFill>
            <a:srgbClr val="DCDCD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tle 1">
            <a:extLst>
              <a:ext uri="{FF2B5EF4-FFF2-40B4-BE49-F238E27FC236}">
                <a16:creationId xmlns:a16="http://schemas.microsoft.com/office/drawing/2014/main" id="{796686C6-E3B3-CD48-AE43-D7FB45FB08CD}"/>
              </a:ext>
            </a:extLst>
          </p:cNvPr>
          <p:cNvSpPr>
            <a:spLocks noGrp="1"/>
          </p:cNvSpPr>
          <p:nvPr>
            <p:ph type="ctrTitle"/>
          </p:nvPr>
        </p:nvSpPr>
        <p:spPr>
          <a:xfrm>
            <a:off x="234779" y="524357"/>
            <a:ext cx="10070756" cy="422738"/>
          </a:xfrm>
          <a:prstGeom prst="rect">
            <a:avLst/>
          </a:prstGeom>
        </p:spPr>
        <p:txBody>
          <a:bodyPr anchor="t">
            <a:noAutofit/>
          </a:bodyPr>
          <a:lstStyle>
            <a:lvl1pPr algn="l">
              <a:defRPr sz="3600" b="1">
                <a:solidFill>
                  <a:schemeClr val="bg1"/>
                </a:solidFill>
                <a:latin typeface="Roboto Slab" pitchFamily="2" charset="0"/>
                <a:ea typeface="Roboto Slab" pitchFamily="2" charset="0"/>
              </a:defRPr>
            </a:lvl1pPr>
          </a:lstStyle>
          <a:p>
            <a:r>
              <a:rPr lang="en-US" dirty="0"/>
              <a:t>Click to edit Master title style</a:t>
            </a:r>
          </a:p>
        </p:txBody>
      </p:sp>
      <p:pic>
        <p:nvPicPr>
          <p:cNvPr id="9" name="Picture 8">
            <a:extLst>
              <a:ext uri="{FF2B5EF4-FFF2-40B4-BE49-F238E27FC236}">
                <a16:creationId xmlns:a16="http://schemas.microsoft.com/office/drawing/2014/main" id="{9653EEE4-B67A-A044-A892-E37B0EC544CD}"/>
              </a:ext>
            </a:extLst>
          </p:cNvPr>
          <p:cNvPicPr>
            <a:picLocks noChangeAspect="1"/>
          </p:cNvPicPr>
          <p:nvPr userDrawn="1"/>
        </p:nvPicPr>
        <p:blipFill>
          <a:blip r:embed="rId2"/>
          <a:stretch>
            <a:fillRect/>
          </a:stretch>
        </p:blipFill>
        <p:spPr>
          <a:xfrm>
            <a:off x="343637" y="1186485"/>
            <a:ext cx="11672570" cy="57785"/>
          </a:xfrm>
          <a:prstGeom prst="rect">
            <a:avLst/>
          </a:prstGeom>
        </p:spPr>
      </p:pic>
      <p:sp>
        <p:nvSpPr>
          <p:cNvPr id="8" name="Freeform 7">
            <a:extLst>
              <a:ext uri="{FF2B5EF4-FFF2-40B4-BE49-F238E27FC236}">
                <a16:creationId xmlns:a16="http://schemas.microsoft.com/office/drawing/2014/main" id="{384A3DF6-1D4E-BC4E-98AF-B946310EC020}"/>
              </a:ext>
            </a:extLst>
          </p:cNvPr>
          <p:cNvSpPr/>
          <p:nvPr userDrawn="1"/>
        </p:nvSpPr>
        <p:spPr>
          <a:xfrm>
            <a:off x="7468950" y="0"/>
            <a:ext cx="1892422" cy="946211"/>
          </a:xfrm>
          <a:custGeom>
            <a:avLst/>
            <a:gdLst>
              <a:gd name="connsiteX0" fmla="*/ 0 w 1892422"/>
              <a:gd name="connsiteY0" fmla="*/ 0 h 946211"/>
              <a:gd name="connsiteX1" fmla="*/ 1892422 w 1892422"/>
              <a:gd name="connsiteY1" fmla="*/ 0 h 946211"/>
              <a:gd name="connsiteX2" fmla="*/ 946211 w 1892422"/>
              <a:gd name="connsiteY2" fmla="*/ 946211 h 946211"/>
              <a:gd name="connsiteX3" fmla="*/ 0 w 1892422"/>
              <a:gd name="connsiteY3" fmla="*/ 0 h 946211"/>
            </a:gdLst>
            <a:ahLst/>
            <a:cxnLst>
              <a:cxn ang="0">
                <a:pos x="connsiteX0" y="connsiteY0"/>
              </a:cxn>
              <a:cxn ang="0">
                <a:pos x="connsiteX1" y="connsiteY1"/>
              </a:cxn>
              <a:cxn ang="0">
                <a:pos x="connsiteX2" y="connsiteY2"/>
              </a:cxn>
              <a:cxn ang="0">
                <a:pos x="connsiteX3" y="connsiteY3"/>
              </a:cxn>
            </a:cxnLst>
            <a:rect l="l" t="t" r="r" b="b"/>
            <a:pathLst>
              <a:path w="1892422" h="946211">
                <a:moveTo>
                  <a:pt x="0" y="0"/>
                </a:moveTo>
                <a:lnTo>
                  <a:pt x="1892422" y="0"/>
                </a:lnTo>
                <a:cubicBezTo>
                  <a:pt x="1892422" y="522578"/>
                  <a:pt x="1468789" y="946211"/>
                  <a:pt x="946211" y="946211"/>
                </a:cubicBezTo>
                <a:cubicBezTo>
                  <a:pt x="423633" y="946211"/>
                  <a:pt x="0" y="522578"/>
                  <a:pt x="0" y="0"/>
                </a:cubicBezTo>
                <a:close/>
              </a:path>
            </a:pathLst>
          </a:custGeom>
          <a:solidFill>
            <a:srgbClr val="FF901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1" name="Picture 10">
            <a:extLst>
              <a:ext uri="{FF2B5EF4-FFF2-40B4-BE49-F238E27FC236}">
                <a16:creationId xmlns:a16="http://schemas.microsoft.com/office/drawing/2014/main" id="{9331E2C1-E38D-F84E-A6B3-715A5D201A94}"/>
              </a:ext>
            </a:extLst>
          </p:cNvPr>
          <p:cNvPicPr>
            <a:picLocks noChangeAspect="1"/>
          </p:cNvPicPr>
          <p:nvPr userDrawn="1"/>
        </p:nvPicPr>
        <p:blipFill>
          <a:blip r:embed="rId3"/>
          <a:stretch>
            <a:fillRect/>
          </a:stretch>
        </p:blipFill>
        <p:spPr>
          <a:xfrm>
            <a:off x="9812602" y="6212207"/>
            <a:ext cx="1930400" cy="254000"/>
          </a:xfrm>
          <a:prstGeom prst="rect">
            <a:avLst/>
          </a:prstGeom>
        </p:spPr>
      </p:pic>
    </p:spTree>
    <p:extLst>
      <p:ext uri="{BB962C8B-B14F-4D97-AF65-F5344CB8AC3E}">
        <p14:creationId xmlns:p14="http://schemas.microsoft.com/office/powerpoint/2010/main" val="2424670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0_Title Slide">
    <p:bg>
      <p:bgPr>
        <a:solidFill>
          <a:srgbClr val="FF9014"/>
        </a:solidFill>
        <a:effectLst/>
      </p:bgPr>
    </p:bg>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FC7705F3-C561-5F49-B550-5B26582C3E89}"/>
              </a:ext>
            </a:extLst>
          </p:cNvPr>
          <p:cNvSpPr/>
          <p:nvPr userDrawn="1"/>
        </p:nvSpPr>
        <p:spPr>
          <a:xfrm>
            <a:off x="9184193" y="2901467"/>
            <a:ext cx="3007807" cy="3956533"/>
          </a:xfrm>
          <a:custGeom>
            <a:avLst/>
            <a:gdLst>
              <a:gd name="connsiteX0" fmla="*/ 2715891 w 2742120"/>
              <a:gd name="connsiteY0" fmla="*/ 0 h 3701235"/>
              <a:gd name="connsiteX1" fmla="*/ 2742120 w 2742120"/>
              <a:gd name="connsiteY1" fmla="*/ 1325 h 3701235"/>
              <a:gd name="connsiteX2" fmla="*/ 2742120 w 2742120"/>
              <a:gd name="connsiteY2" fmla="*/ 3701235 h 3701235"/>
              <a:gd name="connsiteX3" fmla="*/ 187148 w 2742120"/>
              <a:gd name="connsiteY3" fmla="*/ 3701235 h 3701235"/>
              <a:gd name="connsiteX4" fmla="*/ 122101 w 2742120"/>
              <a:gd name="connsiteY4" fmla="*/ 3523514 h 3701235"/>
              <a:gd name="connsiteX5" fmla="*/ 0 w 2742120"/>
              <a:gd name="connsiteY5" fmla="*/ 2715891 h 3701235"/>
              <a:gd name="connsiteX6" fmla="*/ 2715891 w 2742120"/>
              <a:gd name="connsiteY6" fmla="*/ 0 h 3701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2120" h="3701235">
                <a:moveTo>
                  <a:pt x="2715891" y="0"/>
                </a:moveTo>
                <a:lnTo>
                  <a:pt x="2742120" y="1325"/>
                </a:lnTo>
                <a:lnTo>
                  <a:pt x="2742120" y="3701235"/>
                </a:lnTo>
                <a:lnTo>
                  <a:pt x="187148" y="3701235"/>
                </a:lnTo>
                <a:lnTo>
                  <a:pt x="122101" y="3523514"/>
                </a:lnTo>
                <a:cubicBezTo>
                  <a:pt x="42748" y="3268386"/>
                  <a:pt x="0" y="2997131"/>
                  <a:pt x="0" y="2715891"/>
                </a:cubicBezTo>
                <a:cubicBezTo>
                  <a:pt x="0" y="1215946"/>
                  <a:pt x="1215946" y="0"/>
                  <a:pt x="2715891" y="0"/>
                </a:cubicBezTo>
                <a:close/>
              </a:path>
            </a:pathLst>
          </a:custGeom>
          <a:solidFill>
            <a:srgbClr val="718F9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tle 1">
            <a:extLst>
              <a:ext uri="{FF2B5EF4-FFF2-40B4-BE49-F238E27FC236}">
                <a16:creationId xmlns:a16="http://schemas.microsoft.com/office/drawing/2014/main" id="{796686C6-E3B3-CD48-AE43-D7FB45FB08CD}"/>
              </a:ext>
            </a:extLst>
          </p:cNvPr>
          <p:cNvSpPr>
            <a:spLocks noGrp="1"/>
          </p:cNvSpPr>
          <p:nvPr>
            <p:ph type="ctrTitle"/>
          </p:nvPr>
        </p:nvSpPr>
        <p:spPr>
          <a:xfrm>
            <a:off x="234779" y="524357"/>
            <a:ext cx="10070756" cy="422738"/>
          </a:xfrm>
          <a:prstGeom prst="rect">
            <a:avLst/>
          </a:prstGeom>
        </p:spPr>
        <p:txBody>
          <a:bodyPr anchor="t">
            <a:noAutofit/>
          </a:bodyPr>
          <a:lstStyle>
            <a:lvl1pPr algn="l">
              <a:defRPr sz="3600" b="1">
                <a:solidFill>
                  <a:schemeClr val="bg1"/>
                </a:solidFill>
                <a:latin typeface="Roboto Slab" pitchFamily="2" charset="0"/>
                <a:ea typeface="Roboto Slab" pitchFamily="2" charset="0"/>
              </a:defRPr>
            </a:lvl1pPr>
          </a:lstStyle>
          <a:p>
            <a:r>
              <a:rPr lang="en-US" dirty="0"/>
              <a:t>Click to edit Master title style</a:t>
            </a:r>
          </a:p>
        </p:txBody>
      </p:sp>
      <p:pic>
        <p:nvPicPr>
          <p:cNvPr id="9" name="Picture 8">
            <a:extLst>
              <a:ext uri="{FF2B5EF4-FFF2-40B4-BE49-F238E27FC236}">
                <a16:creationId xmlns:a16="http://schemas.microsoft.com/office/drawing/2014/main" id="{9653EEE4-B67A-A044-A892-E37B0EC544CD}"/>
              </a:ext>
            </a:extLst>
          </p:cNvPr>
          <p:cNvPicPr>
            <a:picLocks noChangeAspect="1"/>
          </p:cNvPicPr>
          <p:nvPr userDrawn="1"/>
        </p:nvPicPr>
        <p:blipFill>
          <a:blip r:embed="rId2"/>
          <a:stretch>
            <a:fillRect/>
          </a:stretch>
        </p:blipFill>
        <p:spPr>
          <a:xfrm>
            <a:off x="343637" y="1186485"/>
            <a:ext cx="11672570" cy="57785"/>
          </a:xfrm>
          <a:prstGeom prst="rect">
            <a:avLst/>
          </a:prstGeom>
        </p:spPr>
      </p:pic>
      <p:pic>
        <p:nvPicPr>
          <p:cNvPr id="10" name="Picture 9">
            <a:extLst>
              <a:ext uri="{FF2B5EF4-FFF2-40B4-BE49-F238E27FC236}">
                <a16:creationId xmlns:a16="http://schemas.microsoft.com/office/drawing/2014/main" id="{5F7976EA-0542-2748-8EE8-A71FC1859608}"/>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812602" y="6216529"/>
            <a:ext cx="1930400" cy="249678"/>
          </a:xfrm>
          <a:prstGeom prst="rect">
            <a:avLst/>
          </a:prstGeom>
        </p:spPr>
      </p:pic>
      <p:sp>
        <p:nvSpPr>
          <p:cNvPr id="11" name="Freeform 10">
            <a:extLst>
              <a:ext uri="{FF2B5EF4-FFF2-40B4-BE49-F238E27FC236}">
                <a16:creationId xmlns:a16="http://schemas.microsoft.com/office/drawing/2014/main" id="{23FF3757-5C34-7242-9B71-D6AEF8A04980}"/>
              </a:ext>
            </a:extLst>
          </p:cNvPr>
          <p:cNvSpPr/>
          <p:nvPr userDrawn="1"/>
        </p:nvSpPr>
        <p:spPr>
          <a:xfrm>
            <a:off x="7465362" y="0"/>
            <a:ext cx="1892422" cy="946211"/>
          </a:xfrm>
          <a:custGeom>
            <a:avLst/>
            <a:gdLst>
              <a:gd name="connsiteX0" fmla="*/ 0 w 1892422"/>
              <a:gd name="connsiteY0" fmla="*/ 0 h 946211"/>
              <a:gd name="connsiteX1" fmla="*/ 1892422 w 1892422"/>
              <a:gd name="connsiteY1" fmla="*/ 0 h 946211"/>
              <a:gd name="connsiteX2" fmla="*/ 946211 w 1892422"/>
              <a:gd name="connsiteY2" fmla="*/ 946211 h 946211"/>
              <a:gd name="connsiteX3" fmla="*/ 0 w 1892422"/>
              <a:gd name="connsiteY3" fmla="*/ 0 h 946211"/>
            </a:gdLst>
            <a:ahLst/>
            <a:cxnLst>
              <a:cxn ang="0">
                <a:pos x="connsiteX0" y="connsiteY0"/>
              </a:cxn>
              <a:cxn ang="0">
                <a:pos x="connsiteX1" y="connsiteY1"/>
              </a:cxn>
              <a:cxn ang="0">
                <a:pos x="connsiteX2" y="connsiteY2"/>
              </a:cxn>
              <a:cxn ang="0">
                <a:pos x="connsiteX3" y="connsiteY3"/>
              </a:cxn>
            </a:cxnLst>
            <a:rect l="l" t="t" r="r" b="b"/>
            <a:pathLst>
              <a:path w="1892422" h="946211">
                <a:moveTo>
                  <a:pt x="0" y="0"/>
                </a:moveTo>
                <a:lnTo>
                  <a:pt x="1892422" y="0"/>
                </a:lnTo>
                <a:cubicBezTo>
                  <a:pt x="1892422" y="522578"/>
                  <a:pt x="1468789" y="946211"/>
                  <a:pt x="946211" y="946211"/>
                </a:cubicBezTo>
                <a:cubicBezTo>
                  <a:pt x="423633" y="946211"/>
                  <a:pt x="0" y="522578"/>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175459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B82DE4-7449-44B3-93C8-F7592B60C6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CE1E5BB-479D-4A69-A36C-AA3B5370B4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2E923FE4-EFBD-486D-969F-3FC8D4D2D6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3422313A-7BE4-4798-AE07-1642068410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5C6580-DBE9-4450-90E6-DC575F600AF2}" type="slidenum">
              <a:rPr lang="en-GB" smtClean="0"/>
              <a:t>‹#›</a:t>
            </a:fld>
            <a:endParaRPr lang="en-GB" dirty="0"/>
          </a:p>
        </p:txBody>
      </p:sp>
      <p:sp>
        <p:nvSpPr>
          <p:cNvPr id="8" name="Date Placeholder 3">
            <a:extLst>
              <a:ext uri="{FF2B5EF4-FFF2-40B4-BE49-F238E27FC236}">
                <a16:creationId xmlns:a16="http://schemas.microsoft.com/office/drawing/2014/main" id="{E8C5AC8D-2B95-4F15-982B-01AA7B456F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endParaRPr lang="en-GB" dirty="0"/>
          </a:p>
        </p:txBody>
      </p:sp>
    </p:spTree>
    <p:extLst>
      <p:ext uri="{BB962C8B-B14F-4D97-AF65-F5344CB8AC3E}">
        <p14:creationId xmlns:p14="http://schemas.microsoft.com/office/powerpoint/2010/main" val="1231905776"/>
      </p:ext>
    </p:extLst>
  </p:cSld>
  <p:clrMap bg1="lt1" tx1="dk1" bg2="lt2" tx2="dk2" accent1="accent1" accent2="accent2" accent3="accent3" accent4="accent4" accent5="accent5" accent6="accent6" hlink="hlink" folHlink="folHlink"/>
  <p:sldLayoutIdLst>
    <p:sldLayoutId id="2147483655" r:id="rId1"/>
    <p:sldLayoutId id="2147483661" r:id="rId2"/>
    <p:sldLayoutId id="2147483680" r:id="rId3"/>
    <p:sldLayoutId id="2147483674" r:id="rId4"/>
    <p:sldLayoutId id="2147483662" r:id="rId5"/>
    <p:sldLayoutId id="2147483673" r:id="rId6"/>
    <p:sldLayoutId id="2147483670" r:id="rId7"/>
    <p:sldLayoutId id="2147483671" r:id="rId8"/>
    <p:sldLayoutId id="2147483681" r:id="rId9"/>
    <p:sldLayoutId id="2147483683" r:id="rId10"/>
    <p:sldLayoutId id="2147483686" r:id="rId11"/>
    <p:sldLayoutId id="2147483687" r:id="rId12"/>
    <p:sldLayoutId id="2147483682" r:id="rId13"/>
    <p:sldLayoutId id="2147483684" r:id="rId14"/>
    <p:sldLayoutId id="2147483685" r:id="rId15"/>
    <p:sldLayoutId id="2147483679" r:id="rId16"/>
    <p:sldLayoutId id="2147483672" r:id="rId17"/>
    <p:sldLayoutId id="2147483669" r:id="rId18"/>
    <p:sldLayoutId id="2147483676" r:id="rId19"/>
    <p:sldLayoutId id="2147483677" r:id="rId20"/>
    <p:sldLayoutId id="2147483678" r:id="rId21"/>
    <p:sldLayoutId id="2147483663" r:id="rId22"/>
    <p:sldLayoutId id="2147483664" r:id="rId23"/>
    <p:sldLayoutId id="2147483665" r:id="rId24"/>
    <p:sldLayoutId id="2147483666" r:id="rId25"/>
    <p:sldLayoutId id="2147483667" r:id="rId26"/>
    <p:sldLayoutId id="2147483668" r:id="rId27"/>
    <p:sldLayoutId id="2147483649" r:id="rId28"/>
    <p:sldLayoutId id="2147483650" r:id="rId29"/>
    <p:sldLayoutId id="2147483651" r:id="rId30"/>
    <p:sldLayoutId id="2147483652" r:id="rId31"/>
    <p:sldLayoutId id="2147483653" r:id="rId32"/>
    <p:sldLayoutId id="2147483654" r:id="rId33"/>
    <p:sldLayoutId id="2147483656" r:id="rId34"/>
    <p:sldLayoutId id="2147483657" r:id="rId35"/>
    <p:sldLayoutId id="2147483658" r:id="rId36"/>
    <p:sldLayoutId id="2147483659" r:id="rId3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0.jpg"/><Relationship Id="rId7" Type="http://schemas.openxmlformats.org/officeDocument/2006/relationships/hyperlink" Target="https://www.youronlinechoices.com/"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s://www.youronlinechoices.com/uk/your-ad-choices" TargetMode="External"/><Relationship Id="rId5" Type="http://schemas.openxmlformats.org/officeDocument/2006/relationships/image" Target="../media/image21.jpe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8.jpe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7.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8.xml"/><Relationship Id="rId5" Type="http://schemas.openxmlformats.org/officeDocument/2006/relationships/image" Target="../media/image28.png"/><Relationship Id="rId4" Type="http://schemas.openxmlformats.org/officeDocument/2006/relationships/hyperlink" Target="https://vimeopro.com/edcoms/media-smart-managing-ad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21.jpe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8.xml"/><Relationship Id="rId1" Type="http://schemas.openxmlformats.org/officeDocument/2006/relationships/slideLayout" Target="../slideLayouts/slideLayout17.xml"/><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C7EAB6E-E578-2F47-A03D-346E0FB2716C}"/>
              </a:ext>
            </a:extLst>
          </p:cNvPr>
          <p:cNvSpPr txBox="1"/>
          <p:nvPr/>
        </p:nvSpPr>
        <p:spPr>
          <a:xfrm>
            <a:off x="4455042" y="5114260"/>
            <a:ext cx="184731" cy="369332"/>
          </a:xfrm>
          <a:prstGeom prst="rect">
            <a:avLst/>
          </a:prstGeom>
          <a:noFill/>
        </p:spPr>
        <p:txBody>
          <a:bodyPr wrap="none" rtlCol="0">
            <a:spAutoFit/>
          </a:bodyPr>
          <a:lstStyle/>
          <a:p>
            <a:endParaRPr lang="en-US" dirty="0"/>
          </a:p>
        </p:txBody>
      </p:sp>
      <p:pic>
        <p:nvPicPr>
          <p:cNvPr id="6" name="Picture 5" descr="A picture containing food&#10;&#10;Description automatically generated">
            <a:extLst>
              <a:ext uri="{FF2B5EF4-FFF2-40B4-BE49-F238E27FC236}">
                <a16:creationId xmlns:a16="http://schemas.microsoft.com/office/drawing/2014/main" id="{75FFE0FD-95CC-444D-84E2-7821D0B9ED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5259" y="4941931"/>
            <a:ext cx="1278851" cy="888250"/>
          </a:xfrm>
          <a:prstGeom prst="rect">
            <a:avLst/>
          </a:prstGeom>
        </p:spPr>
      </p:pic>
      <p:sp>
        <p:nvSpPr>
          <p:cNvPr id="9" name="Title 1">
            <a:extLst>
              <a:ext uri="{FF2B5EF4-FFF2-40B4-BE49-F238E27FC236}">
                <a16:creationId xmlns:a16="http://schemas.microsoft.com/office/drawing/2014/main" id="{DF8CC34C-E527-DB4F-927B-946948ACB315}"/>
              </a:ext>
            </a:extLst>
          </p:cNvPr>
          <p:cNvSpPr txBox="1">
            <a:spLocks/>
          </p:cNvSpPr>
          <p:nvPr/>
        </p:nvSpPr>
        <p:spPr>
          <a:xfrm>
            <a:off x="5618955" y="2455599"/>
            <a:ext cx="5131633" cy="2166257"/>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4500" b="1" dirty="0">
                <a:solidFill>
                  <a:srgbClr val="718F90"/>
                </a:solidFill>
                <a:latin typeface="Roboto Slab" pitchFamily="2" charset="0"/>
                <a:ea typeface="Roboto Slab" pitchFamily="2" charset="0"/>
              </a:rPr>
              <a:t>How to manage your online </a:t>
            </a:r>
            <a:br>
              <a:rPr lang="en-US" sz="4500" b="1" dirty="0">
                <a:solidFill>
                  <a:srgbClr val="718F90"/>
                </a:solidFill>
                <a:latin typeface="Roboto Slab" pitchFamily="2" charset="0"/>
                <a:ea typeface="Roboto Slab" pitchFamily="2" charset="0"/>
              </a:rPr>
            </a:br>
            <a:r>
              <a:rPr lang="en-US" sz="4500" b="1" dirty="0">
                <a:solidFill>
                  <a:srgbClr val="718F90"/>
                </a:solidFill>
                <a:latin typeface="Roboto Slab" pitchFamily="2" charset="0"/>
                <a:ea typeface="Roboto Slab" pitchFamily="2" charset="0"/>
              </a:rPr>
              <a:t>advert experience</a:t>
            </a:r>
            <a:endParaRPr lang="en-US" sz="4500" dirty="0">
              <a:solidFill>
                <a:srgbClr val="718F90"/>
              </a:solidFill>
              <a:latin typeface="Roboto Slab" pitchFamily="2" charset="0"/>
              <a:ea typeface="Roboto Slab" pitchFamily="2" charset="0"/>
            </a:endParaRPr>
          </a:p>
        </p:txBody>
      </p:sp>
      <p:pic>
        <p:nvPicPr>
          <p:cNvPr id="10" name="Picture 9" descr="A picture containing flower&#10;&#10;Description automatically generated">
            <a:extLst>
              <a:ext uri="{FF2B5EF4-FFF2-40B4-BE49-F238E27FC236}">
                <a16:creationId xmlns:a16="http://schemas.microsoft.com/office/drawing/2014/main" id="{968C5E3E-1607-C348-9439-98D45CDF01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8880" y="-149873"/>
            <a:ext cx="3583120" cy="2016383"/>
          </a:xfrm>
          <a:prstGeom prst="rect">
            <a:avLst/>
          </a:prstGeom>
        </p:spPr>
      </p:pic>
    </p:spTree>
    <p:extLst>
      <p:ext uri="{BB962C8B-B14F-4D97-AF65-F5344CB8AC3E}">
        <p14:creationId xmlns:p14="http://schemas.microsoft.com/office/powerpoint/2010/main" val="37720424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A3E81-4972-4B3B-8B23-F337B7F549AE}"/>
              </a:ext>
            </a:extLst>
          </p:cNvPr>
          <p:cNvSpPr>
            <a:spLocks noGrp="1"/>
          </p:cNvSpPr>
          <p:nvPr>
            <p:ph type="ctrTitle"/>
          </p:nvPr>
        </p:nvSpPr>
        <p:spPr/>
        <p:txBody>
          <a:bodyPr>
            <a:normAutofit fontScale="90000"/>
          </a:bodyPr>
          <a:lstStyle/>
          <a:p>
            <a:r>
              <a:rPr lang="en-GB" dirty="0"/>
              <a:t>Who is the EDAA?</a:t>
            </a:r>
          </a:p>
        </p:txBody>
      </p:sp>
      <p:pic>
        <p:nvPicPr>
          <p:cNvPr id="4" name="Picture 3">
            <a:extLst>
              <a:ext uri="{FF2B5EF4-FFF2-40B4-BE49-F238E27FC236}">
                <a16:creationId xmlns:a16="http://schemas.microsoft.com/office/drawing/2014/main" id="{C176862B-B13D-5547-94A7-C2D1FA0D8D0A}"/>
              </a:ext>
            </a:extLst>
          </p:cNvPr>
          <p:cNvPicPr>
            <a:picLocks/>
          </p:cNvPicPr>
          <p:nvPr/>
        </p:nvPicPr>
        <p:blipFill rotWithShape="1">
          <a:blip r:embed="rId3">
            <a:extLst>
              <a:ext uri="{28A0092B-C50C-407E-A947-70E740481C1C}">
                <a14:useLocalDpi xmlns:a14="http://schemas.microsoft.com/office/drawing/2010/main" val="0"/>
              </a:ext>
            </a:extLst>
          </a:blip>
          <a:srcRect t="-1" b="-1"/>
          <a:stretch/>
        </p:blipFill>
        <p:spPr>
          <a:xfrm>
            <a:off x="6210301" y="0"/>
            <a:ext cx="5981700" cy="4369981"/>
          </a:xfrm>
          <a:custGeom>
            <a:avLst/>
            <a:gdLst>
              <a:gd name="connsiteX0" fmla="*/ 4525 w 5981700"/>
              <a:gd name="connsiteY0" fmla="*/ 0 h 4608756"/>
              <a:gd name="connsiteX1" fmla="*/ 5981700 w 5981700"/>
              <a:gd name="connsiteY1" fmla="*/ 0 h 4608756"/>
              <a:gd name="connsiteX2" fmla="*/ 5981700 w 5981700"/>
              <a:gd name="connsiteY2" fmla="*/ 4328248 h 4608756"/>
              <a:gd name="connsiteX3" fmla="*/ 5952007 w 5981700"/>
              <a:gd name="connsiteY3" fmla="*/ 4339957 h 4608756"/>
              <a:gd name="connsiteX4" fmla="*/ 4429125 w 5981700"/>
              <a:gd name="connsiteY4" fmla="*/ 4608756 h 4608756"/>
              <a:gd name="connsiteX5" fmla="*/ 0 w 5981700"/>
              <a:gd name="connsiteY5" fmla="*/ 178956 h 4608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1700" h="4608756">
                <a:moveTo>
                  <a:pt x="4525" y="0"/>
                </a:moveTo>
                <a:lnTo>
                  <a:pt x="5981700" y="0"/>
                </a:lnTo>
                <a:lnTo>
                  <a:pt x="5981700" y="4328248"/>
                </a:lnTo>
                <a:lnTo>
                  <a:pt x="5952007" y="4339957"/>
                </a:lnTo>
                <a:cubicBezTo>
                  <a:pt x="5477148" y="4513853"/>
                  <a:pt x="4964218" y="4608756"/>
                  <a:pt x="4429125" y="4608756"/>
                </a:cubicBezTo>
                <a:cubicBezTo>
                  <a:pt x="1982988" y="4608756"/>
                  <a:pt x="0" y="2625467"/>
                  <a:pt x="0" y="178956"/>
                </a:cubicBezTo>
                <a:close/>
              </a:path>
            </a:pathLst>
          </a:custGeom>
          <a:blipFill>
            <a:blip r:embed="rId4" cstate="screen">
              <a:extLst>
                <a:ext uri="{28A0092B-C50C-407E-A947-70E740481C1C}">
                  <a14:useLocalDpi xmlns:a14="http://schemas.microsoft.com/office/drawing/2010/main"/>
                </a:ext>
              </a:extLst>
            </a:blip>
            <a:stretch>
              <a:fillRect b="4588"/>
            </a:stretch>
          </a:blipFill>
        </p:spPr>
      </p:pic>
      <p:grpSp>
        <p:nvGrpSpPr>
          <p:cNvPr id="12" name="Group 11">
            <a:extLst>
              <a:ext uri="{FF2B5EF4-FFF2-40B4-BE49-F238E27FC236}">
                <a16:creationId xmlns:a16="http://schemas.microsoft.com/office/drawing/2014/main" id="{077D8F45-1B1C-5941-A5B6-68E244F311F9}"/>
              </a:ext>
            </a:extLst>
          </p:cNvPr>
          <p:cNvGrpSpPr/>
          <p:nvPr/>
        </p:nvGrpSpPr>
        <p:grpSpPr>
          <a:xfrm>
            <a:off x="2284030" y="1831426"/>
            <a:ext cx="3518331" cy="1331350"/>
            <a:chOff x="2305062" y="3191324"/>
            <a:chExt cx="3518331" cy="1331350"/>
          </a:xfrm>
          <a:solidFill>
            <a:srgbClr val="FF9014"/>
          </a:solidFill>
        </p:grpSpPr>
        <p:sp>
          <p:nvSpPr>
            <p:cNvPr id="13" name="Rounded Rectangle 12">
              <a:extLst>
                <a:ext uri="{FF2B5EF4-FFF2-40B4-BE49-F238E27FC236}">
                  <a16:creationId xmlns:a16="http://schemas.microsoft.com/office/drawing/2014/main" id="{8B18B345-5D0B-E445-ADBB-86414D0FB3D1}"/>
                </a:ext>
              </a:extLst>
            </p:cNvPr>
            <p:cNvSpPr/>
            <p:nvPr/>
          </p:nvSpPr>
          <p:spPr>
            <a:xfrm>
              <a:off x="2422197" y="3191324"/>
              <a:ext cx="3401196" cy="133135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riangle 13">
              <a:extLst>
                <a:ext uri="{FF2B5EF4-FFF2-40B4-BE49-F238E27FC236}">
                  <a16:creationId xmlns:a16="http://schemas.microsoft.com/office/drawing/2014/main" id="{FE138643-D649-F24B-AAAC-32DE4DBAFA4F}"/>
                </a:ext>
              </a:extLst>
            </p:cNvPr>
            <p:cNvSpPr/>
            <p:nvPr/>
          </p:nvSpPr>
          <p:spPr>
            <a:xfrm rot="16200000">
              <a:off x="2284417" y="3751993"/>
              <a:ext cx="208887" cy="16759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9A64ED1C-C77F-4940-94A0-D11795162964}"/>
              </a:ext>
            </a:extLst>
          </p:cNvPr>
          <p:cNvSpPr txBox="1"/>
          <p:nvPr/>
        </p:nvSpPr>
        <p:spPr>
          <a:xfrm>
            <a:off x="2582371" y="2014229"/>
            <a:ext cx="3219990" cy="1015663"/>
          </a:xfrm>
          <a:prstGeom prst="rect">
            <a:avLst/>
          </a:prstGeom>
          <a:noFill/>
        </p:spPr>
        <p:txBody>
          <a:bodyPr wrap="square" rtlCol="0">
            <a:spAutoFit/>
          </a:bodyPr>
          <a:lstStyle/>
          <a:p>
            <a:r>
              <a:rPr lang="en-GB" sz="2000" b="1" dirty="0">
                <a:solidFill>
                  <a:schemeClr val="tx1">
                    <a:lumMod val="85000"/>
                    <a:lumOff val="15000"/>
                  </a:schemeClr>
                </a:solidFill>
                <a:latin typeface="Bariol" panose="02000506040000020003" pitchFamily="2" charset="0"/>
                <a:cs typeface="Arial" charset="0"/>
              </a:rPr>
              <a:t>The EDAA stands for the </a:t>
            </a:r>
            <a:br>
              <a:rPr lang="en-GB" sz="2000" b="1" dirty="0">
                <a:solidFill>
                  <a:schemeClr val="tx1">
                    <a:lumMod val="85000"/>
                    <a:lumOff val="15000"/>
                  </a:schemeClr>
                </a:solidFill>
                <a:latin typeface="Bariol" panose="02000506040000020003" pitchFamily="2" charset="0"/>
                <a:cs typeface="Arial" charset="0"/>
              </a:rPr>
            </a:br>
            <a:r>
              <a:rPr lang="en-GB" sz="2000" b="1" dirty="0">
                <a:solidFill>
                  <a:schemeClr val="tx1">
                    <a:lumMod val="85000"/>
                    <a:lumOff val="15000"/>
                  </a:schemeClr>
                </a:solidFill>
                <a:latin typeface="Bariol" panose="02000506040000020003" pitchFamily="2" charset="0"/>
                <a:cs typeface="Arial" charset="0"/>
              </a:rPr>
              <a:t>European Interactive Digital Advertising Alliance.</a:t>
            </a:r>
          </a:p>
        </p:txBody>
      </p:sp>
      <p:pic>
        <p:nvPicPr>
          <p:cNvPr id="27" name="Picture 26">
            <a:extLst>
              <a:ext uri="{FF2B5EF4-FFF2-40B4-BE49-F238E27FC236}">
                <a16:creationId xmlns:a16="http://schemas.microsoft.com/office/drawing/2014/main" id="{349EF33B-FE6D-584A-81B9-A03622D9187D}"/>
              </a:ext>
            </a:extLst>
          </p:cNvPr>
          <p:cNvPicPr>
            <a:picLocks noChangeAspect="1"/>
          </p:cNvPicPr>
          <p:nvPr/>
        </p:nvPicPr>
        <p:blipFill rotWithShape="1">
          <a:blip r:embed="rId5"/>
          <a:srcRect l="148" t="277" r="-148" b="57244"/>
          <a:stretch/>
        </p:blipFill>
        <p:spPr>
          <a:xfrm>
            <a:off x="396466" y="1729822"/>
            <a:ext cx="1547960" cy="1532138"/>
          </a:xfrm>
          <a:prstGeom prst="ellipse">
            <a:avLst/>
          </a:prstGeom>
        </p:spPr>
      </p:pic>
      <p:sp>
        <p:nvSpPr>
          <p:cNvPr id="11" name="Rectangle 10">
            <a:extLst>
              <a:ext uri="{FF2B5EF4-FFF2-40B4-BE49-F238E27FC236}">
                <a16:creationId xmlns:a16="http://schemas.microsoft.com/office/drawing/2014/main" id="{C1D7A227-067D-2044-9AA9-E735EAC1DF18}"/>
              </a:ext>
            </a:extLst>
          </p:cNvPr>
          <p:cNvSpPr/>
          <p:nvPr/>
        </p:nvSpPr>
        <p:spPr>
          <a:xfrm>
            <a:off x="396466" y="3801984"/>
            <a:ext cx="7538166" cy="2422171"/>
          </a:xfrm>
          <a:prstGeom prst="rect">
            <a:avLst/>
          </a:prstGeom>
          <a:noFill/>
          <a:ln w="38100" cap="rnd">
            <a:solidFill>
              <a:srgbClr val="FF901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hlinkClick r:id="rId6"/>
            <a:extLst>
              <a:ext uri="{FF2B5EF4-FFF2-40B4-BE49-F238E27FC236}">
                <a16:creationId xmlns:a16="http://schemas.microsoft.com/office/drawing/2014/main" id="{26FB5607-AC2F-BE4B-8DBC-920D2F0FAA79}"/>
              </a:ext>
            </a:extLst>
          </p:cNvPr>
          <p:cNvSpPr/>
          <p:nvPr/>
        </p:nvSpPr>
        <p:spPr>
          <a:xfrm>
            <a:off x="5803095" y="4118837"/>
            <a:ext cx="1824566" cy="1824566"/>
          </a:xfrm>
          <a:prstGeom prst="ellipse">
            <a:avLst/>
          </a:prstGeom>
          <a:solidFill>
            <a:srgbClr val="FF9014"/>
          </a:solidFill>
          <a:ln>
            <a:solidFill>
              <a:srgbClr val="FF90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hlinkClick r:id="rId7"/>
            <a:extLst>
              <a:ext uri="{FF2B5EF4-FFF2-40B4-BE49-F238E27FC236}">
                <a16:creationId xmlns:a16="http://schemas.microsoft.com/office/drawing/2014/main" id="{1752F924-BBF9-0F47-8514-DC08AB45C75D}"/>
              </a:ext>
            </a:extLst>
          </p:cNvPr>
          <p:cNvPicPr>
            <a:picLocks noChangeAspect="1"/>
          </p:cNvPicPr>
          <p:nvPr/>
        </p:nvPicPr>
        <p:blipFill rotWithShape="1">
          <a:blip r:embed="rId8">
            <a:extLst>
              <a:ext uri="{28A0092B-C50C-407E-A947-70E740481C1C}">
                <a14:useLocalDpi xmlns:a14="http://schemas.microsoft.com/office/drawing/2010/main" val="0"/>
              </a:ext>
            </a:extLst>
          </a:blip>
          <a:srcRect l="13838" t="18044" r="18232" b="21230"/>
          <a:stretch/>
        </p:blipFill>
        <p:spPr>
          <a:xfrm>
            <a:off x="6140995" y="4407967"/>
            <a:ext cx="1324086" cy="1183660"/>
          </a:xfrm>
          <a:prstGeom prst="rect">
            <a:avLst/>
          </a:prstGeom>
        </p:spPr>
      </p:pic>
      <p:sp>
        <p:nvSpPr>
          <p:cNvPr id="5" name="Rectangle 4">
            <a:extLst>
              <a:ext uri="{FF2B5EF4-FFF2-40B4-BE49-F238E27FC236}">
                <a16:creationId xmlns:a16="http://schemas.microsoft.com/office/drawing/2014/main" id="{86CFC37A-8B4A-4583-A2D9-F0BCF762001A}"/>
              </a:ext>
            </a:extLst>
          </p:cNvPr>
          <p:cNvSpPr/>
          <p:nvPr/>
        </p:nvSpPr>
        <p:spPr>
          <a:xfrm>
            <a:off x="581716" y="4151091"/>
            <a:ext cx="4987811" cy="1754326"/>
          </a:xfrm>
          <a:prstGeom prst="rect">
            <a:avLst/>
          </a:prstGeom>
        </p:spPr>
        <p:txBody>
          <a:bodyPr wrap="square">
            <a:spAutoFit/>
          </a:bodyPr>
          <a:lstStyle/>
          <a:p>
            <a:pPr marL="285750" indent="-285750">
              <a:buFont typeface="Arial" panose="020B0604020202020204" pitchFamily="34" charset="0"/>
              <a:buChar char="•"/>
            </a:pPr>
            <a:r>
              <a:rPr lang="en-US" dirty="0">
                <a:solidFill>
                  <a:schemeClr val="tx1">
                    <a:lumMod val="95000"/>
                    <a:lumOff val="5000"/>
                  </a:schemeClr>
                </a:solidFill>
                <a:latin typeface="Bariol" panose="02000506040000020003" pitchFamily="2" charset="0"/>
              </a:rPr>
              <a:t>EDAA provides the ‘</a:t>
            </a:r>
            <a:r>
              <a:rPr lang="en-US" dirty="0" err="1">
                <a:solidFill>
                  <a:schemeClr val="tx1">
                    <a:lumMod val="95000"/>
                    <a:lumOff val="5000"/>
                  </a:schemeClr>
                </a:solidFill>
                <a:latin typeface="Bariol" panose="02000506040000020003" pitchFamily="2" charset="0"/>
              </a:rPr>
              <a:t>AdChoices</a:t>
            </a:r>
            <a:r>
              <a:rPr lang="en-US" dirty="0">
                <a:solidFill>
                  <a:schemeClr val="tx1">
                    <a:lumMod val="95000"/>
                    <a:lumOff val="5000"/>
                  </a:schemeClr>
                </a:solidFill>
                <a:latin typeface="Bariol" panose="02000506040000020003" pitchFamily="2" charset="0"/>
              </a:rPr>
              <a:t> Icon’ to companies involved in interest-based advertising in Europe </a:t>
            </a:r>
          </a:p>
          <a:p>
            <a:endParaRPr lang="en-US" dirty="0">
              <a:solidFill>
                <a:schemeClr val="tx1">
                  <a:lumMod val="95000"/>
                  <a:lumOff val="5000"/>
                </a:schemeClr>
              </a:solidFill>
              <a:latin typeface="Bariol" panose="02000506040000020003" pitchFamily="2" charset="0"/>
            </a:endParaRPr>
          </a:p>
          <a:p>
            <a:pPr marL="285750" indent="-285750">
              <a:buFont typeface="Arial" panose="020B0604020202020204" pitchFamily="34" charset="0"/>
              <a:buChar char="•"/>
            </a:pPr>
            <a:r>
              <a:rPr lang="en-US" dirty="0">
                <a:solidFill>
                  <a:schemeClr val="tx1">
                    <a:lumMod val="95000"/>
                    <a:lumOff val="5000"/>
                  </a:schemeClr>
                </a:solidFill>
                <a:latin typeface="Bariol" panose="02000506040000020003" pitchFamily="2" charset="0"/>
              </a:rPr>
              <a:t>Through </a:t>
            </a:r>
            <a:r>
              <a:rPr lang="en-US" b="1" dirty="0">
                <a:solidFill>
                  <a:schemeClr val="tx1">
                    <a:lumMod val="95000"/>
                    <a:lumOff val="5000"/>
                  </a:schemeClr>
                </a:solidFill>
                <a:latin typeface="Bariol" panose="02000506040000020003" pitchFamily="2" charset="0"/>
              </a:rPr>
              <a:t>youronlinechoices.eu</a:t>
            </a:r>
            <a:r>
              <a:rPr lang="en-US" dirty="0">
                <a:solidFill>
                  <a:schemeClr val="tx1">
                    <a:lumMod val="95000"/>
                    <a:lumOff val="5000"/>
                  </a:schemeClr>
                </a:solidFill>
                <a:latin typeface="Bariol" panose="02000506040000020003" pitchFamily="2" charset="0"/>
              </a:rPr>
              <a:t>, consumers can learn more </a:t>
            </a:r>
            <a:r>
              <a:rPr lang="en-US" dirty="0">
                <a:latin typeface="Bariol" panose="02000506040000020003" pitchFamily="2" charset="0"/>
              </a:rPr>
              <a:t>about - and manage - their </a:t>
            </a:r>
            <a:r>
              <a:rPr lang="en-US" dirty="0">
                <a:solidFill>
                  <a:schemeClr val="tx1">
                    <a:lumMod val="95000"/>
                    <a:lumOff val="5000"/>
                  </a:schemeClr>
                </a:solidFill>
                <a:latin typeface="Bariol" panose="02000506040000020003" pitchFamily="2" charset="0"/>
              </a:rPr>
              <a:t>online advertising experience</a:t>
            </a:r>
          </a:p>
        </p:txBody>
      </p:sp>
    </p:spTree>
    <p:extLst>
      <p:ext uri="{BB962C8B-B14F-4D97-AF65-F5344CB8AC3E}">
        <p14:creationId xmlns:p14="http://schemas.microsoft.com/office/powerpoint/2010/main" val="2363671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Straight Arrow Connector 48">
            <a:extLst>
              <a:ext uri="{FF2B5EF4-FFF2-40B4-BE49-F238E27FC236}">
                <a16:creationId xmlns:a16="http://schemas.microsoft.com/office/drawing/2014/main" id="{C4ED5833-F588-0B41-91FE-ED4B84E3ED1D}"/>
              </a:ext>
            </a:extLst>
          </p:cNvPr>
          <p:cNvCxnSpPr>
            <a:cxnSpLocks/>
          </p:cNvCxnSpPr>
          <p:nvPr/>
        </p:nvCxnSpPr>
        <p:spPr>
          <a:xfrm flipH="1">
            <a:off x="4357320" y="4611356"/>
            <a:ext cx="1081787" cy="0"/>
          </a:xfrm>
          <a:prstGeom prst="straightConnector1">
            <a:avLst/>
          </a:prstGeom>
          <a:noFill/>
          <a:ln w="38100" cap="rnd">
            <a:solidFill>
              <a:schemeClr val="bg1"/>
            </a:solidFill>
            <a:prstDash val="sysDot"/>
            <a:headEnd type="triangle" w="lg" len="med"/>
          </a:ln>
        </p:spPr>
        <p:style>
          <a:lnRef idx="2">
            <a:schemeClr val="accent1">
              <a:shade val="50000"/>
            </a:schemeClr>
          </a:lnRef>
          <a:fillRef idx="1">
            <a:schemeClr val="accent1"/>
          </a:fillRef>
          <a:effectRef idx="0">
            <a:schemeClr val="accent1"/>
          </a:effectRef>
          <a:fontRef idx="minor">
            <a:schemeClr val="lt1"/>
          </a:fontRef>
        </p:style>
      </p:cxnSp>
      <p:grpSp>
        <p:nvGrpSpPr>
          <p:cNvPr id="6" name="Group 5">
            <a:extLst>
              <a:ext uri="{FF2B5EF4-FFF2-40B4-BE49-F238E27FC236}">
                <a16:creationId xmlns:a16="http://schemas.microsoft.com/office/drawing/2014/main" id="{9D33A526-EF35-A442-A39C-52837E5AD482}"/>
              </a:ext>
            </a:extLst>
          </p:cNvPr>
          <p:cNvGrpSpPr/>
          <p:nvPr/>
        </p:nvGrpSpPr>
        <p:grpSpPr>
          <a:xfrm>
            <a:off x="5634450" y="3004387"/>
            <a:ext cx="3213937" cy="3213937"/>
            <a:chOff x="7503524" y="1622322"/>
            <a:chExt cx="3213937" cy="3213937"/>
          </a:xfrm>
        </p:grpSpPr>
        <p:sp>
          <p:nvSpPr>
            <p:cNvPr id="4" name="Oval 3">
              <a:extLst>
                <a:ext uri="{FF2B5EF4-FFF2-40B4-BE49-F238E27FC236}">
                  <a16:creationId xmlns:a16="http://schemas.microsoft.com/office/drawing/2014/main" id="{CAF3A251-B8EC-6A47-AF4F-10EAA0BB1D2A}"/>
                </a:ext>
              </a:extLst>
            </p:cNvPr>
            <p:cNvSpPr/>
            <p:nvPr/>
          </p:nvSpPr>
          <p:spPr>
            <a:xfrm>
              <a:off x="7503524" y="1622322"/>
              <a:ext cx="3213937" cy="32139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CC9051C-10C3-2449-A34C-9477B2CF3537}"/>
                </a:ext>
              </a:extLst>
            </p:cNvPr>
            <p:cNvSpPr/>
            <p:nvPr/>
          </p:nvSpPr>
          <p:spPr>
            <a:xfrm>
              <a:off x="7503524" y="1622322"/>
              <a:ext cx="3213937" cy="3213936"/>
            </a:xfrm>
            <a:prstGeom prst="rect">
              <a:avLst/>
            </a:prstGeom>
          </p:spPr>
          <p:txBody>
            <a:bodyPr wrap="square" anchor="ctr">
              <a:noAutofit/>
            </a:bodyPr>
            <a:lstStyle/>
            <a:p>
              <a:pPr algn="ctr"/>
              <a:r>
                <a:rPr lang="en-US" sz="2000" dirty="0">
                  <a:latin typeface="Bariol" panose="02000506040000020003" pitchFamily="2" charset="0"/>
                </a:rPr>
                <a:t>Some of the money  generated from </a:t>
              </a:r>
              <a:br>
                <a:rPr lang="en-US" sz="2000" dirty="0">
                  <a:latin typeface="Bariol" panose="02000506040000020003" pitchFamily="2" charset="0"/>
                </a:rPr>
              </a:br>
              <a:r>
                <a:rPr lang="en-US" sz="2000" dirty="0">
                  <a:latin typeface="Bariol" panose="02000506040000020003" pitchFamily="2" charset="0"/>
                </a:rPr>
                <a:t>advertising can be used </a:t>
              </a:r>
              <a:br>
                <a:rPr lang="en-US" sz="2000" dirty="0">
                  <a:latin typeface="Bariol" panose="02000506040000020003" pitchFamily="2" charset="0"/>
                </a:rPr>
              </a:br>
              <a:r>
                <a:rPr lang="en-US" sz="2000" dirty="0">
                  <a:latin typeface="Bariol" panose="02000506040000020003" pitchFamily="2" charset="0"/>
                </a:rPr>
                <a:t>to pay for digital platforms and create new content. </a:t>
              </a:r>
            </a:p>
          </p:txBody>
        </p:sp>
      </p:grpSp>
      <p:sp>
        <p:nvSpPr>
          <p:cNvPr id="2" name="Title 1">
            <a:extLst>
              <a:ext uri="{FF2B5EF4-FFF2-40B4-BE49-F238E27FC236}">
                <a16:creationId xmlns:a16="http://schemas.microsoft.com/office/drawing/2014/main" id="{6E969885-A525-9C4E-B973-B42D746CF3CD}"/>
              </a:ext>
            </a:extLst>
          </p:cNvPr>
          <p:cNvSpPr>
            <a:spLocks noGrp="1"/>
          </p:cNvSpPr>
          <p:nvPr>
            <p:ph type="ctrTitle"/>
          </p:nvPr>
        </p:nvSpPr>
        <p:spPr>
          <a:xfrm>
            <a:off x="234779" y="524357"/>
            <a:ext cx="11283382" cy="422738"/>
          </a:xfrm>
        </p:spPr>
        <p:txBody>
          <a:bodyPr/>
          <a:lstStyle/>
          <a:p>
            <a:r>
              <a:rPr lang="en-US" dirty="0"/>
              <a:t>The role of advertising in funding online content </a:t>
            </a:r>
          </a:p>
        </p:txBody>
      </p:sp>
      <p:cxnSp>
        <p:nvCxnSpPr>
          <p:cNvPr id="29" name="Straight Arrow Connector 28">
            <a:extLst>
              <a:ext uri="{FF2B5EF4-FFF2-40B4-BE49-F238E27FC236}">
                <a16:creationId xmlns:a16="http://schemas.microsoft.com/office/drawing/2014/main" id="{46008E9C-E39C-814F-A4F7-3AE44F628101}"/>
              </a:ext>
            </a:extLst>
          </p:cNvPr>
          <p:cNvCxnSpPr>
            <a:cxnSpLocks/>
          </p:cNvCxnSpPr>
          <p:nvPr/>
        </p:nvCxnSpPr>
        <p:spPr>
          <a:xfrm>
            <a:off x="1766446" y="3083216"/>
            <a:ext cx="470670" cy="391842"/>
          </a:xfrm>
          <a:prstGeom prst="straightConnector1">
            <a:avLst/>
          </a:prstGeom>
          <a:noFill/>
          <a:ln w="38100" cap="rnd">
            <a:solidFill>
              <a:schemeClr val="bg1"/>
            </a:solidFill>
            <a:prstDash val="sysDot"/>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pic>
        <p:nvPicPr>
          <p:cNvPr id="33" name="Picture 32">
            <a:extLst>
              <a:ext uri="{FF2B5EF4-FFF2-40B4-BE49-F238E27FC236}">
                <a16:creationId xmlns:a16="http://schemas.microsoft.com/office/drawing/2014/main" id="{6A0BE50D-11BD-7C4C-ADC1-B09AA8C52369}"/>
              </a:ext>
            </a:extLst>
          </p:cNvPr>
          <p:cNvPicPr>
            <a:picLocks noChangeAspect="1"/>
          </p:cNvPicPr>
          <p:nvPr/>
        </p:nvPicPr>
        <p:blipFill rotWithShape="1">
          <a:blip r:embed="rId3">
            <a:extLst>
              <a:ext uri="{28A0092B-C50C-407E-A947-70E740481C1C}">
                <a14:useLocalDpi xmlns:a14="http://schemas.microsoft.com/office/drawing/2010/main" val="0"/>
              </a:ext>
            </a:extLst>
          </a:blip>
          <a:srcRect l="8442" t="8062" r="8442" b="8822"/>
          <a:stretch/>
        </p:blipFill>
        <p:spPr>
          <a:xfrm>
            <a:off x="4154842" y="1707109"/>
            <a:ext cx="1704983" cy="1704983"/>
          </a:xfrm>
          <a:prstGeom prst="ellipse">
            <a:avLst/>
          </a:prstGeom>
          <a:ln w="38100">
            <a:noFill/>
          </a:ln>
        </p:spPr>
      </p:pic>
      <p:pic>
        <p:nvPicPr>
          <p:cNvPr id="34" name="Picture 33">
            <a:extLst>
              <a:ext uri="{FF2B5EF4-FFF2-40B4-BE49-F238E27FC236}">
                <a16:creationId xmlns:a16="http://schemas.microsoft.com/office/drawing/2014/main" id="{B5278B4F-DFBA-4540-90D9-96DE7C75DA8E}"/>
              </a:ext>
            </a:extLst>
          </p:cNvPr>
          <p:cNvPicPr>
            <a:picLocks noChangeAspect="1"/>
          </p:cNvPicPr>
          <p:nvPr/>
        </p:nvPicPr>
        <p:blipFill rotWithShape="1">
          <a:blip r:embed="rId4">
            <a:extLst>
              <a:ext uri="{28A0092B-C50C-407E-A947-70E740481C1C}">
                <a14:useLocalDpi xmlns:a14="http://schemas.microsoft.com/office/drawing/2010/main" val="0"/>
              </a:ext>
            </a:extLst>
          </a:blip>
          <a:srcRect l="10750" t="11405" r="10750" b="10093"/>
          <a:stretch/>
        </p:blipFill>
        <p:spPr>
          <a:xfrm>
            <a:off x="396762" y="1729517"/>
            <a:ext cx="1704983" cy="1704983"/>
          </a:xfrm>
          <a:prstGeom prst="ellipse">
            <a:avLst/>
          </a:prstGeom>
          <a:ln w="38100">
            <a:noFill/>
          </a:ln>
        </p:spPr>
      </p:pic>
      <p:cxnSp>
        <p:nvCxnSpPr>
          <p:cNvPr id="45" name="Straight Arrow Connector 44">
            <a:extLst>
              <a:ext uri="{FF2B5EF4-FFF2-40B4-BE49-F238E27FC236}">
                <a16:creationId xmlns:a16="http://schemas.microsoft.com/office/drawing/2014/main" id="{75D66866-213E-E34B-B7C4-27F223316548}"/>
              </a:ext>
            </a:extLst>
          </p:cNvPr>
          <p:cNvCxnSpPr>
            <a:cxnSpLocks/>
          </p:cNvCxnSpPr>
          <p:nvPr/>
        </p:nvCxnSpPr>
        <p:spPr>
          <a:xfrm flipH="1">
            <a:off x="4114067" y="3053166"/>
            <a:ext cx="427985" cy="438898"/>
          </a:xfrm>
          <a:prstGeom prst="straightConnector1">
            <a:avLst/>
          </a:prstGeom>
          <a:noFill/>
          <a:ln w="38100" cap="rnd">
            <a:solidFill>
              <a:schemeClr val="bg1"/>
            </a:solidFill>
            <a:prstDash val="sysDot"/>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grpSp>
        <p:nvGrpSpPr>
          <p:cNvPr id="46" name="Group 45">
            <a:extLst>
              <a:ext uri="{FF2B5EF4-FFF2-40B4-BE49-F238E27FC236}">
                <a16:creationId xmlns:a16="http://schemas.microsoft.com/office/drawing/2014/main" id="{B348ED97-AD02-FC4B-956D-A41A9866045F}"/>
              </a:ext>
            </a:extLst>
          </p:cNvPr>
          <p:cNvGrpSpPr/>
          <p:nvPr/>
        </p:nvGrpSpPr>
        <p:grpSpPr>
          <a:xfrm>
            <a:off x="1537131" y="3004388"/>
            <a:ext cx="3213937" cy="3213937"/>
            <a:chOff x="7503524" y="1622322"/>
            <a:chExt cx="3213937" cy="3213937"/>
          </a:xfrm>
        </p:grpSpPr>
        <p:sp>
          <p:nvSpPr>
            <p:cNvPr id="47" name="Oval 46">
              <a:extLst>
                <a:ext uri="{FF2B5EF4-FFF2-40B4-BE49-F238E27FC236}">
                  <a16:creationId xmlns:a16="http://schemas.microsoft.com/office/drawing/2014/main" id="{92E54C30-B1B4-774F-BD40-5FE090196926}"/>
                </a:ext>
              </a:extLst>
            </p:cNvPr>
            <p:cNvSpPr/>
            <p:nvPr/>
          </p:nvSpPr>
          <p:spPr>
            <a:xfrm>
              <a:off x="7503524" y="1622322"/>
              <a:ext cx="3213937" cy="32139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EA562E83-1CC5-544E-903F-518DBD9B9F98}"/>
                </a:ext>
              </a:extLst>
            </p:cNvPr>
            <p:cNvSpPr/>
            <p:nvPr/>
          </p:nvSpPr>
          <p:spPr>
            <a:xfrm>
              <a:off x="7503524" y="1622322"/>
              <a:ext cx="3213937" cy="3213936"/>
            </a:xfrm>
            <a:prstGeom prst="rect">
              <a:avLst/>
            </a:prstGeom>
          </p:spPr>
          <p:txBody>
            <a:bodyPr wrap="square" anchor="ctr">
              <a:noAutofit/>
            </a:bodyPr>
            <a:lstStyle/>
            <a:p>
              <a:pPr algn="ctr"/>
              <a:r>
                <a:rPr lang="en-US" sz="2000" dirty="0">
                  <a:latin typeface="Bariol" panose="02000506040000020003" pitchFamily="2" charset="0"/>
                </a:rPr>
                <a:t>Companies market their products through online adverts by paying </a:t>
              </a:r>
              <a:br>
                <a:rPr lang="en-US" sz="2000" dirty="0">
                  <a:latin typeface="Bariol" panose="02000506040000020003" pitchFamily="2" charset="0"/>
                </a:rPr>
              </a:br>
              <a:r>
                <a:rPr lang="en-US" sz="2000" dirty="0">
                  <a:latin typeface="Bariol" panose="02000506040000020003" pitchFamily="2" charset="0"/>
                </a:rPr>
                <a:t>digital platforms for</a:t>
              </a:r>
              <a:br>
                <a:rPr lang="en-US" sz="2000" dirty="0">
                  <a:latin typeface="Bariol" panose="02000506040000020003" pitchFamily="2" charset="0"/>
                </a:rPr>
              </a:br>
              <a:r>
                <a:rPr lang="en-US" sz="2000" dirty="0">
                  <a:latin typeface="Bariol" panose="02000506040000020003" pitchFamily="2" charset="0"/>
                </a:rPr>
                <a:t>online advertising space. </a:t>
              </a:r>
            </a:p>
          </p:txBody>
        </p:sp>
      </p:grpSp>
      <p:grpSp>
        <p:nvGrpSpPr>
          <p:cNvPr id="50" name="Group 49">
            <a:extLst>
              <a:ext uri="{FF2B5EF4-FFF2-40B4-BE49-F238E27FC236}">
                <a16:creationId xmlns:a16="http://schemas.microsoft.com/office/drawing/2014/main" id="{E1E79993-3D43-CE41-93B8-EFA97E079758}"/>
              </a:ext>
            </a:extLst>
          </p:cNvPr>
          <p:cNvGrpSpPr/>
          <p:nvPr/>
        </p:nvGrpSpPr>
        <p:grpSpPr>
          <a:xfrm rot="5400000">
            <a:off x="9327563" y="3534476"/>
            <a:ext cx="2228394" cy="2152801"/>
            <a:chOff x="2305767" y="2817847"/>
            <a:chExt cx="2228394" cy="2152801"/>
          </a:xfrm>
          <a:solidFill>
            <a:srgbClr val="FF9014"/>
          </a:solidFill>
        </p:grpSpPr>
        <p:sp>
          <p:nvSpPr>
            <p:cNvPr id="51" name="Rounded Rectangle 50">
              <a:extLst>
                <a:ext uri="{FF2B5EF4-FFF2-40B4-BE49-F238E27FC236}">
                  <a16:creationId xmlns:a16="http://schemas.microsoft.com/office/drawing/2014/main" id="{82CEEEE1-A55F-E245-ACB0-FBC77385A792}"/>
                </a:ext>
              </a:extLst>
            </p:cNvPr>
            <p:cNvSpPr/>
            <p:nvPr/>
          </p:nvSpPr>
          <p:spPr>
            <a:xfrm>
              <a:off x="2422197" y="2817847"/>
              <a:ext cx="2111964" cy="215280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DCD7"/>
                </a:solidFill>
              </a:endParaRPr>
            </a:p>
          </p:txBody>
        </p:sp>
        <p:sp>
          <p:nvSpPr>
            <p:cNvPr id="52" name="Triangle 51">
              <a:extLst>
                <a:ext uri="{FF2B5EF4-FFF2-40B4-BE49-F238E27FC236}">
                  <a16:creationId xmlns:a16="http://schemas.microsoft.com/office/drawing/2014/main" id="{BD08171E-63AB-AF48-B603-6A8A92FF1B8B}"/>
                </a:ext>
              </a:extLst>
            </p:cNvPr>
            <p:cNvSpPr/>
            <p:nvPr/>
          </p:nvSpPr>
          <p:spPr>
            <a:xfrm rot="16200000">
              <a:off x="2285122" y="3803931"/>
              <a:ext cx="208887" cy="16759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3" name="Picture 52">
            <a:extLst>
              <a:ext uri="{FF2B5EF4-FFF2-40B4-BE49-F238E27FC236}">
                <a16:creationId xmlns:a16="http://schemas.microsoft.com/office/drawing/2014/main" id="{F5C7D662-E5F3-4C48-B65B-02A287847B75}"/>
              </a:ext>
            </a:extLst>
          </p:cNvPr>
          <p:cNvPicPr>
            <a:picLocks noChangeAspect="1"/>
          </p:cNvPicPr>
          <p:nvPr/>
        </p:nvPicPr>
        <p:blipFill rotWithShape="1">
          <a:blip r:embed="rId5"/>
          <a:srcRect b="56892"/>
          <a:stretch/>
        </p:blipFill>
        <p:spPr>
          <a:xfrm>
            <a:off x="9661216" y="1798165"/>
            <a:ext cx="1528675" cy="1535436"/>
          </a:xfrm>
          <a:prstGeom prst="ellipse">
            <a:avLst/>
          </a:prstGeom>
        </p:spPr>
      </p:pic>
      <p:sp>
        <p:nvSpPr>
          <p:cNvPr id="55" name="Rectangle 54">
            <a:extLst>
              <a:ext uri="{FF2B5EF4-FFF2-40B4-BE49-F238E27FC236}">
                <a16:creationId xmlns:a16="http://schemas.microsoft.com/office/drawing/2014/main" id="{655D333D-E67D-CD4D-9B03-07D65326ACD9}"/>
              </a:ext>
            </a:extLst>
          </p:cNvPr>
          <p:cNvSpPr/>
          <p:nvPr/>
        </p:nvSpPr>
        <p:spPr>
          <a:xfrm>
            <a:off x="9549200" y="3882776"/>
            <a:ext cx="1898169" cy="1631216"/>
          </a:xfrm>
          <a:prstGeom prst="rect">
            <a:avLst/>
          </a:prstGeom>
        </p:spPr>
        <p:txBody>
          <a:bodyPr wrap="square">
            <a:spAutoFit/>
          </a:bodyPr>
          <a:lstStyle/>
          <a:p>
            <a:r>
              <a:rPr lang="en-GB" sz="2000" dirty="0">
                <a:solidFill>
                  <a:schemeClr val="tx1">
                    <a:lumMod val="85000"/>
                    <a:lumOff val="15000"/>
                  </a:schemeClr>
                </a:solidFill>
                <a:latin typeface="Bariol" panose="02000506040000020003" pitchFamily="2" charset="0"/>
                <a:cs typeface="Arial" charset="0"/>
              </a:rPr>
              <a:t>Think about</a:t>
            </a:r>
            <a:br>
              <a:rPr lang="en-GB" sz="2000" dirty="0">
                <a:solidFill>
                  <a:schemeClr val="tx1">
                    <a:lumMod val="85000"/>
                    <a:lumOff val="15000"/>
                  </a:schemeClr>
                </a:solidFill>
                <a:latin typeface="Bariol" panose="02000506040000020003" pitchFamily="2" charset="0"/>
                <a:cs typeface="Arial" charset="0"/>
              </a:rPr>
            </a:br>
            <a:r>
              <a:rPr lang="en-GB" sz="2000" dirty="0">
                <a:solidFill>
                  <a:schemeClr val="tx1">
                    <a:lumMod val="85000"/>
                    <a:lumOff val="15000"/>
                  </a:schemeClr>
                </a:solidFill>
                <a:latin typeface="Bariol" panose="02000506040000020003" pitchFamily="2" charset="0"/>
                <a:cs typeface="Arial" charset="0"/>
              </a:rPr>
              <a:t>the platforms you use the most. Have you noticed adverts?</a:t>
            </a:r>
          </a:p>
        </p:txBody>
      </p:sp>
    </p:spTree>
    <p:extLst>
      <p:ext uri="{BB962C8B-B14F-4D97-AF65-F5344CB8AC3E}">
        <p14:creationId xmlns:p14="http://schemas.microsoft.com/office/powerpoint/2010/main" val="1132292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B99D6-9F3D-48EB-811D-57E2A4FBD42C}"/>
              </a:ext>
            </a:extLst>
          </p:cNvPr>
          <p:cNvSpPr>
            <a:spLocks noGrp="1"/>
          </p:cNvSpPr>
          <p:nvPr>
            <p:ph type="ctrTitle"/>
          </p:nvPr>
        </p:nvSpPr>
        <p:spPr/>
        <p:txBody>
          <a:bodyPr>
            <a:normAutofit fontScale="90000"/>
          </a:bodyPr>
          <a:lstStyle/>
          <a:p>
            <a:r>
              <a:rPr lang="en-GB" dirty="0">
                <a:solidFill>
                  <a:srgbClr val="FF9014"/>
                </a:solidFill>
              </a:rPr>
              <a:t>Data profiles and advertising</a:t>
            </a:r>
          </a:p>
        </p:txBody>
      </p:sp>
      <p:sp>
        <p:nvSpPr>
          <p:cNvPr id="51" name="Oval 50">
            <a:extLst>
              <a:ext uri="{FF2B5EF4-FFF2-40B4-BE49-F238E27FC236}">
                <a16:creationId xmlns:a16="http://schemas.microsoft.com/office/drawing/2014/main" id="{B03CD308-9A90-8643-BBD4-DC41F511A136}"/>
              </a:ext>
            </a:extLst>
          </p:cNvPr>
          <p:cNvSpPr/>
          <p:nvPr/>
        </p:nvSpPr>
        <p:spPr>
          <a:xfrm>
            <a:off x="9511863" y="2657532"/>
            <a:ext cx="1892291" cy="1892291"/>
          </a:xfrm>
          <a:prstGeom prst="ellipse">
            <a:avLst/>
          </a:prstGeom>
          <a:solidFill>
            <a:srgbClr val="718F90"/>
          </a:solidFill>
          <a:ln w="38100"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latin typeface="Bariol" panose="02000506040000020003" charset="0"/>
              </a:rPr>
              <a:t>Did a workout using a </a:t>
            </a:r>
            <a:br>
              <a:rPr lang="en-GB" sz="2000" dirty="0">
                <a:solidFill>
                  <a:schemeClr val="bg1"/>
                </a:solidFill>
                <a:latin typeface="Bariol" panose="02000506040000020003" charset="0"/>
              </a:rPr>
            </a:br>
            <a:r>
              <a:rPr lang="en-GB" sz="2000" dirty="0">
                <a:solidFill>
                  <a:schemeClr val="bg1"/>
                </a:solidFill>
                <a:latin typeface="Bariol" panose="02000506040000020003" charset="0"/>
              </a:rPr>
              <a:t>fitness app</a:t>
            </a:r>
          </a:p>
        </p:txBody>
      </p:sp>
      <p:sp>
        <p:nvSpPr>
          <p:cNvPr id="55" name="Oval 54">
            <a:extLst>
              <a:ext uri="{FF2B5EF4-FFF2-40B4-BE49-F238E27FC236}">
                <a16:creationId xmlns:a16="http://schemas.microsoft.com/office/drawing/2014/main" id="{0C5301BB-C5FF-B247-BDB8-43F16EFE830D}"/>
              </a:ext>
            </a:extLst>
          </p:cNvPr>
          <p:cNvSpPr/>
          <p:nvPr/>
        </p:nvSpPr>
        <p:spPr>
          <a:xfrm>
            <a:off x="1754248" y="2712599"/>
            <a:ext cx="2241280" cy="2241280"/>
          </a:xfrm>
          <a:prstGeom prst="ellipse">
            <a:avLst/>
          </a:prstGeom>
          <a:solidFill>
            <a:srgbClr val="718F90"/>
          </a:solidFill>
          <a:ln w="38100"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latin typeface="Bariol" panose="02000506040000020003" charset="0"/>
              </a:rPr>
              <a:t>Browsing </a:t>
            </a:r>
            <a:br>
              <a:rPr lang="en-GB" sz="2000" dirty="0">
                <a:solidFill>
                  <a:schemeClr val="bg1"/>
                </a:solidFill>
                <a:latin typeface="Bariol" panose="02000506040000020003" charset="0"/>
              </a:rPr>
            </a:br>
            <a:r>
              <a:rPr lang="en-GB" sz="2000" dirty="0">
                <a:solidFill>
                  <a:schemeClr val="bg1"/>
                </a:solidFill>
                <a:latin typeface="Bariol" panose="02000506040000020003" charset="0"/>
              </a:rPr>
              <a:t>the shops online in search of a new jumper</a:t>
            </a:r>
          </a:p>
        </p:txBody>
      </p:sp>
      <p:sp>
        <p:nvSpPr>
          <p:cNvPr id="56" name="Oval 55">
            <a:extLst>
              <a:ext uri="{FF2B5EF4-FFF2-40B4-BE49-F238E27FC236}">
                <a16:creationId xmlns:a16="http://schemas.microsoft.com/office/drawing/2014/main" id="{4045373B-8AB7-C54E-859D-1D09C90EEF93}"/>
              </a:ext>
            </a:extLst>
          </p:cNvPr>
          <p:cNvSpPr/>
          <p:nvPr/>
        </p:nvSpPr>
        <p:spPr>
          <a:xfrm>
            <a:off x="6074266" y="2613847"/>
            <a:ext cx="1989963" cy="1989963"/>
          </a:xfrm>
          <a:prstGeom prst="ellipse">
            <a:avLst/>
          </a:prstGeom>
          <a:solidFill>
            <a:srgbClr val="718F90"/>
          </a:solidFill>
          <a:ln w="38100"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latin typeface="Bariol" panose="02000506040000020003" charset="0"/>
              </a:rPr>
              <a:t>Spent two hours gaming with friends</a:t>
            </a:r>
          </a:p>
        </p:txBody>
      </p:sp>
      <p:sp>
        <p:nvSpPr>
          <p:cNvPr id="60" name="Oval 59">
            <a:extLst>
              <a:ext uri="{FF2B5EF4-FFF2-40B4-BE49-F238E27FC236}">
                <a16:creationId xmlns:a16="http://schemas.microsoft.com/office/drawing/2014/main" id="{BF71DF8C-4D6B-F647-A530-59E928A3D9D4}"/>
              </a:ext>
            </a:extLst>
          </p:cNvPr>
          <p:cNvSpPr/>
          <p:nvPr/>
        </p:nvSpPr>
        <p:spPr>
          <a:xfrm>
            <a:off x="7685542" y="4312981"/>
            <a:ext cx="2185138" cy="2185138"/>
          </a:xfrm>
          <a:prstGeom prst="ellipse">
            <a:avLst/>
          </a:prstGeom>
          <a:solidFill>
            <a:srgbClr val="718F90"/>
          </a:solidFill>
          <a:ln w="38100"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latin typeface="Bariol" panose="02000506040000020003" charset="0"/>
              </a:rPr>
              <a:t>Searched online for some new headphones</a:t>
            </a:r>
          </a:p>
        </p:txBody>
      </p:sp>
      <p:sp>
        <p:nvSpPr>
          <p:cNvPr id="61" name="Oval 60">
            <a:extLst>
              <a:ext uri="{FF2B5EF4-FFF2-40B4-BE49-F238E27FC236}">
                <a16:creationId xmlns:a16="http://schemas.microsoft.com/office/drawing/2014/main" id="{04AC7C7A-C980-B94A-BD36-7D62931C60EE}"/>
              </a:ext>
            </a:extLst>
          </p:cNvPr>
          <p:cNvSpPr/>
          <p:nvPr/>
        </p:nvSpPr>
        <p:spPr>
          <a:xfrm>
            <a:off x="299876" y="4637856"/>
            <a:ext cx="1936586" cy="1936586"/>
          </a:xfrm>
          <a:prstGeom prst="ellipse">
            <a:avLst/>
          </a:prstGeom>
          <a:solidFill>
            <a:srgbClr val="718F90"/>
          </a:solidFill>
          <a:ln w="38100"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latin typeface="Bariol" panose="02000506040000020003" charset="0"/>
              </a:rPr>
              <a:t>Research for English homework </a:t>
            </a:r>
          </a:p>
        </p:txBody>
      </p:sp>
      <p:sp>
        <p:nvSpPr>
          <p:cNvPr id="62" name="Oval 61">
            <a:extLst>
              <a:ext uri="{FF2B5EF4-FFF2-40B4-BE49-F238E27FC236}">
                <a16:creationId xmlns:a16="http://schemas.microsoft.com/office/drawing/2014/main" id="{F430BB6A-3021-2844-9E66-77DB99197939}"/>
              </a:ext>
            </a:extLst>
          </p:cNvPr>
          <p:cNvSpPr/>
          <p:nvPr/>
        </p:nvSpPr>
        <p:spPr>
          <a:xfrm>
            <a:off x="3986449" y="4138908"/>
            <a:ext cx="2422241" cy="2422241"/>
          </a:xfrm>
          <a:prstGeom prst="ellipse">
            <a:avLst/>
          </a:prstGeom>
          <a:solidFill>
            <a:srgbClr val="718F90"/>
          </a:solidFill>
          <a:ln w="38100"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latin typeface="Bariol" panose="02000506040000020003" charset="0"/>
              </a:rPr>
              <a:t>Looked up </a:t>
            </a:r>
            <a:br>
              <a:rPr lang="en-GB" sz="2000" dirty="0">
                <a:solidFill>
                  <a:schemeClr val="bg1"/>
                </a:solidFill>
                <a:latin typeface="Bariol" panose="02000506040000020003" charset="0"/>
              </a:rPr>
            </a:br>
            <a:r>
              <a:rPr lang="en-GB" sz="2000" dirty="0">
                <a:solidFill>
                  <a:schemeClr val="bg1"/>
                </a:solidFill>
                <a:latin typeface="Bariol" panose="02000506040000020003" charset="0"/>
              </a:rPr>
              <a:t>what was on in the cinema and read some </a:t>
            </a:r>
            <a:br>
              <a:rPr lang="en-GB" sz="2000" dirty="0">
                <a:solidFill>
                  <a:schemeClr val="bg1"/>
                </a:solidFill>
                <a:latin typeface="Bariol" panose="02000506040000020003" charset="0"/>
              </a:rPr>
            </a:br>
            <a:r>
              <a:rPr lang="en-GB" sz="2000" dirty="0">
                <a:solidFill>
                  <a:schemeClr val="bg1"/>
                </a:solidFill>
                <a:latin typeface="Bariol" panose="02000506040000020003" charset="0"/>
              </a:rPr>
              <a:t>film reviews</a:t>
            </a:r>
          </a:p>
        </p:txBody>
      </p:sp>
      <p:grpSp>
        <p:nvGrpSpPr>
          <p:cNvPr id="10" name="Group 9">
            <a:extLst>
              <a:ext uri="{FF2B5EF4-FFF2-40B4-BE49-F238E27FC236}">
                <a16:creationId xmlns:a16="http://schemas.microsoft.com/office/drawing/2014/main" id="{35D1C234-6309-FB40-8D7B-B36A21E164DB}"/>
              </a:ext>
            </a:extLst>
          </p:cNvPr>
          <p:cNvGrpSpPr/>
          <p:nvPr/>
        </p:nvGrpSpPr>
        <p:grpSpPr>
          <a:xfrm>
            <a:off x="1966578" y="1567226"/>
            <a:ext cx="8027662" cy="835574"/>
            <a:chOff x="2305065" y="3273719"/>
            <a:chExt cx="8027662" cy="835574"/>
          </a:xfrm>
        </p:grpSpPr>
        <p:sp>
          <p:nvSpPr>
            <p:cNvPr id="11" name="Rounded Rectangle 10">
              <a:extLst>
                <a:ext uri="{FF2B5EF4-FFF2-40B4-BE49-F238E27FC236}">
                  <a16:creationId xmlns:a16="http://schemas.microsoft.com/office/drawing/2014/main" id="{F45B9C07-64AF-5046-A55C-19478C4F71BD}"/>
                </a:ext>
              </a:extLst>
            </p:cNvPr>
            <p:cNvSpPr/>
            <p:nvPr/>
          </p:nvSpPr>
          <p:spPr>
            <a:xfrm>
              <a:off x="2422197" y="3273719"/>
              <a:ext cx="7910530" cy="835574"/>
            </a:xfrm>
            <a:prstGeom prst="roundRect">
              <a:avLst/>
            </a:prstGeom>
            <a:solidFill>
              <a:srgbClr val="FF9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riangle 11">
              <a:extLst>
                <a:ext uri="{FF2B5EF4-FFF2-40B4-BE49-F238E27FC236}">
                  <a16:creationId xmlns:a16="http://schemas.microsoft.com/office/drawing/2014/main" id="{20325DD0-1CCB-0F40-8160-801FDB95FCB5}"/>
                </a:ext>
              </a:extLst>
            </p:cNvPr>
            <p:cNvSpPr/>
            <p:nvPr/>
          </p:nvSpPr>
          <p:spPr>
            <a:xfrm rot="16200000">
              <a:off x="2284420" y="3607707"/>
              <a:ext cx="208887" cy="167598"/>
            </a:xfrm>
            <a:prstGeom prst="triangle">
              <a:avLst/>
            </a:prstGeom>
            <a:solidFill>
              <a:srgbClr val="FF9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0EC6BFC9-0D21-B746-AD81-AB76E71AD5BE}"/>
              </a:ext>
            </a:extLst>
          </p:cNvPr>
          <p:cNvSpPr txBox="1"/>
          <p:nvPr/>
        </p:nvSpPr>
        <p:spPr>
          <a:xfrm>
            <a:off x="2225908" y="1661847"/>
            <a:ext cx="7768331" cy="646331"/>
          </a:xfrm>
          <a:prstGeom prst="rect">
            <a:avLst/>
          </a:prstGeom>
          <a:noFill/>
        </p:spPr>
        <p:txBody>
          <a:bodyPr wrap="square" rtlCol="0">
            <a:spAutoFit/>
          </a:bodyPr>
          <a:lstStyle/>
          <a:p>
            <a:r>
              <a:rPr lang="en-GB" b="1" dirty="0">
                <a:solidFill>
                  <a:schemeClr val="tx1">
                    <a:lumMod val="85000"/>
                    <a:lumOff val="15000"/>
                  </a:schemeClr>
                </a:solidFill>
                <a:latin typeface="Bariol" panose="02000506040000020003" pitchFamily="2" charset="0"/>
                <a:cs typeface="Arial" charset="0"/>
              </a:rPr>
              <a:t>Part 1: </a:t>
            </a:r>
          </a:p>
          <a:p>
            <a:r>
              <a:rPr lang="en-GB" dirty="0">
                <a:solidFill>
                  <a:schemeClr val="tx1">
                    <a:lumMod val="85000"/>
                    <a:lumOff val="15000"/>
                  </a:schemeClr>
                </a:solidFill>
                <a:latin typeface="Bariol" panose="02000506040000020003" pitchFamily="2" charset="0"/>
                <a:cs typeface="Arial" charset="0"/>
              </a:rPr>
              <a:t>What search engines, apps and websites might a young person use over a weekend?</a:t>
            </a:r>
          </a:p>
        </p:txBody>
      </p:sp>
      <p:pic>
        <p:nvPicPr>
          <p:cNvPr id="14" name="Picture 13">
            <a:extLst>
              <a:ext uri="{FF2B5EF4-FFF2-40B4-BE49-F238E27FC236}">
                <a16:creationId xmlns:a16="http://schemas.microsoft.com/office/drawing/2014/main" id="{A1253479-CDEB-074A-A915-C27532DA3FF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52838" y="1331480"/>
            <a:ext cx="1524807" cy="1532138"/>
          </a:xfrm>
          <a:prstGeom prst="ellipse">
            <a:avLst/>
          </a:prstGeom>
        </p:spPr>
      </p:pic>
    </p:spTree>
    <p:extLst>
      <p:ext uri="{BB962C8B-B14F-4D97-AF65-F5344CB8AC3E}">
        <p14:creationId xmlns:p14="http://schemas.microsoft.com/office/powerpoint/2010/main" val="59636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718F9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B99D6-9F3D-48EB-811D-57E2A4FBD42C}"/>
              </a:ext>
            </a:extLst>
          </p:cNvPr>
          <p:cNvSpPr>
            <a:spLocks noGrp="1"/>
          </p:cNvSpPr>
          <p:nvPr>
            <p:ph type="ctrTitle"/>
          </p:nvPr>
        </p:nvSpPr>
        <p:spPr/>
        <p:txBody>
          <a:bodyPr>
            <a:normAutofit fontScale="90000"/>
          </a:bodyPr>
          <a:lstStyle/>
          <a:p>
            <a:r>
              <a:rPr lang="en-GB" dirty="0"/>
              <a:t>Data profiles and advertising</a:t>
            </a:r>
          </a:p>
        </p:txBody>
      </p:sp>
      <p:sp>
        <p:nvSpPr>
          <p:cNvPr id="4" name="Rectangle 3">
            <a:extLst>
              <a:ext uri="{FF2B5EF4-FFF2-40B4-BE49-F238E27FC236}">
                <a16:creationId xmlns:a16="http://schemas.microsoft.com/office/drawing/2014/main" id="{A5FB9839-6F40-9448-98A8-F6C74F0F5097}"/>
              </a:ext>
            </a:extLst>
          </p:cNvPr>
          <p:cNvSpPr/>
          <p:nvPr/>
        </p:nvSpPr>
        <p:spPr>
          <a:xfrm>
            <a:off x="2868163" y="2874196"/>
            <a:ext cx="1937674" cy="369332"/>
          </a:xfrm>
          <a:prstGeom prst="rect">
            <a:avLst/>
          </a:prstGeom>
        </p:spPr>
        <p:txBody>
          <a:bodyPr wrap="square">
            <a:spAutoFit/>
          </a:bodyPr>
          <a:lstStyle/>
          <a:p>
            <a:pPr algn="ctr"/>
            <a:r>
              <a:rPr lang="en-GB" dirty="0">
                <a:solidFill>
                  <a:schemeClr val="bg1"/>
                </a:solidFill>
                <a:latin typeface="Bariol" panose="02000506040000020003" pitchFamily="2" charset="0"/>
              </a:rPr>
              <a:t>Is 16-18 years old</a:t>
            </a:r>
          </a:p>
        </p:txBody>
      </p:sp>
      <p:sp>
        <p:nvSpPr>
          <p:cNvPr id="6" name="Rectangle 5">
            <a:extLst>
              <a:ext uri="{FF2B5EF4-FFF2-40B4-BE49-F238E27FC236}">
                <a16:creationId xmlns:a16="http://schemas.microsoft.com/office/drawing/2014/main" id="{95DB6E44-D0BB-4345-BC2F-35755A7EC89A}"/>
              </a:ext>
            </a:extLst>
          </p:cNvPr>
          <p:cNvSpPr/>
          <p:nvPr/>
        </p:nvSpPr>
        <p:spPr>
          <a:xfrm>
            <a:off x="2309723" y="4428567"/>
            <a:ext cx="1522424" cy="369332"/>
          </a:xfrm>
          <a:prstGeom prst="rect">
            <a:avLst/>
          </a:prstGeom>
        </p:spPr>
        <p:txBody>
          <a:bodyPr wrap="square">
            <a:spAutoFit/>
          </a:bodyPr>
          <a:lstStyle/>
          <a:p>
            <a:pPr algn="ctr"/>
            <a:r>
              <a:rPr lang="en-GB" dirty="0">
                <a:solidFill>
                  <a:schemeClr val="bg1"/>
                </a:solidFill>
                <a:latin typeface="Bariol" panose="02000506040000020003" pitchFamily="2" charset="0"/>
              </a:rPr>
              <a:t>Is into fitness</a:t>
            </a:r>
          </a:p>
        </p:txBody>
      </p:sp>
      <p:sp>
        <p:nvSpPr>
          <p:cNvPr id="7" name="Rectangle 6">
            <a:extLst>
              <a:ext uri="{FF2B5EF4-FFF2-40B4-BE49-F238E27FC236}">
                <a16:creationId xmlns:a16="http://schemas.microsoft.com/office/drawing/2014/main" id="{EA8993BF-5AD9-7D4D-88F2-5BAA623778E6}"/>
              </a:ext>
            </a:extLst>
          </p:cNvPr>
          <p:cNvSpPr/>
          <p:nvPr/>
        </p:nvSpPr>
        <p:spPr>
          <a:xfrm>
            <a:off x="1142395" y="3578156"/>
            <a:ext cx="2044980" cy="369332"/>
          </a:xfrm>
          <a:prstGeom prst="rect">
            <a:avLst/>
          </a:prstGeom>
        </p:spPr>
        <p:txBody>
          <a:bodyPr wrap="square">
            <a:spAutoFit/>
          </a:bodyPr>
          <a:lstStyle/>
          <a:p>
            <a:pPr algn="ctr"/>
            <a:r>
              <a:rPr lang="en-GB" dirty="0">
                <a:solidFill>
                  <a:schemeClr val="bg1"/>
                </a:solidFill>
                <a:latin typeface="Bariol" panose="02000506040000020003" pitchFamily="2" charset="0"/>
              </a:rPr>
              <a:t>Follows influencers</a:t>
            </a:r>
          </a:p>
        </p:txBody>
      </p:sp>
      <p:sp>
        <p:nvSpPr>
          <p:cNvPr id="8" name="Rectangle 7">
            <a:extLst>
              <a:ext uri="{FF2B5EF4-FFF2-40B4-BE49-F238E27FC236}">
                <a16:creationId xmlns:a16="http://schemas.microsoft.com/office/drawing/2014/main" id="{6B549A62-4B57-1643-9846-E072EBBCF7A5}"/>
              </a:ext>
            </a:extLst>
          </p:cNvPr>
          <p:cNvSpPr/>
          <p:nvPr/>
        </p:nvSpPr>
        <p:spPr>
          <a:xfrm>
            <a:off x="1877645" y="5278913"/>
            <a:ext cx="1419438" cy="369332"/>
          </a:xfrm>
          <a:prstGeom prst="rect">
            <a:avLst/>
          </a:prstGeom>
        </p:spPr>
        <p:txBody>
          <a:bodyPr wrap="square">
            <a:spAutoFit/>
          </a:bodyPr>
          <a:lstStyle/>
          <a:p>
            <a:pPr algn="ctr"/>
            <a:r>
              <a:rPr lang="en-GB" dirty="0">
                <a:solidFill>
                  <a:schemeClr val="bg1"/>
                </a:solidFill>
                <a:latin typeface="Bariol" panose="02000506040000020003" pitchFamily="2" charset="0"/>
              </a:rPr>
              <a:t>Likes gaming</a:t>
            </a:r>
          </a:p>
        </p:txBody>
      </p:sp>
      <p:sp>
        <p:nvSpPr>
          <p:cNvPr id="9" name="Rectangle 8">
            <a:extLst>
              <a:ext uri="{FF2B5EF4-FFF2-40B4-BE49-F238E27FC236}">
                <a16:creationId xmlns:a16="http://schemas.microsoft.com/office/drawing/2014/main" id="{6B372303-8B32-4F45-A4FC-EAF92A1C34FB}"/>
              </a:ext>
            </a:extLst>
          </p:cNvPr>
          <p:cNvSpPr/>
          <p:nvPr/>
        </p:nvSpPr>
        <p:spPr>
          <a:xfrm>
            <a:off x="8369224" y="4332112"/>
            <a:ext cx="1880133" cy="369332"/>
          </a:xfrm>
          <a:prstGeom prst="rect">
            <a:avLst/>
          </a:prstGeom>
        </p:spPr>
        <p:txBody>
          <a:bodyPr wrap="square">
            <a:spAutoFit/>
          </a:bodyPr>
          <a:lstStyle/>
          <a:p>
            <a:pPr algn="ctr"/>
            <a:r>
              <a:rPr lang="en-GB" dirty="0">
                <a:solidFill>
                  <a:schemeClr val="bg1"/>
                </a:solidFill>
                <a:latin typeface="Bariol" panose="02000506040000020003" pitchFamily="2" charset="0"/>
              </a:rPr>
              <a:t>Likes to compete</a:t>
            </a:r>
          </a:p>
        </p:txBody>
      </p:sp>
      <p:sp>
        <p:nvSpPr>
          <p:cNvPr id="10" name="Rectangle 9">
            <a:extLst>
              <a:ext uri="{FF2B5EF4-FFF2-40B4-BE49-F238E27FC236}">
                <a16:creationId xmlns:a16="http://schemas.microsoft.com/office/drawing/2014/main" id="{4881E24B-8EC9-F844-8A4A-68F605D716E8}"/>
              </a:ext>
            </a:extLst>
          </p:cNvPr>
          <p:cNvSpPr/>
          <p:nvPr/>
        </p:nvSpPr>
        <p:spPr>
          <a:xfrm>
            <a:off x="7662485" y="2862036"/>
            <a:ext cx="1492012" cy="369332"/>
          </a:xfrm>
          <a:prstGeom prst="rect">
            <a:avLst/>
          </a:prstGeom>
        </p:spPr>
        <p:txBody>
          <a:bodyPr wrap="square">
            <a:spAutoFit/>
          </a:bodyPr>
          <a:lstStyle/>
          <a:p>
            <a:pPr algn="ctr"/>
            <a:r>
              <a:rPr lang="en-GB" dirty="0">
                <a:solidFill>
                  <a:schemeClr val="bg1"/>
                </a:solidFill>
                <a:latin typeface="Bariol" panose="02000506040000020003" pitchFamily="2" charset="0"/>
              </a:rPr>
              <a:t>Likes to travel</a:t>
            </a:r>
          </a:p>
        </p:txBody>
      </p:sp>
      <p:sp>
        <p:nvSpPr>
          <p:cNvPr id="11" name="Rectangle 10">
            <a:extLst>
              <a:ext uri="{FF2B5EF4-FFF2-40B4-BE49-F238E27FC236}">
                <a16:creationId xmlns:a16="http://schemas.microsoft.com/office/drawing/2014/main" id="{2E3DEC55-E742-5140-9C55-2628BACD7B3C}"/>
              </a:ext>
            </a:extLst>
          </p:cNvPr>
          <p:cNvSpPr/>
          <p:nvPr/>
        </p:nvSpPr>
        <p:spPr>
          <a:xfrm>
            <a:off x="9073195" y="3575678"/>
            <a:ext cx="1385286" cy="369332"/>
          </a:xfrm>
          <a:prstGeom prst="rect">
            <a:avLst/>
          </a:prstGeom>
        </p:spPr>
        <p:txBody>
          <a:bodyPr wrap="square">
            <a:spAutoFit/>
          </a:bodyPr>
          <a:lstStyle/>
          <a:p>
            <a:pPr algn="ctr"/>
            <a:r>
              <a:rPr lang="en-GB" dirty="0">
                <a:solidFill>
                  <a:schemeClr val="bg1"/>
                </a:solidFill>
                <a:latin typeface="Bariol" panose="02000506040000020003" pitchFamily="2" charset="0"/>
              </a:rPr>
              <a:t>Likes poetry</a:t>
            </a:r>
            <a:endParaRPr lang="en-US" dirty="0">
              <a:solidFill>
                <a:schemeClr val="bg1"/>
              </a:solidFill>
            </a:endParaRPr>
          </a:p>
        </p:txBody>
      </p:sp>
      <p:sp>
        <p:nvSpPr>
          <p:cNvPr id="12" name="Rectangle 11">
            <a:extLst>
              <a:ext uri="{FF2B5EF4-FFF2-40B4-BE49-F238E27FC236}">
                <a16:creationId xmlns:a16="http://schemas.microsoft.com/office/drawing/2014/main" id="{CF0A7418-9A4F-064B-8C76-2D7220A4F5DB}"/>
              </a:ext>
            </a:extLst>
          </p:cNvPr>
          <p:cNvSpPr/>
          <p:nvPr/>
        </p:nvSpPr>
        <p:spPr>
          <a:xfrm>
            <a:off x="8767173" y="5290483"/>
            <a:ext cx="1385286" cy="369332"/>
          </a:xfrm>
          <a:prstGeom prst="rect">
            <a:avLst/>
          </a:prstGeom>
        </p:spPr>
        <p:txBody>
          <a:bodyPr wrap="square">
            <a:spAutoFit/>
          </a:bodyPr>
          <a:lstStyle/>
          <a:p>
            <a:pPr algn="ctr"/>
            <a:r>
              <a:rPr lang="en-GB" dirty="0">
                <a:solidFill>
                  <a:schemeClr val="bg1"/>
                </a:solidFill>
                <a:latin typeface="Bariol" panose="02000506040000020003" pitchFamily="2" charset="0"/>
              </a:rPr>
              <a:t>Enjoys film</a:t>
            </a:r>
            <a:endParaRPr lang="en-US" dirty="0">
              <a:solidFill>
                <a:schemeClr val="bg1"/>
              </a:solidFill>
            </a:endParaRPr>
          </a:p>
        </p:txBody>
      </p:sp>
      <p:sp>
        <p:nvSpPr>
          <p:cNvPr id="13" name="Rectangle 12">
            <a:extLst>
              <a:ext uri="{FF2B5EF4-FFF2-40B4-BE49-F238E27FC236}">
                <a16:creationId xmlns:a16="http://schemas.microsoft.com/office/drawing/2014/main" id="{62ED4B00-8688-7046-AAC2-7C0D781BFFD8}"/>
              </a:ext>
            </a:extLst>
          </p:cNvPr>
          <p:cNvSpPr/>
          <p:nvPr/>
        </p:nvSpPr>
        <p:spPr>
          <a:xfrm>
            <a:off x="6650087" y="5747829"/>
            <a:ext cx="1532408" cy="646331"/>
          </a:xfrm>
          <a:prstGeom prst="rect">
            <a:avLst/>
          </a:prstGeom>
        </p:spPr>
        <p:txBody>
          <a:bodyPr wrap="square">
            <a:spAutoFit/>
          </a:bodyPr>
          <a:lstStyle/>
          <a:p>
            <a:pPr algn="ctr"/>
            <a:r>
              <a:rPr lang="en-GB" dirty="0">
                <a:solidFill>
                  <a:schemeClr val="bg1"/>
                </a:solidFill>
                <a:latin typeface="Bariol" panose="02000506040000020003" pitchFamily="2" charset="0"/>
              </a:rPr>
              <a:t>Likes listening to music</a:t>
            </a:r>
            <a:endParaRPr lang="en-US" dirty="0">
              <a:solidFill>
                <a:schemeClr val="bg1"/>
              </a:solidFill>
            </a:endParaRPr>
          </a:p>
        </p:txBody>
      </p:sp>
      <p:sp>
        <p:nvSpPr>
          <p:cNvPr id="14" name="Rectangle 13">
            <a:extLst>
              <a:ext uri="{FF2B5EF4-FFF2-40B4-BE49-F238E27FC236}">
                <a16:creationId xmlns:a16="http://schemas.microsoft.com/office/drawing/2014/main" id="{A847C858-B2B9-304F-B00E-58F7B4BFD545}"/>
              </a:ext>
            </a:extLst>
          </p:cNvPr>
          <p:cNvSpPr/>
          <p:nvPr/>
        </p:nvSpPr>
        <p:spPr>
          <a:xfrm>
            <a:off x="3807946" y="5747830"/>
            <a:ext cx="2202014" cy="646331"/>
          </a:xfrm>
          <a:prstGeom prst="rect">
            <a:avLst/>
          </a:prstGeom>
        </p:spPr>
        <p:txBody>
          <a:bodyPr wrap="square">
            <a:spAutoFit/>
          </a:bodyPr>
          <a:lstStyle/>
          <a:p>
            <a:pPr algn="ctr"/>
            <a:r>
              <a:rPr lang="en-GB" dirty="0">
                <a:solidFill>
                  <a:schemeClr val="bg1"/>
                </a:solidFill>
                <a:latin typeface="Bariol" panose="02000506040000020003" pitchFamily="2" charset="0"/>
              </a:rPr>
              <a:t>Interested in fashion and online shopping</a:t>
            </a:r>
            <a:endParaRPr lang="en-US" dirty="0">
              <a:solidFill>
                <a:schemeClr val="bg1"/>
              </a:solidFill>
            </a:endParaRPr>
          </a:p>
        </p:txBody>
      </p:sp>
      <p:cxnSp>
        <p:nvCxnSpPr>
          <p:cNvPr id="18" name="Straight Connector 17">
            <a:extLst>
              <a:ext uri="{FF2B5EF4-FFF2-40B4-BE49-F238E27FC236}">
                <a16:creationId xmlns:a16="http://schemas.microsoft.com/office/drawing/2014/main" id="{00271C8E-DB6F-6A43-AFBD-04F107C74636}"/>
              </a:ext>
            </a:extLst>
          </p:cNvPr>
          <p:cNvCxnSpPr>
            <a:cxnSpLocks/>
          </p:cNvCxnSpPr>
          <p:nvPr/>
        </p:nvCxnSpPr>
        <p:spPr>
          <a:xfrm flipV="1">
            <a:off x="6924539" y="3046703"/>
            <a:ext cx="659414" cy="499026"/>
          </a:xfrm>
          <a:prstGeom prst="line">
            <a:avLst/>
          </a:prstGeom>
          <a:noFill/>
          <a:ln w="38100" cap="rnd">
            <a:solidFill>
              <a:schemeClr val="bg1"/>
            </a:solidFill>
            <a:prstDash val="sysDot"/>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27" name="Straight Connector 26">
            <a:extLst>
              <a:ext uri="{FF2B5EF4-FFF2-40B4-BE49-F238E27FC236}">
                <a16:creationId xmlns:a16="http://schemas.microsoft.com/office/drawing/2014/main" id="{93AFB7BF-0CA4-8E43-BFCA-A8653FE2B824}"/>
              </a:ext>
            </a:extLst>
          </p:cNvPr>
          <p:cNvCxnSpPr>
            <a:cxnSpLocks/>
            <a:endCxn id="50" idx="1"/>
          </p:cNvCxnSpPr>
          <p:nvPr/>
        </p:nvCxnSpPr>
        <p:spPr>
          <a:xfrm flipV="1">
            <a:off x="7050456" y="3781024"/>
            <a:ext cx="1970762" cy="75134"/>
          </a:xfrm>
          <a:prstGeom prst="line">
            <a:avLst/>
          </a:prstGeom>
          <a:noFill/>
          <a:ln w="38100" cap="rnd">
            <a:solidFill>
              <a:schemeClr val="bg1"/>
            </a:solidFill>
            <a:prstDash val="sysDot"/>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30" name="Straight Connector 29">
            <a:extLst>
              <a:ext uri="{FF2B5EF4-FFF2-40B4-BE49-F238E27FC236}">
                <a16:creationId xmlns:a16="http://schemas.microsoft.com/office/drawing/2014/main" id="{D1F335A8-D2A3-E948-988E-332F0BAFB842}"/>
              </a:ext>
            </a:extLst>
          </p:cNvPr>
          <p:cNvCxnSpPr>
            <a:cxnSpLocks/>
          </p:cNvCxnSpPr>
          <p:nvPr/>
        </p:nvCxnSpPr>
        <p:spPr>
          <a:xfrm>
            <a:off x="6977255" y="4326914"/>
            <a:ext cx="1394747" cy="214650"/>
          </a:xfrm>
          <a:prstGeom prst="line">
            <a:avLst/>
          </a:prstGeom>
          <a:noFill/>
          <a:ln w="38100" cap="rnd">
            <a:solidFill>
              <a:schemeClr val="bg1"/>
            </a:solidFill>
            <a:prstDash val="sysDot"/>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31" name="Straight Connector 30">
            <a:extLst>
              <a:ext uri="{FF2B5EF4-FFF2-40B4-BE49-F238E27FC236}">
                <a16:creationId xmlns:a16="http://schemas.microsoft.com/office/drawing/2014/main" id="{5D44D495-F6FA-B84C-94E4-C94F8DBDB737}"/>
              </a:ext>
            </a:extLst>
          </p:cNvPr>
          <p:cNvCxnSpPr>
            <a:cxnSpLocks/>
            <a:endCxn id="12" idx="1"/>
          </p:cNvCxnSpPr>
          <p:nvPr/>
        </p:nvCxnSpPr>
        <p:spPr>
          <a:xfrm>
            <a:off x="6814076" y="4516066"/>
            <a:ext cx="1953097" cy="959083"/>
          </a:xfrm>
          <a:prstGeom prst="line">
            <a:avLst/>
          </a:prstGeom>
          <a:noFill/>
          <a:ln w="38100" cap="rnd">
            <a:solidFill>
              <a:schemeClr val="bg1"/>
            </a:solidFill>
            <a:prstDash val="sysDot"/>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34" name="Straight Connector 33">
            <a:extLst>
              <a:ext uri="{FF2B5EF4-FFF2-40B4-BE49-F238E27FC236}">
                <a16:creationId xmlns:a16="http://schemas.microsoft.com/office/drawing/2014/main" id="{B4EBB188-FFBC-E545-B449-5497E45053C0}"/>
              </a:ext>
            </a:extLst>
          </p:cNvPr>
          <p:cNvCxnSpPr>
            <a:cxnSpLocks/>
            <a:endCxn id="3" idx="3"/>
          </p:cNvCxnSpPr>
          <p:nvPr/>
        </p:nvCxnSpPr>
        <p:spPr>
          <a:xfrm flipH="1" flipV="1">
            <a:off x="4797458" y="3077526"/>
            <a:ext cx="674192" cy="545200"/>
          </a:xfrm>
          <a:prstGeom prst="line">
            <a:avLst/>
          </a:prstGeom>
          <a:noFill/>
          <a:ln w="38100" cap="rnd">
            <a:solidFill>
              <a:schemeClr val="bg1"/>
            </a:solidFill>
            <a:prstDash val="sysDot"/>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35" name="Straight Connector 34">
            <a:extLst>
              <a:ext uri="{FF2B5EF4-FFF2-40B4-BE49-F238E27FC236}">
                <a16:creationId xmlns:a16="http://schemas.microsoft.com/office/drawing/2014/main" id="{1D59BD0D-D86B-EC49-B471-53CF3B1D2168}"/>
              </a:ext>
            </a:extLst>
          </p:cNvPr>
          <p:cNvCxnSpPr>
            <a:cxnSpLocks/>
          </p:cNvCxnSpPr>
          <p:nvPr/>
        </p:nvCxnSpPr>
        <p:spPr>
          <a:xfrm flipH="1" flipV="1">
            <a:off x="3199539" y="3765522"/>
            <a:ext cx="2230178" cy="196769"/>
          </a:xfrm>
          <a:prstGeom prst="line">
            <a:avLst/>
          </a:prstGeom>
          <a:noFill/>
          <a:ln w="38100" cap="rnd">
            <a:solidFill>
              <a:schemeClr val="bg1"/>
            </a:solidFill>
            <a:prstDash val="sysDot"/>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36" name="Straight Connector 35">
            <a:extLst>
              <a:ext uri="{FF2B5EF4-FFF2-40B4-BE49-F238E27FC236}">
                <a16:creationId xmlns:a16="http://schemas.microsoft.com/office/drawing/2014/main" id="{B002D1E0-4595-074D-B2F2-63909C14B1F4}"/>
              </a:ext>
            </a:extLst>
          </p:cNvPr>
          <p:cNvCxnSpPr>
            <a:cxnSpLocks/>
          </p:cNvCxnSpPr>
          <p:nvPr/>
        </p:nvCxnSpPr>
        <p:spPr>
          <a:xfrm flipH="1">
            <a:off x="3821151" y="4327777"/>
            <a:ext cx="1456331" cy="284746"/>
          </a:xfrm>
          <a:prstGeom prst="line">
            <a:avLst/>
          </a:prstGeom>
          <a:noFill/>
          <a:ln w="38100" cap="rnd">
            <a:solidFill>
              <a:schemeClr val="bg1"/>
            </a:solidFill>
            <a:prstDash val="sysDot"/>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37" name="Straight Connector 36">
            <a:extLst>
              <a:ext uri="{FF2B5EF4-FFF2-40B4-BE49-F238E27FC236}">
                <a16:creationId xmlns:a16="http://schemas.microsoft.com/office/drawing/2014/main" id="{58481B71-BB99-AD43-9867-3E390E5BC637}"/>
              </a:ext>
            </a:extLst>
          </p:cNvPr>
          <p:cNvCxnSpPr>
            <a:cxnSpLocks/>
          </p:cNvCxnSpPr>
          <p:nvPr/>
        </p:nvCxnSpPr>
        <p:spPr>
          <a:xfrm flipH="1">
            <a:off x="3379516" y="4531299"/>
            <a:ext cx="2147626" cy="932280"/>
          </a:xfrm>
          <a:prstGeom prst="line">
            <a:avLst/>
          </a:prstGeom>
          <a:noFill/>
          <a:ln w="38100" cap="rnd">
            <a:solidFill>
              <a:schemeClr val="bg1"/>
            </a:solidFill>
            <a:prstDash val="sysDot"/>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41" name="Straight Connector 40">
            <a:extLst>
              <a:ext uri="{FF2B5EF4-FFF2-40B4-BE49-F238E27FC236}">
                <a16:creationId xmlns:a16="http://schemas.microsoft.com/office/drawing/2014/main" id="{F452E52C-CE9F-E744-B6C0-18C5737049A4}"/>
              </a:ext>
            </a:extLst>
          </p:cNvPr>
          <p:cNvCxnSpPr>
            <a:cxnSpLocks/>
            <a:endCxn id="47" idx="0"/>
          </p:cNvCxnSpPr>
          <p:nvPr/>
        </p:nvCxnSpPr>
        <p:spPr>
          <a:xfrm flipH="1">
            <a:off x="4908953" y="4964870"/>
            <a:ext cx="858296" cy="702231"/>
          </a:xfrm>
          <a:prstGeom prst="line">
            <a:avLst/>
          </a:prstGeom>
          <a:noFill/>
          <a:ln w="38100" cap="rnd">
            <a:solidFill>
              <a:schemeClr val="bg1"/>
            </a:solidFill>
            <a:prstDash val="sysDot"/>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43" name="Straight Connector 42">
            <a:extLst>
              <a:ext uri="{FF2B5EF4-FFF2-40B4-BE49-F238E27FC236}">
                <a16:creationId xmlns:a16="http://schemas.microsoft.com/office/drawing/2014/main" id="{27F07F23-1C39-7E40-BD42-2A7C7383341A}"/>
              </a:ext>
            </a:extLst>
          </p:cNvPr>
          <p:cNvCxnSpPr>
            <a:cxnSpLocks/>
            <a:endCxn id="48" idx="0"/>
          </p:cNvCxnSpPr>
          <p:nvPr/>
        </p:nvCxnSpPr>
        <p:spPr>
          <a:xfrm>
            <a:off x="6596935" y="4964870"/>
            <a:ext cx="772825" cy="675552"/>
          </a:xfrm>
          <a:prstGeom prst="line">
            <a:avLst/>
          </a:prstGeom>
          <a:noFill/>
          <a:ln w="38100" cap="rnd">
            <a:solidFill>
              <a:schemeClr val="bg1"/>
            </a:solidFill>
            <a:prstDash val="sysDot"/>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sp>
        <p:nvSpPr>
          <p:cNvPr id="46" name="Oval 45">
            <a:extLst>
              <a:ext uri="{FF2B5EF4-FFF2-40B4-BE49-F238E27FC236}">
                <a16:creationId xmlns:a16="http://schemas.microsoft.com/office/drawing/2014/main" id="{5D50E3C4-3413-354D-B9FE-5789B809D77A}"/>
              </a:ext>
            </a:extLst>
          </p:cNvPr>
          <p:cNvSpPr/>
          <p:nvPr/>
        </p:nvSpPr>
        <p:spPr>
          <a:xfrm>
            <a:off x="5097123" y="3172539"/>
            <a:ext cx="2147626" cy="2147626"/>
          </a:xfrm>
          <a:prstGeom prst="ellipse">
            <a:avLst/>
          </a:prstGeom>
          <a:solidFill>
            <a:srgbClr val="FF9014"/>
          </a:solidFill>
          <a:ln w="31750"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2000" dirty="0">
                <a:solidFill>
                  <a:schemeClr val="bg1"/>
                </a:solidFill>
                <a:latin typeface="Bariol" panose="02000506040000020003" pitchFamily="2" charset="0"/>
              </a:rPr>
              <a:t>Camille’s data profile </a:t>
            </a:r>
            <a:br>
              <a:rPr lang="en-GB" sz="2000" dirty="0">
                <a:solidFill>
                  <a:schemeClr val="bg1"/>
                </a:solidFill>
                <a:latin typeface="Bariol" panose="02000506040000020003" pitchFamily="2" charset="0"/>
              </a:rPr>
            </a:br>
            <a:r>
              <a:rPr lang="en-GB" sz="2000" dirty="0">
                <a:solidFill>
                  <a:schemeClr val="bg1"/>
                </a:solidFill>
                <a:latin typeface="Bariol" panose="02000506040000020003" pitchFamily="2" charset="0"/>
              </a:rPr>
              <a:t>might include:</a:t>
            </a:r>
          </a:p>
        </p:txBody>
      </p:sp>
      <p:grpSp>
        <p:nvGrpSpPr>
          <p:cNvPr id="25" name="Group 24">
            <a:extLst>
              <a:ext uri="{FF2B5EF4-FFF2-40B4-BE49-F238E27FC236}">
                <a16:creationId xmlns:a16="http://schemas.microsoft.com/office/drawing/2014/main" id="{BEAD74FB-B4C0-754F-8C9D-E4D40636E244}"/>
              </a:ext>
            </a:extLst>
          </p:cNvPr>
          <p:cNvGrpSpPr/>
          <p:nvPr/>
        </p:nvGrpSpPr>
        <p:grpSpPr>
          <a:xfrm>
            <a:off x="2094869" y="1521011"/>
            <a:ext cx="6672304" cy="915613"/>
            <a:chOff x="2305065" y="3227504"/>
            <a:chExt cx="6672304" cy="915613"/>
          </a:xfrm>
          <a:solidFill>
            <a:srgbClr val="FF9014"/>
          </a:solidFill>
        </p:grpSpPr>
        <p:sp>
          <p:nvSpPr>
            <p:cNvPr id="26" name="Rounded Rectangle 25">
              <a:extLst>
                <a:ext uri="{FF2B5EF4-FFF2-40B4-BE49-F238E27FC236}">
                  <a16:creationId xmlns:a16="http://schemas.microsoft.com/office/drawing/2014/main" id="{A48894E4-21DA-D24A-97CE-761A3D46F410}"/>
                </a:ext>
              </a:extLst>
            </p:cNvPr>
            <p:cNvSpPr/>
            <p:nvPr/>
          </p:nvSpPr>
          <p:spPr>
            <a:xfrm>
              <a:off x="2422197" y="3227504"/>
              <a:ext cx="6555172" cy="91561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riangle 27">
              <a:extLst>
                <a:ext uri="{FF2B5EF4-FFF2-40B4-BE49-F238E27FC236}">
                  <a16:creationId xmlns:a16="http://schemas.microsoft.com/office/drawing/2014/main" id="{CF6893F5-9CC8-7640-B4D8-64F212F58F7F}"/>
                </a:ext>
              </a:extLst>
            </p:cNvPr>
            <p:cNvSpPr/>
            <p:nvPr/>
          </p:nvSpPr>
          <p:spPr>
            <a:xfrm rot="16200000">
              <a:off x="2284420" y="3607707"/>
              <a:ext cx="208887" cy="16759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9F8286F8-C881-9244-B373-194A3CE91F9D}"/>
              </a:ext>
            </a:extLst>
          </p:cNvPr>
          <p:cNvSpPr txBox="1"/>
          <p:nvPr/>
        </p:nvSpPr>
        <p:spPr>
          <a:xfrm>
            <a:off x="2397860" y="1655306"/>
            <a:ext cx="7450201" cy="646331"/>
          </a:xfrm>
          <a:prstGeom prst="rect">
            <a:avLst/>
          </a:prstGeom>
          <a:noFill/>
        </p:spPr>
        <p:txBody>
          <a:bodyPr wrap="square" rtlCol="0">
            <a:spAutoFit/>
          </a:bodyPr>
          <a:lstStyle/>
          <a:p>
            <a:r>
              <a:rPr lang="en-GB" b="1" dirty="0">
                <a:solidFill>
                  <a:schemeClr val="tx1">
                    <a:lumMod val="85000"/>
                    <a:lumOff val="15000"/>
                  </a:schemeClr>
                </a:solidFill>
                <a:latin typeface="Bariol" panose="02000506040000020003" pitchFamily="2" charset="0"/>
                <a:cs typeface="Arial" charset="0"/>
              </a:rPr>
              <a:t>Part 2: </a:t>
            </a:r>
            <a:br>
              <a:rPr lang="en-GB" b="1" dirty="0">
                <a:solidFill>
                  <a:schemeClr val="tx1">
                    <a:lumMod val="85000"/>
                    <a:lumOff val="15000"/>
                  </a:schemeClr>
                </a:solidFill>
                <a:latin typeface="Bariol" panose="02000506040000020003" pitchFamily="2" charset="0"/>
                <a:cs typeface="Arial" charset="0"/>
              </a:rPr>
            </a:br>
            <a:r>
              <a:rPr lang="en-GB" dirty="0">
                <a:solidFill>
                  <a:schemeClr val="tx1">
                    <a:lumMod val="85000"/>
                    <a:lumOff val="15000"/>
                  </a:schemeClr>
                </a:solidFill>
                <a:latin typeface="Bariol" panose="02000506040000020003" pitchFamily="2" charset="0"/>
                <a:cs typeface="Arial" charset="0"/>
              </a:rPr>
              <a:t>What type of information might be in their online data profile?</a:t>
            </a:r>
          </a:p>
        </p:txBody>
      </p:sp>
      <p:pic>
        <p:nvPicPr>
          <p:cNvPr id="33" name="Picture 32">
            <a:extLst>
              <a:ext uri="{FF2B5EF4-FFF2-40B4-BE49-F238E27FC236}">
                <a16:creationId xmlns:a16="http://schemas.microsoft.com/office/drawing/2014/main" id="{A08F065E-6A37-7049-85BB-F52CB3ED8E7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52838" y="1542109"/>
            <a:ext cx="1524807" cy="1532138"/>
          </a:xfrm>
          <a:prstGeom prst="ellipse">
            <a:avLst/>
          </a:prstGeom>
        </p:spPr>
      </p:pic>
      <p:sp>
        <p:nvSpPr>
          <p:cNvPr id="3" name="Rounded Rectangle 2">
            <a:extLst>
              <a:ext uri="{FF2B5EF4-FFF2-40B4-BE49-F238E27FC236}">
                <a16:creationId xmlns:a16="http://schemas.microsoft.com/office/drawing/2014/main" id="{199D9446-36AF-F942-818C-60125DF8E266}"/>
              </a:ext>
            </a:extLst>
          </p:cNvPr>
          <p:cNvSpPr/>
          <p:nvPr/>
        </p:nvSpPr>
        <p:spPr>
          <a:xfrm>
            <a:off x="2893661" y="2837550"/>
            <a:ext cx="1903797" cy="479951"/>
          </a:xfrm>
          <a:prstGeom prst="roundRect">
            <a:avLst/>
          </a:prstGeom>
          <a:noFill/>
          <a:ln w="38100" cap="rnd">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a:extLst>
              <a:ext uri="{FF2B5EF4-FFF2-40B4-BE49-F238E27FC236}">
                <a16:creationId xmlns:a16="http://schemas.microsoft.com/office/drawing/2014/main" id="{FAE1C28D-1350-9943-BF11-519776C45295}"/>
              </a:ext>
            </a:extLst>
          </p:cNvPr>
          <p:cNvSpPr/>
          <p:nvPr/>
        </p:nvSpPr>
        <p:spPr>
          <a:xfrm>
            <a:off x="1142395" y="3541049"/>
            <a:ext cx="2044980" cy="479951"/>
          </a:xfrm>
          <a:prstGeom prst="roundRect">
            <a:avLst/>
          </a:prstGeom>
          <a:noFill/>
          <a:ln w="38100" cap="rnd">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a:extLst>
              <a:ext uri="{FF2B5EF4-FFF2-40B4-BE49-F238E27FC236}">
                <a16:creationId xmlns:a16="http://schemas.microsoft.com/office/drawing/2014/main" id="{95F2F950-D948-C140-9FE4-25276CB78109}"/>
              </a:ext>
            </a:extLst>
          </p:cNvPr>
          <p:cNvSpPr/>
          <p:nvPr/>
        </p:nvSpPr>
        <p:spPr>
          <a:xfrm>
            <a:off x="2309723" y="4373257"/>
            <a:ext cx="1522076" cy="479951"/>
          </a:xfrm>
          <a:prstGeom prst="roundRect">
            <a:avLst/>
          </a:prstGeom>
          <a:noFill/>
          <a:ln w="38100" cap="rnd">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a:extLst>
              <a:ext uri="{FF2B5EF4-FFF2-40B4-BE49-F238E27FC236}">
                <a16:creationId xmlns:a16="http://schemas.microsoft.com/office/drawing/2014/main" id="{4F265800-32AA-9244-B6BC-46193B02C7F7}"/>
              </a:ext>
            </a:extLst>
          </p:cNvPr>
          <p:cNvSpPr/>
          <p:nvPr/>
        </p:nvSpPr>
        <p:spPr>
          <a:xfrm>
            <a:off x="1841037" y="5232616"/>
            <a:ext cx="1522076" cy="479951"/>
          </a:xfrm>
          <a:prstGeom prst="roundRect">
            <a:avLst/>
          </a:prstGeom>
          <a:noFill/>
          <a:ln w="38100" cap="rnd">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a:extLst>
              <a:ext uri="{FF2B5EF4-FFF2-40B4-BE49-F238E27FC236}">
                <a16:creationId xmlns:a16="http://schemas.microsoft.com/office/drawing/2014/main" id="{6B29FD94-BF49-1642-AC41-E764F9BEED67}"/>
              </a:ext>
            </a:extLst>
          </p:cNvPr>
          <p:cNvSpPr/>
          <p:nvPr/>
        </p:nvSpPr>
        <p:spPr>
          <a:xfrm>
            <a:off x="3845559" y="5667101"/>
            <a:ext cx="2126788" cy="831315"/>
          </a:xfrm>
          <a:prstGeom prst="roundRect">
            <a:avLst/>
          </a:prstGeom>
          <a:noFill/>
          <a:ln w="38100" cap="rnd">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ounded Rectangle 47">
            <a:extLst>
              <a:ext uri="{FF2B5EF4-FFF2-40B4-BE49-F238E27FC236}">
                <a16:creationId xmlns:a16="http://schemas.microsoft.com/office/drawing/2014/main" id="{D766B9CB-FFF3-CA4D-88AD-530CF0105B0D}"/>
              </a:ext>
            </a:extLst>
          </p:cNvPr>
          <p:cNvSpPr/>
          <p:nvPr/>
        </p:nvSpPr>
        <p:spPr>
          <a:xfrm>
            <a:off x="6557024" y="5640422"/>
            <a:ext cx="1625471" cy="831315"/>
          </a:xfrm>
          <a:prstGeom prst="roundRect">
            <a:avLst/>
          </a:prstGeom>
          <a:noFill/>
          <a:ln w="38100" cap="rnd">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ounded Rectangle 48">
            <a:extLst>
              <a:ext uri="{FF2B5EF4-FFF2-40B4-BE49-F238E27FC236}">
                <a16:creationId xmlns:a16="http://schemas.microsoft.com/office/drawing/2014/main" id="{E4B80D00-F0B5-FB45-A280-68155BE356C7}"/>
              </a:ext>
            </a:extLst>
          </p:cNvPr>
          <p:cNvSpPr/>
          <p:nvPr/>
        </p:nvSpPr>
        <p:spPr>
          <a:xfrm>
            <a:off x="7583953" y="2830317"/>
            <a:ext cx="1570543" cy="479951"/>
          </a:xfrm>
          <a:prstGeom prst="roundRect">
            <a:avLst/>
          </a:prstGeom>
          <a:noFill/>
          <a:ln w="38100" cap="rnd">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a:extLst>
              <a:ext uri="{FF2B5EF4-FFF2-40B4-BE49-F238E27FC236}">
                <a16:creationId xmlns:a16="http://schemas.microsoft.com/office/drawing/2014/main" id="{9C0DD89E-A2F4-F641-8135-08D8F7726B83}"/>
              </a:ext>
            </a:extLst>
          </p:cNvPr>
          <p:cNvSpPr/>
          <p:nvPr/>
        </p:nvSpPr>
        <p:spPr>
          <a:xfrm>
            <a:off x="9021218" y="3541048"/>
            <a:ext cx="1437264" cy="479951"/>
          </a:xfrm>
          <a:prstGeom prst="roundRect">
            <a:avLst/>
          </a:prstGeom>
          <a:noFill/>
          <a:ln w="38100" cap="rnd">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a:extLst>
              <a:ext uri="{FF2B5EF4-FFF2-40B4-BE49-F238E27FC236}">
                <a16:creationId xmlns:a16="http://schemas.microsoft.com/office/drawing/2014/main" id="{DA6D15A8-F11B-9F41-9E10-83F721028901}"/>
              </a:ext>
            </a:extLst>
          </p:cNvPr>
          <p:cNvSpPr/>
          <p:nvPr/>
        </p:nvSpPr>
        <p:spPr>
          <a:xfrm>
            <a:off x="8379311" y="4306107"/>
            <a:ext cx="1773147" cy="479950"/>
          </a:xfrm>
          <a:prstGeom prst="roundRect">
            <a:avLst/>
          </a:prstGeom>
          <a:noFill/>
          <a:ln w="38100" cap="rnd">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51">
            <a:extLst>
              <a:ext uri="{FF2B5EF4-FFF2-40B4-BE49-F238E27FC236}">
                <a16:creationId xmlns:a16="http://schemas.microsoft.com/office/drawing/2014/main" id="{C5DB2808-107E-5A46-911A-560A46E4207C}"/>
              </a:ext>
            </a:extLst>
          </p:cNvPr>
          <p:cNvSpPr/>
          <p:nvPr/>
        </p:nvSpPr>
        <p:spPr>
          <a:xfrm>
            <a:off x="8767173" y="5258911"/>
            <a:ext cx="1385286" cy="479951"/>
          </a:xfrm>
          <a:prstGeom prst="roundRect">
            <a:avLst/>
          </a:prstGeom>
          <a:noFill/>
          <a:ln w="38100" cap="rnd">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712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B99D6-9F3D-48EB-811D-57E2A4FBD42C}"/>
              </a:ext>
            </a:extLst>
          </p:cNvPr>
          <p:cNvSpPr>
            <a:spLocks noGrp="1"/>
          </p:cNvSpPr>
          <p:nvPr>
            <p:ph type="ctrTitle"/>
          </p:nvPr>
        </p:nvSpPr>
        <p:spPr/>
        <p:txBody>
          <a:bodyPr>
            <a:normAutofit fontScale="90000"/>
          </a:bodyPr>
          <a:lstStyle/>
          <a:p>
            <a:r>
              <a:rPr lang="en-GB" dirty="0">
                <a:solidFill>
                  <a:srgbClr val="FF9014"/>
                </a:solidFill>
              </a:rPr>
              <a:t>Data profiles and advertising</a:t>
            </a:r>
          </a:p>
        </p:txBody>
      </p:sp>
      <p:grpSp>
        <p:nvGrpSpPr>
          <p:cNvPr id="7" name="Group 6">
            <a:extLst>
              <a:ext uri="{FF2B5EF4-FFF2-40B4-BE49-F238E27FC236}">
                <a16:creationId xmlns:a16="http://schemas.microsoft.com/office/drawing/2014/main" id="{716DE6FA-001F-DE4B-A009-C325ADF3B111}"/>
              </a:ext>
            </a:extLst>
          </p:cNvPr>
          <p:cNvGrpSpPr/>
          <p:nvPr/>
        </p:nvGrpSpPr>
        <p:grpSpPr>
          <a:xfrm>
            <a:off x="2094869" y="1849190"/>
            <a:ext cx="4365892" cy="871174"/>
            <a:chOff x="2305065" y="3273719"/>
            <a:chExt cx="4365892" cy="871174"/>
          </a:xfrm>
        </p:grpSpPr>
        <p:sp>
          <p:nvSpPr>
            <p:cNvPr id="8" name="Rounded Rectangle 7">
              <a:extLst>
                <a:ext uri="{FF2B5EF4-FFF2-40B4-BE49-F238E27FC236}">
                  <a16:creationId xmlns:a16="http://schemas.microsoft.com/office/drawing/2014/main" id="{F9452769-5927-634B-AF0B-A3F464FEB299}"/>
                </a:ext>
              </a:extLst>
            </p:cNvPr>
            <p:cNvSpPr/>
            <p:nvPr/>
          </p:nvSpPr>
          <p:spPr>
            <a:xfrm>
              <a:off x="2422197" y="3273719"/>
              <a:ext cx="4248760" cy="871174"/>
            </a:xfrm>
            <a:prstGeom prst="roundRect">
              <a:avLst/>
            </a:prstGeom>
            <a:solidFill>
              <a:srgbClr val="FF9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riangle 8">
              <a:extLst>
                <a:ext uri="{FF2B5EF4-FFF2-40B4-BE49-F238E27FC236}">
                  <a16:creationId xmlns:a16="http://schemas.microsoft.com/office/drawing/2014/main" id="{90609C9D-A2E9-E845-9E85-13FE0674C73B}"/>
                </a:ext>
              </a:extLst>
            </p:cNvPr>
            <p:cNvSpPr/>
            <p:nvPr/>
          </p:nvSpPr>
          <p:spPr>
            <a:xfrm rot="16200000">
              <a:off x="2284420" y="3607707"/>
              <a:ext cx="208887" cy="167598"/>
            </a:xfrm>
            <a:prstGeom prst="triangle">
              <a:avLst/>
            </a:prstGeom>
            <a:solidFill>
              <a:srgbClr val="FF9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FB465910-6299-2142-BBA6-31FEBB149ABB}"/>
              </a:ext>
            </a:extLst>
          </p:cNvPr>
          <p:cNvSpPr txBox="1"/>
          <p:nvPr/>
        </p:nvSpPr>
        <p:spPr>
          <a:xfrm>
            <a:off x="2354199" y="1943811"/>
            <a:ext cx="3741801" cy="646331"/>
          </a:xfrm>
          <a:prstGeom prst="rect">
            <a:avLst/>
          </a:prstGeom>
          <a:noFill/>
        </p:spPr>
        <p:txBody>
          <a:bodyPr wrap="square" rtlCol="0">
            <a:spAutoFit/>
          </a:bodyPr>
          <a:lstStyle/>
          <a:p>
            <a:r>
              <a:rPr lang="en-GB" b="1" dirty="0">
                <a:solidFill>
                  <a:schemeClr val="tx1">
                    <a:lumMod val="85000"/>
                    <a:lumOff val="15000"/>
                  </a:schemeClr>
                </a:solidFill>
                <a:latin typeface="Bariol" panose="02000506040000020003" pitchFamily="2" charset="0"/>
                <a:cs typeface="Arial" charset="0"/>
              </a:rPr>
              <a:t>Part 3: </a:t>
            </a:r>
            <a:br>
              <a:rPr lang="en-GB" b="1" dirty="0">
                <a:solidFill>
                  <a:schemeClr val="tx1">
                    <a:lumMod val="85000"/>
                    <a:lumOff val="15000"/>
                  </a:schemeClr>
                </a:solidFill>
                <a:latin typeface="Bariol" panose="02000506040000020003" pitchFamily="2" charset="0"/>
                <a:cs typeface="Arial" charset="0"/>
              </a:rPr>
            </a:br>
            <a:r>
              <a:rPr lang="en-GB" dirty="0">
                <a:solidFill>
                  <a:schemeClr val="tx1">
                    <a:lumMod val="85000"/>
                    <a:lumOff val="15000"/>
                  </a:schemeClr>
                </a:solidFill>
                <a:latin typeface="Bariol" panose="02000506040000020003" pitchFamily="2" charset="0"/>
                <a:cs typeface="Arial" charset="0"/>
              </a:rPr>
              <a:t>What type of adverts might be shown?</a:t>
            </a:r>
          </a:p>
        </p:txBody>
      </p:sp>
      <p:pic>
        <p:nvPicPr>
          <p:cNvPr id="11" name="Picture 10">
            <a:extLst>
              <a:ext uri="{FF2B5EF4-FFF2-40B4-BE49-F238E27FC236}">
                <a16:creationId xmlns:a16="http://schemas.microsoft.com/office/drawing/2014/main" id="{CC995420-E1B6-9941-A040-2C6235D1664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52838" y="1542109"/>
            <a:ext cx="1524807" cy="1532138"/>
          </a:xfrm>
          <a:prstGeom prst="ellipse">
            <a:avLst/>
          </a:prstGeom>
        </p:spPr>
      </p:pic>
      <p:sp>
        <p:nvSpPr>
          <p:cNvPr id="13" name="Rectangle 12">
            <a:extLst>
              <a:ext uri="{FF2B5EF4-FFF2-40B4-BE49-F238E27FC236}">
                <a16:creationId xmlns:a16="http://schemas.microsoft.com/office/drawing/2014/main" id="{7D54A7D2-01D6-8043-9E3E-6143209C0D6D}"/>
              </a:ext>
            </a:extLst>
          </p:cNvPr>
          <p:cNvSpPr/>
          <p:nvPr/>
        </p:nvSpPr>
        <p:spPr>
          <a:xfrm>
            <a:off x="308919" y="3494661"/>
            <a:ext cx="6404701" cy="2246769"/>
          </a:xfrm>
          <a:prstGeom prst="rect">
            <a:avLst/>
          </a:prstGeom>
        </p:spPr>
        <p:txBody>
          <a:bodyPr wrap="square">
            <a:spAutoFit/>
          </a:bodyPr>
          <a:lstStyle/>
          <a:p>
            <a:pPr marL="342900" indent="-342900">
              <a:buFont typeface="Arial" panose="020B0604020202020204" pitchFamily="34" charset="0"/>
              <a:buChar char="•"/>
            </a:pPr>
            <a:r>
              <a:rPr lang="en-GB" sz="2000" dirty="0">
                <a:latin typeface="Bariol" panose="02000506040000020003" pitchFamily="2" charset="0"/>
              </a:rPr>
              <a:t>How effective (relevant and interesting to you) </a:t>
            </a:r>
            <a:br>
              <a:rPr lang="en-GB" sz="2000" dirty="0">
                <a:latin typeface="Bariol" panose="02000506040000020003" pitchFamily="2" charset="0"/>
              </a:rPr>
            </a:br>
            <a:r>
              <a:rPr lang="en-GB" sz="2000" dirty="0">
                <a:latin typeface="Bariol" panose="02000506040000020003" pitchFamily="2" charset="0"/>
              </a:rPr>
              <a:t>do you think interest-based adverts are?</a:t>
            </a:r>
          </a:p>
          <a:p>
            <a:pPr marL="342900" indent="-342900">
              <a:buFont typeface="Arial" panose="020B0604020202020204" pitchFamily="34" charset="0"/>
              <a:buChar char="•"/>
            </a:pPr>
            <a:endParaRPr lang="en-GB" sz="2000" dirty="0">
              <a:latin typeface="Bariol" panose="02000506040000020003" pitchFamily="2" charset="0"/>
            </a:endParaRPr>
          </a:p>
          <a:p>
            <a:pPr marL="342900" indent="-342900">
              <a:buFont typeface="Arial" panose="020B0604020202020204" pitchFamily="34" charset="0"/>
              <a:buChar char="•"/>
            </a:pPr>
            <a:r>
              <a:rPr lang="en-GB" sz="2000" dirty="0">
                <a:latin typeface="Bariol" panose="02000506040000020003" pitchFamily="2" charset="0"/>
              </a:rPr>
              <a:t>Are there any benefits to interest-based adverts? If so, what are they?</a:t>
            </a:r>
            <a:br>
              <a:rPr lang="en-GB" sz="2000" dirty="0">
                <a:latin typeface="Bariol" panose="02000506040000020003" pitchFamily="2" charset="0"/>
              </a:rPr>
            </a:br>
            <a:endParaRPr lang="en-GB" sz="2000" dirty="0">
              <a:latin typeface="Bariol" panose="02000506040000020003" pitchFamily="2" charset="0"/>
            </a:endParaRPr>
          </a:p>
          <a:p>
            <a:pPr marL="342900" indent="-342900">
              <a:buFont typeface="Arial" panose="020B0604020202020204" pitchFamily="34" charset="0"/>
              <a:buChar char="•"/>
            </a:pPr>
            <a:r>
              <a:rPr lang="en-GB" sz="2000" dirty="0">
                <a:latin typeface="Bariol" panose="02000506040000020003" pitchFamily="2" charset="0"/>
              </a:rPr>
              <a:t>What are the drawbacks of interest-based adverts if any?</a:t>
            </a:r>
          </a:p>
        </p:txBody>
      </p:sp>
      <p:pic>
        <p:nvPicPr>
          <p:cNvPr id="14" name="Picture 13">
            <a:extLst>
              <a:ext uri="{FF2B5EF4-FFF2-40B4-BE49-F238E27FC236}">
                <a16:creationId xmlns:a16="http://schemas.microsoft.com/office/drawing/2014/main" id="{B78D89F5-11BC-7F48-8715-5205BC47F334}"/>
              </a:ext>
            </a:extLst>
          </p:cNvPr>
          <p:cNvPicPr>
            <a:picLocks noChangeAspect="1"/>
          </p:cNvPicPr>
          <p:nvPr/>
        </p:nvPicPr>
        <p:blipFill rotWithShape="1">
          <a:blip r:embed="rId4">
            <a:extLst>
              <a:ext uri="{28A0092B-C50C-407E-A947-70E740481C1C}">
                <a14:useLocalDpi xmlns:a14="http://schemas.microsoft.com/office/drawing/2010/main" val="0"/>
              </a:ext>
            </a:extLst>
          </a:blip>
          <a:srcRect b="4881"/>
          <a:stretch/>
        </p:blipFill>
        <p:spPr>
          <a:xfrm>
            <a:off x="6951068" y="1325063"/>
            <a:ext cx="4888094" cy="5532937"/>
          </a:xfrm>
          <a:prstGeom prst="rect">
            <a:avLst/>
          </a:prstGeom>
        </p:spPr>
      </p:pic>
      <p:sp>
        <p:nvSpPr>
          <p:cNvPr id="15" name="Freeform 14">
            <a:extLst>
              <a:ext uri="{FF2B5EF4-FFF2-40B4-BE49-F238E27FC236}">
                <a16:creationId xmlns:a16="http://schemas.microsoft.com/office/drawing/2014/main" id="{1FBA4192-597E-054E-8178-3035A908A2D6}"/>
              </a:ext>
            </a:extLst>
          </p:cNvPr>
          <p:cNvSpPr/>
          <p:nvPr/>
        </p:nvSpPr>
        <p:spPr>
          <a:xfrm>
            <a:off x="0" y="5975130"/>
            <a:ext cx="1470719" cy="889539"/>
          </a:xfrm>
          <a:custGeom>
            <a:avLst/>
            <a:gdLst>
              <a:gd name="connsiteX0" fmla="*/ 1243210 w 4092451"/>
              <a:gd name="connsiteY0" fmla="*/ 0 h 2475248"/>
              <a:gd name="connsiteX1" fmla="*/ 4065774 w 4092451"/>
              <a:gd name="connsiteY1" fmla="*/ 2300456 h 2475248"/>
              <a:gd name="connsiteX2" fmla="*/ 4092451 w 4092451"/>
              <a:gd name="connsiteY2" fmla="*/ 2475248 h 2475248"/>
              <a:gd name="connsiteX3" fmla="*/ 0 w 4092451"/>
              <a:gd name="connsiteY3" fmla="*/ 2475248 h 2475248"/>
              <a:gd name="connsiteX4" fmla="*/ 0 w 4092451"/>
              <a:gd name="connsiteY4" fmla="*/ 285065 h 2475248"/>
              <a:gd name="connsiteX5" fmla="*/ 121757 w 4092451"/>
              <a:gd name="connsiteY5" fmla="*/ 226411 h 2475248"/>
              <a:gd name="connsiteX6" fmla="*/ 1243210 w 4092451"/>
              <a:gd name="connsiteY6" fmla="*/ 0 h 2475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2451" h="2475248">
                <a:moveTo>
                  <a:pt x="1243210" y="0"/>
                </a:moveTo>
                <a:cubicBezTo>
                  <a:pt x="2635498" y="0"/>
                  <a:pt x="3797123" y="987589"/>
                  <a:pt x="4065774" y="2300456"/>
                </a:cubicBezTo>
                <a:lnTo>
                  <a:pt x="4092451" y="2475248"/>
                </a:lnTo>
                <a:lnTo>
                  <a:pt x="0" y="2475248"/>
                </a:lnTo>
                <a:lnTo>
                  <a:pt x="0" y="285065"/>
                </a:lnTo>
                <a:lnTo>
                  <a:pt x="121757" y="226411"/>
                </a:lnTo>
                <a:cubicBezTo>
                  <a:pt x="466447" y="80620"/>
                  <a:pt x="845414" y="0"/>
                  <a:pt x="1243210" y="0"/>
                </a:cubicBezTo>
                <a:close/>
              </a:path>
            </a:pathLst>
          </a:custGeom>
          <a:solidFill>
            <a:srgbClr val="718F9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a:extLst>
              <a:ext uri="{FF2B5EF4-FFF2-40B4-BE49-F238E27FC236}">
                <a16:creationId xmlns:a16="http://schemas.microsoft.com/office/drawing/2014/main" id="{020D3280-D7E5-7144-964D-E7C5EFA6F615}"/>
              </a:ext>
            </a:extLst>
          </p:cNvPr>
          <p:cNvSpPr/>
          <p:nvPr/>
        </p:nvSpPr>
        <p:spPr>
          <a:xfrm>
            <a:off x="8229600" y="0"/>
            <a:ext cx="1730862" cy="865431"/>
          </a:xfrm>
          <a:custGeom>
            <a:avLst/>
            <a:gdLst>
              <a:gd name="connsiteX0" fmla="*/ 0 w 1892422"/>
              <a:gd name="connsiteY0" fmla="*/ 0 h 946211"/>
              <a:gd name="connsiteX1" fmla="*/ 1892422 w 1892422"/>
              <a:gd name="connsiteY1" fmla="*/ 0 h 946211"/>
              <a:gd name="connsiteX2" fmla="*/ 946211 w 1892422"/>
              <a:gd name="connsiteY2" fmla="*/ 946211 h 946211"/>
              <a:gd name="connsiteX3" fmla="*/ 0 w 1892422"/>
              <a:gd name="connsiteY3" fmla="*/ 0 h 946211"/>
            </a:gdLst>
            <a:ahLst/>
            <a:cxnLst>
              <a:cxn ang="0">
                <a:pos x="connsiteX0" y="connsiteY0"/>
              </a:cxn>
              <a:cxn ang="0">
                <a:pos x="connsiteX1" y="connsiteY1"/>
              </a:cxn>
              <a:cxn ang="0">
                <a:pos x="connsiteX2" y="connsiteY2"/>
              </a:cxn>
              <a:cxn ang="0">
                <a:pos x="connsiteX3" y="connsiteY3"/>
              </a:cxn>
            </a:cxnLst>
            <a:rect l="l" t="t" r="r" b="b"/>
            <a:pathLst>
              <a:path w="1892422" h="946211">
                <a:moveTo>
                  <a:pt x="0" y="0"/>
                </a:moveTo>
                <a:lnTo>
                  <a:pt x="1892422" y="0"/>
                </a:lnTo>
                <a:cubicBezTo>
                  <a:pt x="1892422" y="522578"/>
                  <a:pt x="1468789" y="946211"/>
                  <a:pt x="946211" y="946211"/>
                </a:cubicBezTo>
                <a:cubicBezTo>
                  <a:pt x="423633" y="946211"/>
                  <a:pt x="0" y="522578"/>
                  <a:pt x="0" y="0"/>
                </a:cubicBezTo>
                <a:close/>
              </a:path>
            </a:pathLst>
          </a:custGeom>
          <a:solidFill>
            <a:srgbClr val="FF901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8037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bird&#10;&#10;Description automatically generated">
            <a:extLst>
              <a:ext uri="{FF2B5EF4-FFF2-40B4-BE49-F238E27FC236}">
                <a16:creationId xmlns:a16="http://schemas.microsoft.com/office/drawing/2014/main" id="{A7E231C3-1350-1544-94EE-77B94B0AF6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123" y="1413383"/>
            <a:ext cx="8435071" cy="5194681"/>
          </a:xfrm>
          <a:prstGeom prst="rect">
            <a:avLst/>
          </a:prstGeom>
        </p:spPr>
      </p:pic>
      <p:sp>
        <p:nvSpPr>
          <p:cNvPr id="14" name="Title 13">
            <a:extLst>
              <a:ext uri="{FF2B5EF4-FFF2-40B4-BE49-F238E27FC236}">
                <a16:creationId xmlns:a16="http://schemas.microsoft.com/office/drawing/2014/main" id="{A19F1E41-AA5D-D047-BB11-CF874FA25879}"/>
              </a:ext>
            </a:extLst>
          </p:cNvPr>
          <p:cNvSpPr>
            <a:spLocks noGrp="1"/>
          </p:cNvSpPr>
          <p:nvPr>
            <p:ph type="ctrTitle"/>
          </p:nvPr>
        </p:nvSpPr>
        <p:spPr/>
        <p:txBody>
          <a:bodyPr/>
          <a:lstStyle/>
          <a:p>
            <a:r>
              <a:rPr lang="en-US" dirty="0"/>
              <a:t>Play the film </a:t>
            </a:r>
          </a:p>
        </p:txBody>
      </p:sp>
      <p:pic>
        <p:nvPicPr>
          <p:cNvPr id="5" name="Picture 4" descr="A screenshot of a cell phone&#10;&#10;Description automatically generated">
            <a:hlinkClick r:id="rId4"/>
            <a:extLst>
              <a:ext uri="{FF2B5EF4-FFF2-40B4-BE49-F238E27FC236}">
                <a16:creationId xmlns:a16="http://schemas.microsoft.com/office/drawing/2014/main" id="{60B5F057-3672-D448-A984-C4C20CE7E1D8}"/>
              </a:ext>
            </a:extLst>
          </p:cNvPr>
          <p:cNvPicPr>
            <a:picLocks noChangeAspect="1"/>
          </p:cNvPicPr>
          <p:nvPr/>
        </p:nvPicPr>
        <p:blipFill rotWithShape="1">
          <a:blip r:embed="rId5">
            <a:extLst>
              <a:ext uri="{28A0092B-C50C-407E-A947-70E740481C1C}">
                <a14:useLocalDpi xmlns:a14="http://schemas.microsoft.com/office/drawing/2010/main" val="0"/>
              </a:ext>
            </a:extLst>
          </a:blip>
          <a:srcRect l="1629" r="1412"/>
          <a:stretch/>
        </p:blipFill>
        <p:spPr>
          <a:xfrm>
            <a:off x="457481" y="1805663"/>
            <a:ext cx="8178519" cy="4674154"/>
          </a:xfrm>
          <a:prstGeom prst="rect">
            <a:avLst/>
          </a:prstGeom>
        </p:spPr>
      </p:pic>
      <p:sp>
        <p:nvSpPr>
          <p:cNvPr id="8" name="Oval 7">
            <a:hlinkClick r:id="rId4"/>
            <a:extLst>
              <a:ext uri="{FF2B5EF4-FFF2-40B4-BE49-F238E27FC236}">
                <a16:creationId xmlns:a16="http://schemas.microsoft.com/office/drawing/2014/main" id="{326045E4-16DD-4347-9EFD-6E5E442AC724}"/>
              </a:ext>
            </a:extLst>
          </p:cNvPr>
          <p:cNvSpPr/>
          <p:nvPr/>
        </p:nvSpPr>
        <p:spPr>
          <a:xfrm>
            <a:off x="3813758" y="3429000"/>
            <a:ext cx="1447800" cy="1447800"/>
          </a:xfrm>
          <a:prstGeom prst="ellipse">
            <a:avLst/>
          </a:prstGeom>
          <a:solidFill>
            <a:srgbClr val="FF9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riangle 8">
            <a:hlinkClick r:id="rId4"/>
            <a:extLst>
              <a:ext uri="{FF2B5EF4-FFF2-40B4-BE49-F238E27FC236}">
                <a16:creationId xmlns:a16="http://schemas.microsoft.com/office/drawing/2014/main" id="{864FE682-DFD7-6140-9B0D-75F168C65240}"/>
              </a:ext>
            </a:extLst>
          </p:cNvPr>
          <p:cNvSpPr/>
          <p:nvPr/>
        </p:nvSpPr>
        <p:spPr>
          <a:xfrm rot="5400000">
            <a:off x="4238113" y="3791607"/>
            <a:ext cx="838200" cy="72258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221762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42361-BFE9-4DBF-AF05-73A54A8BC757}"/>
              </a:ext>
            </a:extLst>
          </p:cNvPr>
          <p:cNvSpPr>
            <a:spLocks noGrp="1"/>
          </p:cNvSpPr>
          <p:nvPr>
            <p:ph type="ctrTitle"/>
          </p:nvPr>
        </p:nvSpPr>
        <p:spPr/>
        <p:txBody>
          <a:bodyPr>
            <a:normAutofit fontScale="90000"/>
          </a:bodyPr>
          <a:lstStyle/>
          <a:p>
            <a:r>
              <a:rPr lang="en-GB" dirty="0" err="1"/>
              <a:t>AdChoices</a:t>
            </a:r>
            <a:r>
              <a:rPr lang="en-GB"/>
              <a:t> – pair game</a:t>
            </a:r>
            <a:endParaRPr lang="en-GB" dirty="0"/>
          </a:p>
        </p:txBody>
      </p:sp>
      <p:sp>
        <p:nvSpPr>
          <p:cNvPr id="8" name="Rectangle 7">
            <a:extLst>
              <a:ext uri="{FF2B5EF4-FFF2-40B4-BE49-F238E27FC236}">
                <a16:creationId xmlns:a16="http://schemas.microsoft.com/office/drawing/2014/main" id="{D56DA933-438A-F34D-9F92-0C622BE91194}"/>
              </a:ext>
            </a:extLst>
          </p:cNvPr>
          <p:cNvSpPr/>
          <p:nvPr/>
        </p:nvSpPr>
        <p:spPr>
          <a:xfrm>
            <a:off x="997772" y="1567722"/>
            <a:ext cx="5344034" cy="4401205"/>
          </a:xfrm>
          <a:prstGeom prst="rect">
            <a:avLst/>
          </a:prstGeom>
        </p:spPr>
        <p:txBody>
          <a:bodyPr wrap="square">
            <a:spAutoFit/>
          </a:bodyPr>
          <a:lstStyle/>
          <a:p>
            <a:r>
              <a:rPr lang="en-GB" sz="2000" dirty="0">
                <a:latin typeface="Bariol" panose="02000506040000020003" pitchFamily="2" charset="0"/>
              </a:rPr>
              <a:t>Cut up the cards.</a:t>
            </a:r>
          </a:p>
          <a:p>
            <a:endParaRPr lang="en-GB" sz="2000" dirty="0">
              <a:latin typeface="Bariol" panose="02000506040000020003" pitchFamily="2" charset="0"/>
            </a:endParaRPr>
          </a:p>
          <a:p>
            <a:r>
              <a:rPr lang="en-GB" sz="2000" dirty="0">
                <a:latin typeface="Bariol" panose="02000506040000020003" pitchFamily="2" charset="0"/>
              </a:rPr>
              <a:t>Mix them up and place them facing down.</a:t>
            </a:r>
          </a:p>
          <a:p>
            <a:endParaRPr lang="en-GB" sz="2000" dirty="0">
              <a:latin typeface="Bariol" panose="02000506040000020003" pitchFamily="2" charset="0"/>
            </a:endParaRPr>
          </a:p>
          <a:p>
            <a:r>
              <a:rPr lang="en-GB" sz="2000" dirty="0">
                <a:latin typeface="Bariol" panose="02000506040000020003" pitchFamily="2" charset="0"/>
              </a:rPr>
              <a:t>In pairs, take it in turns to turn over two cards. </a:t>
            </a:r>
          </a:p>
          <a:p>
            <a:endParaRPr lang="en-GB" sz="2000" dirty="0">
              <a:latin typeface="Bariol" panose="02000506040000020003" pitchFamily="2" charset="0"/>
            </a:endParaRPr>
          </a:p>
          <a:p>
            <a:r>
              <a:rPr lang="en-GB" sz="2000" dirty="0">
                <a:latin typeface="Bariol" panose="02000506040000020003" pitchFamily="2" charset="0"/>
              </a:rPr>
              <a:t>If the cards match, you have the chance to win them by explaining the image on the cards or answering the question correctly.</a:t>
            </a:r>
          </a:p>
          <a:p>
            <a:endParaRPr lang="en-GB" sz="2000" dirty="0">
              <a:latin typeface="Bariol" panose="02000506040000020003" pitchFamily="2" charset="0"/>
            </a:endParaRPr>
          </a:p>
          <a:p>
            <a:r>
              <a:rPr lang="en-GB" sz="2000" dirty="0">
                <a:latin typeface="Bariol" panose="02000506040000020003" pitchFamily="2" charset="0"/>
              </a:rPr>
              <a:t>If you win the cards, put them to one side and turn over two new cards.</a:t>
            </a:r>
          </a:p>
          <a:p>
            <a:endParaRPr lang="en-GB" sz="2000" dirty="0">
              <a:latin typeface="Bariol" panose="02000506040000020003" pitchFamily="2" charset="0"/>
            </a:endParaRPr>
          </a:p>
          <a:p>
            <a:r>
              <a:rPr lang="en-GB" sz="2000" dirty="0">
                <a:latin typeface="Bariol" panose="02000506040000020003" pitchFamily="2" charset="0"/>
              </a:rPr>
              <a:t>The person with the most sets at the end wins!</a:t>
            </a:r>
          </a:p>
        </p:txBody>
      </p:sp>
      <p:grpSp>
        <p:nvGrpSpPr>
          <p:cNvPr id="45" name="Group 44">
            <a:extLst>
              <a:ext uri="{FF2B5EF4-FFF2-40B4-BE49-F238E27FC236}">
                <a16:creationId xmlns:a16="http://schemas.microsoft.com/office/drawing/2014/main" id="{8CB78162-6E0F-D549-B908-5688AB2A8AA1}"/>
              </a:ext>
            </a:extLst>
          </p:cNvPr>
          <p:cNvGrpSpPr/>
          <p:nvPr/>
        </p:nvGrpSpPr>
        <p:grpSpPr>
          <a:xfrm>
            <a:off x="382246" y="1526490"/>
            <a:ext cx="449640" cy="449640"/>
            <a:chOff x="54369" y="1226690"/>
            <a:chExt cx="449640" cy="449640"/>
          </a:xfrm>
        </p:grpSpPr>
        <p:sp>
          <p:nvSpPr>
            <p:cNvPr id="46" name="Oval 45">
              <a:extLst>
                <a:ext uri="{FF2B5EF4-FFF2-40B4-BE49-F238E27FC236}">
                  <a16:creationId xmlns:a16="http://schemas.microsoft.com/office/drawing/2014/main" id="{47F3BC37-71A6-224A-A24F-5235D8431A18}"/>
                </a:ext>
              </a:extLst>
            </p:cNvPr>
            <p:cNvSpPr/>
            <p:nvPr/>
          </p:nvSpPr>
          <p:spPr>
            <a:xfrm>
              <a:off x="54369" y="1226690"/>
              <a:ext cx="449640" cy="449640"/>
            </a:xfrm>
            <a:prstGeom prst="ellipse">
              <a:avLst/>
            </a:prstGeom>
            <a:solidFill>
              <a:srgbClr val="FF9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0CA1E04B-AB13-F147-9A34-862813C419D1}"/>
                </a:ext>
              </a:extLst>
            </p:cNvPr>
            <p:cNvSpPr/>
            <p:nvPr/>
          </p:nvSpPr>
          <p:spPr>
            <a:xfrm>
              <a:off x="139447" y="1251455"/>
              <a:ext cx="279485" cy="400110"/>
            </a:xfrm>
            <a:prstGeom prst="rect">
              <a:avLst/>
            </a:prstGeom>
          </p:spPr>
          <p:txBody>
            <a:bodyPr wrap="square" anchor="ctr">
              <a:spAutoFit/>
            </a:bodyPr>
            <a:lstStyle/>
            <a:p>
              <a:r>
                <a:rPr lang="en-US" sz="2000" b="1" dirty="0">
                  <a:latin typeface="Bariol" panose="02000506040000020003" pitchFamily="2" charset="0"/>
                  <a:cs typeface="Arial" charset="0"/>
                  <a:sym typeface="Arial"/>
                </a:rPr>
                <a:t>1</a:t>
              </a:r>
              <a:endParaRPr lang="en-US" sz="2000" b="1" dirty="0">
                <a:latin typeface="Bariol" panose="02000506040000020003" pitchFamily="2" charset="0"/>
                <a:cs typeface="Arial" charset="0"/>
              </a:endParaRPr>
            </a:p>
          </p:txBody>
        </p:sp>
      </p:grpSp>
      <p:grpSp>
        <p:nvGrpSpPr>
          <p:cNvPr id="66" name="Group 65">
            <a:extLst>
              <a:ext uri="{FF2B5EF4-FFF2-40B4-BE49-F238E27FC236}">
                <a16:creationId xmlns:a16="http://schemas.microsoft.com/office/drawing/2014/main" id="{D2AC10F2-A0EC-5B43-869E-AFEEDC1D70EE}"/>
              </a:ext>
            </a:extLst>
          </p:cNvPr>
          <p:cNvGrpSpPr/>
          <p:nvPr/>
        </p:nvGrpSpPr>
        <p:grpSpPr>
          <a:xfrm>
            <a:off x="382246" y="2184412"/>
            <a:ext cx="449640" cy="449640"/>
            <a:chOff x="54369" y="1226690"/>
            <a:chExt cx="449640" cy="449640"/>
          </a:xfrm>
        </p:grpSpPr>
        <p:sp>
          <p:nvSpPr>
            <p:cNvPr id="67" name="Oval 66">
              <a:extLst>
                <a:ext uri="{FF2B5EF4-FFF2-40B4-BE49-F238E27FC236}">
                  <a16:creationId xmlns:a16="http://schemas.microsoft.com/office/drawing/2014/main" id="{06514CE9-60B5-DF4E-A89B-C11B2EF85AD9}"/>
                </a:ext>
              </a:extLst>
            </p:cNvPr>
            <p:cNvSpPr/>
            <p:nvPr/>
          </p:nvSpPr>
          <p:spPr>
            <a:xfrm>
              <a:off x="54369" y="1226690"/>
              <a:ext cx="449640" cy="449640"/>
            </a:xfrm>
            <a:prstGeom prst="ellipse">
              <a:avLst/>
            </a:prstGeom>
            <a:solidFill>
              <a:srgbClr val="FF9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Rectangle 67">
              <a:extLst>
                <a:ext uri="{FF2B5EF4-FFF2-40B4-BE49-F238E27FC236}">
                  <a16:creationId xmlns:a16="http://schemas.microsoft.com/office/drawing/2014/main" id="{D741CAC1-A9FB-934F-9413-ACE6E700CDED}"/>
                </a:ext>
              </a:extLst>
            </p:cNvPr>
            <p:cNvSpPr/>
            <p:nvPr/>
          </p:nvSpPr>
          <p:spPr>
            <a:xfrm>
              <a:off x="122304" y="1247196"/>
              <a:ext cx="204487" cy="400110"/>
            </a:xfrm>
            <a:prstGeom prst="rect">
              <a:avLst/>
            </a:prstGeom>
          </p:spPr>
          <p:txBody>
            <a:bodyPr wrap="square" anchor="ctr">
              <a:spAutoFit/>
            </a:bodyPr>
            <a:lstStyle/>
            <a:p>
              <a:r>
                <a:rPr lang="en-US" sz="2000" b="1" dirty="0">
                  <a:latin typeface="Bariol" panose="02000506040000020003" pitchFamily="2" charset="0"/>
                  <a:cs typeface="Arial" charset="0"/>
                  <a:sym typeface="Arial"/>
                </a:rPr>
                <a:t>2</a:t>
              </a:r>
              <a:endParaRPr lang="en-US" sz="2000" b="1" dirty="0">
                <a:latin typeface="Bariol" panose="02000506040000020003" pitchFamily="2" charset="0"/>
                <a:cs typeface="Arial" charset="0"/>
              </a:endParaRPr>
            </a:p>
          </p:txBody>
        </p:sp>
      </p:grpSp>
      <p:grpSp>
        <p:nvGrpSpPr>
          <p:cNvPr id="69" name="Group 68">
            <a:extLst>
              <a:ext uri="{FF2B5EF4-FFF2-40B4-BE49-F238E27FC236}">
                <a16:creationId xmlns:a16="http://schemas.microsoft.com/office/drawing/2014/main" id="{29455107-5E91-524C-B4BC-313693DEFEBD}"/>
              </a:ext>
            </a:extLst>
          </p:cNvPr>
          <p:cNvGrpSpPr/>
          <p:nvPr/>
        </p:nvGrpSpPr>
        <p:grpSpPr>
          <a:xfrm>
            <a:off x="382246" y="2797729"/>
            <a:ext cx="449640" cy="449640"/>
            <a:chOff x="54369" y="1226690"/>
            <a:chExt cx="449640" cy="449640"/>
          </a:xfrm>
        </p:grpSpPr>
        <p:sp>
          <p:nvSpPr>
            <p:cNvPr id="70" name="Oval 69">
              <a:extLst>
                <a:ext uri="{FF2B5EF4-FFF2-40B4-BE49-F238E27FC236}">
                  <a16:creationId xmlns:a16="http://schemas.microsoft.com/office/drawing/2014/main" id="{27411AA6-08AB-B940-BCDC-0EC8FEA902DC}"/>
                </a:ext>
              </a:extLst>
            </p:cNvPr>
            <p:cNvSpPr/>
            <p:nvPr/>
          </p:nvSpPr>
          <p:spPr>
            <a:xfrm>
              <a:off x="54369" y="1226690"/>
              <a:ext cx="449640" cy="449640"/>
            </a:xfrm>
            <a:prstGeom prst="ellipse">
              <a:avLst/>
            </a:prstGeom>
            <a:solidFill>
              <a:srgbClr val="FF9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a:extLst>
                <a:ext uri="{FF2B5EF4-FFF2-40B4-BE49-F238E27FC236}">
                  <a16:creationId xmlns:a16="http://schemas.microsoft.com/office/drawing/2014/main" id="{3A840DF2-9D9C-0142-AB13-DBE4321AEFFA}"/>
                </a:ext>
              </a:extLst>
            </p:cNvPr>
            <p:cNvSpPr/>
            <p:nvPr/>
          </p:nvSpPr>
          <p:spPr>
            <a:xfrm>
              <a:off x="119566" y="1251455"/>
              <a:ext cx="279485" cy="400110"/>
            </a:xfrm>
            <a:prstGeom prst="rect">
              <a:avLst/>
            </a:prstGeom>
          </p:spPr>
          <p:txBody>
            <a:bodyPr wrap="square" anchor="ctr">
              <a:spAutoFit/>
            </a:bodyPr>
            <a:lstStyle/>
            <a:p>
              <a:r>
                <a:rPr lang="en-US" sz="2000" b="1" dirty="0">
                  <a:latin typeface="Bariol" panose="02000506040000020003" pitchFamily="2" charset="0"/>
                  <a:cs typeface="Arial" charset="0"/>
                  <a:sym typeface="Arial"/>
                </a:rPr>
                <a:t>3</a:t>
              </a:r>
              <a:endParaRPr lang="en-US" sz="2000" b="1" dirty="0">
                <a:latin typeface="Bariol" panose="02000506040000020003" pitchFamily="2" charset="0"/>
                <a:cs typeface="Arial" charset="0"/>
              </a:endParaRPr>
            </a:p>
          </p:txBody>
        </p:sp>
      </p:grpSp>
      <p:grpSp>
        <p:nvGrpSpPr>
          <p:cNvPr id="72" name="Group 71">
            <a:extLst>
              <a:ext uri="{FF2B5EF4-FFF2-40B4-BE49-F238E27FC236}">
                <a16:creationId xmlns:a16="http://schemas.microsoft.com/office/drawing/2014/main" id="{31A3B774-D517-E24B-85A9-195A8D156CAB}"/>
              </a:ext>
            </a:extLst>
          </p:cNvPr>
          <p:cNvGrpSpPr/>
          <p:nvPr/>
        </p:nvGrpSpPr>
        <p:grpSpPr>
          <a:xfrm>
            <a:off x="382246" y="3460548"/>
            <a:ext cx="449640" cy="449640"/>
            <a:chOff x="54369" y="1226690"/>
            <a:chExt cx="449640" cy="449640"/>
          </a:xfrm>
        </p:grpSpPr>
        <p:sp>
          <p:nvSpPr>
            <p:cNvPr id="73" name="Oval 72">
              <a:extLst>
                <a:ext uri="{FF2B5EF4-FFF2-40B4-BE49-F238E27FC236}">
                  <a16:creationId xmlns:a16="http://schemas.microsoft.com/office/drawing/2014/main" id="{39099055-BB91-9446-809B-08D57AEA36D9}"/>
                </a:ext>
              </a:extLst>
            </p:cNvPr>
            <p:cNvSpPr/>
            <p:nvPr/>
          </p:nvSpPr>
          <p:spPr>
            <a:xfrm>
              <a:off x="54369" y="1226690"/>
              <a:ext cx="449640" cy="449640"/>
            </a:xfrm>
            <a:prstGeom prst="ellipse">
              <a:avLst/>
            </a:prstGeom>
            <a:solidFill>
              <a:srgbClr val="FF9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ectangle 73">
              <a:extLst>
                <a:ext uri="{FF2B5EF4-FFF2-40B4-BE49-F238E27FC236}">
                  <a16:creationId xmlns:a16="http://schemas.microsoft.com/office/drawing/2014/main" id="{24D5C8ED-4D80-9445-A54C-73BD06403649}"/>
                </a:ext>
              </a:extLst>
            </p:cNvPr>
            <p:cNvSpPr/>
            <p:nvPr/>
          </p:nvSpPr>
          <p:spPr>
            <a:xfrm>
              <a:off x="110514" y="1231421"/>
              <a:ext cx="279485" cy="400110"/>
            </a:xfrm>
            <a:prstGeom prst="rect">
              <a:avLst/>
            </a:prstGeom>
          </p:spPr>
          <p:txBody>
            <a:bodyPr wrap="square" anchor="ctr">
              <a:spAutoFit/>
            </a:bodyPr>
            <a:lstStyle/>
            <a:p>
              <a:r>
                <a:rPr lang="en-US" sz="2000" b="1" dirty="0">
                  <a:latin typeface="Bariol" panose="02000506040000020003" pitchFamily="2" charset="0"/>
                  <a:cs typeface="Arial" charset="0"/>
                  <a:sym typeface="Arial"/>
                </a:rPr>
                <a:t>4</a:t>
              </a:r>
              <a:endParaRPr lang="en-US" sz="2000" b="1" dirty="0">
                <a:latin typeface="Bariol" panose="02000506040000020003" pitchFamily="2" charset="0"/>
                <a:cs typeface="Arial" charset="0"/>
              </a:endParaRPr>
            </a:p>
          </p:txBody>
        </p:sp>
      </p:grpSp>
      <p:grpSp>
        <p:nvGrpSpPr>
          <p:cNvPr id="75" name="Group 74">
            <a:extLst>
              <a:ext uri="{FF2B5EF4-FFF2-40B4-BE49-F238E27FC236}">
                <a16:creationId xmlns:a16="http://schemas.microsoft.com/office/drawing/2014/main" id="{EE1ECB16-6977-734C-9F63-DAECADCD8B85}"/>
              </a:ext>
            </a:extLst>
          </p:cNvPr>
          <p:cNvGrpSpPr/>
          <p:nvPr/>
        </p:nvGrpSpPr>
        <p:grpSpPr>
          <a:xfrm>
            <a:off x="382246" y="4606883"/>
            <a:ext cx="449640" cy="449640"/>
            <a:chOff x="54369" y="1226690"/>
            <a:chExt cx="449640" cy="449640"/>
          </a:xfrm>
        </p:grpSpPr>
        <p:sp>
          <p:nvSpPr>
            <p:cNvPr id="76" name="Oval 75">
              <a:extLst>
                <a:ext uri="{FF2B5EF4-FFF2-40B4-BE49-F238E27FC236}">
                  <a16:creationId xmlns:a16="http://schemas.microsoft.com/office/drawing/2014/main" id="{947FBA72-8B72-8249-B59A-A4630FCA101E}"/>
                </a:ext>
              </a:extLst>
            </p:cNvPr>
            <p:cNvSpPr/>
            <p:nvPr/>
          </p:nvSpPr>
          <p:spPr>
            <a:xfrm>
              <a:off x="54369" y="1226690"/>
              <a:ext cx="449640" cy="449640"/>
            </a:xfrm>
            <a:prstGeom prst="ellipse">
              <a:avLst/>
            </a:prstGeom>
            <a:solidFill>
              <a:srgbClr val="FF9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606966A6-9F40-C64A-A664-B81B72B2F028}"/>
                </a:ext>
              </a:extLst>
            </p:cNvPr>
            <p:cNvSpPr/>
            <p:nvPr/>
          </p:nvSpPr>
          <p:spPr>
            <a:xfrm>
              <a:off x="119565" y="1252225"/>
              <a:ext cx="279485" cy="400110"/>
            </a:xfrm>
            <a:prstGeom prst="rect">
              <a:avLst/>
            </a:prstGeom>
          </p:spPr>
          <p:txBody>
            <a:bodyPr wrap="square" anchor="ctr">
              <a:spAutoFit/>
            </a:bodyPr>
            <a:lstStyle/>
            <a:p>
              <a:r>
                <a:rPr lang="en-US" sz="2000" b="1" dirty="0">
                  <a:latin typeface="Bariol" panose="02000506040000020003" pitchFamily="2" charset="0"/>
                  <a:cs typeface="Arial" charset="0"/>
                  <a:sym typeface="Arial"/>
                </a:rPr>
                <a:t>5</a:t>
              </a:r>
              <a:endParaRPr lang="en-US" sz="2000" b="1" dirty="0">
                <a:latin typeface="Bariol" panose="02000506040000020003" pitchFamily="2" charset="0"/>
                <a:cs typeface="Arial" charset="0"/>
              </a:endParaRPr>
            </a:p>
          </p:txBody>
        </p:sp>
      </p:grpSp>
      <p:grpSp>
        <p:nvGrpSpPr>
          <p:cNvPr id="78" name="Group 77">
            <a:extLst>
              <a:ext uri="{FF2B5EF4-FFF2-40B4-BE49-F238E27FC236}">
                <a16:creationId xmlns:a16="http://schemas.microsoft.com/office/drawing/2014/main" id="{14FB89C9-2E2D-7D48-8F0B-84BD0BE9EB7E}"/>
              </a:ext>
            </a:extLst>
          </p:cNvPr>
          <p:cNvGrpSpPr/>
          <p:nvPr/>
        </p:nvGrpSpPr>
        <p:grpSpPr>
          <a:xfrm>
            <a:off x="382246" y="5519287"/>
            <a:ext cx="449640" cy="449640"/>
            <a:chOff x="54369" y="1226690"/>
            <a:chExt cx="449640" cy="449640"/>
          </a:xfrm>
        </p:grpSpPr>
        <p:sp>
          <p:nvSpPr>
            <p:cNvPr id="79" name="Oval 78">
              <a:extLst>
                <a:ext uri="{FF2B5EF4-FFF2-40B4-BE49-F238E27FC236}">
                  <a16:creationId xmlns:a16="http://schemas.microsoft.com/office/drawing/2014/main" id="{3D65AC33-F4D4-0045-97FE-F5C6D847EE36}"/>
                </a:ext>
              </a:extLst>
            </p:cNvPr>
            <p:cNvSpPr/>
            <p:nvPr/>
          </p:nvSpPr>
          <p:spPr>
            <a:xfrm>
              <a:off x="54369" y="1226690"/>
              <a:ext cx="449640" cy="449640"/>
            </a:xfrm>
            <a:prstGeom prst="ellipse">
              <a:avLst/>
            </a:prstGeom>
            <a:solidFill>
              <a:srgbClr val="FF9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a:extLst>
                <a:ext uri="{FF2B5EF4-FFF2-40B4-BE49-F238E27FC236}">
                  <a16:creationId xmlns:a16="http://schemas.microsoft.com/office/drawing/2014/main" id="{4784B817-58E5-874B-A8CE-75545A5A30DA}"/>
                </a:ext>
              </a:extLst>
            </p:cNvPr>
            <p:cNvSpPr/>
            <p:nvPr/>
          </p:nvSpPr>
          <p:spPr>
            <a:xfrm>
              <a:off x="119242" y="1252343"/>
              <a:ext cx="279485" cy="400110"/>
            </a:xfrm>
            <a:prstGeom prst="rect">
              <a:avLst/>
            </a:prstGeom>
          </p:spPr>
          <p:txBody>
            <a:bodyPr wrap="square" anchor="ctr">
              <a:spAutoFit/>
            </a:bodyPr>
            <a:lstStyle/>
            <a:p>
              <a:r>
                <a:rPr lang="en-US" sz="2000" b="1" dirty="0">
                  <a:latin typeface="Bariol" panose="02000506040000020003" pitchFamily="2" charset="0"/>
                  <a:cs typeface="Arial" charset="0"/>
                  <a:sym typeface="Arial"/>
                </a:rPr>
                <a:t>6</a:t>
              </a:r>
              <a:endParaRPr lang="en-US" sz="2000" b="1" dirty="0">
                <a:latin typeface="Bariol" panose="02000506040000020003" pitchFamily="2" charset="0"/>
                <a:cs typeface="Arial" charset="0"/>
              </a:endParaRPr>
            </a:p>
          </p:txBody>
        </p:sp>
      </p:grpSp>
      <p:pic>
        <p:nvPicPr>
          <p:cNvPr id="4" name="Picture 3">
            <a:extLst>
              <a:ext uri="{FF2B5EF4-FFF2-40B4-BE49-F238E27FC236}">
                <a16:creationId xmlns:a16="http://schemas.microsoft.com/office/drawing/2014/main" id="{7C4A8599-654C-734D-B53A-42A4CEEA900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621703" y="2147849"/>
            <a:ext cx="4861069" cy="3435078"/>
          </a:xfrm>
          <a:prstGeom prst="rect">
            <a:avLst/>
          </a:prstGeom>
          <a:solidFill>
            <a:schemeClr val="bg1"/>
          </a:solidFill>
          <a:ln w="76200">
            <a:solidFill>
              <a:schemeClr val="bg1"/>
            </a:solidFill>
          </a:ln>
        </p:spPr>
      </p:pic>
    </p:spTree>
    <p:extLst>
      <p:ext uri="{BB962C8B-B14F-4D97-AF65-F5344CB8AC3E}">
        <p14:creationId xmlns:p14="http://schemas.microsoft.com/office/powerpoint/2010/main" val="2128624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a:t>In summary...</a:t>
            </a:r>
          </a:p>
        </p:txBody>
      </p:sp>
      <p:grpSp>
        <p:nvGrpSpPr>
          <p:cNvPr id="16" name="Group 15">
            <a:extLst>
              <a:ext uri="{FF2B5EF4-FFF2-40B4-BE49-F238E27FC236}">
                <a16:creationId xmlns:a16="http://schemas.microsoft.com/office/drawing/2014/main" id="{6EE01A83-8702-AC43-833D-60B01BF1A3C1}"/>
              </a:ext>
            </a:extLst>
          </p:cNvPr>
          <p:cNvGrpSpPr/>
          <p:nvPr/>
        </p:nvGrpSpPr>
        <p:grpSpPr>
          <a:xfrm>
            <a:off x="2081868" y="1932682"/>
            <a:ext cx="3661365" cy="1413380"/>
            <a:chOff x="2305766" y="3306630"/>
            <a:chExt cx="3661365" cy="1413380"/>
          </a:xfrm>
          <a:solidFill>
            <a:srgbClr val="FF9014"/>
          </a:solidFill>
        </p:grpSpPr>
        <p:sp>
          <p:nvSpPr>
            <p:cNvPr id="17" name="Rounded Rectangle 16">
              <a:extLst>
                <a:ext uri="{FF2B5EF4-FFF2-40B4-BE49-F238E27FC236}">
                  <a16:creationId xmlns:a16="http://schemas.microsoft.com/office/drawing/2014/main" id="{D83D5594-07AB-5840-BCC9-5B9F18E0F513}"/>
                </a:ext>
              </a:extLst>
            </p:cNvPr>
            <p:cNvSpPr/>
            <p:nvPr/>
          </p:nvSpPr>
          <p:spPr>
            <a:xfrm>
              <a:off x="2422196" y="3306630"/>
              <a:ext cx="3544935" cy="141338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DCD7"/>
                </a:solidFill>
              </a:endParaRPr>
            </a:p>
          </p:txBody>
        </p:sp>
        <p:sp>
          <p:nvSpPr>
            <p:cNvPr id="18" name="Triangle 17">
              <a:extLst>
                <a:ext uri="{FF2B5EF4-FFF2-40B4-BE49-F238E27FC236}">
                  <a16:creationId xmlns:a16="http://schemas.microsoft.com/office/drawing/2014/main" id="{0461C0B7-18F1-B640-82F3-C12BCB0E65A1}"/>
                </a:ext>
              </a:extLst>
            </p:cNvPr>
            <p:cNvSpPr/>
            <p:nvPr/>
          </p:nvSpPr>
          <p:spPr>
            <a:xfrm rot="16200000">
              <a:off x="2285121" y="3961591"/>
              <a:ext cx="208887" cy="16759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BAF0CCA3-3CF3-174E-B59E-86A14EC33F3C}"/>
              </a:ext>
            </a:extLst>
          </p:cNvPr>
          <p:cNvSpPr txBox="1"/>
          <p:nvPr/>
        </p:nvSpPr>
        <p:spPr>
          <a:xfrm>
            <a:off x="2324204" y="2119366"/>
            <a:ext cx="3344291" cy="1015663"/>
          </a:xfrm>
          <a:prstGeom prst="rect">
            <a:avLst/>
          </a:prstGeom>
          <a:noFill/>
        </p:spPr>
        <p:txBody>
          <a:bodyPr wrap="square" rtlCol="0">
            <a:spAutoFit/>
          </a:bodyPr>
          <a:lstStyle/>
          <a:p>
            <a:r>
              <a:rPr lang="en-GB" sz="2000" dirty="0">
                <a:solidFill>
                  <a:schemeClr val="tx1">
                    <a:lumMod val="85000"/>
                    <a:lumOff val="15000"/>
                  </a:schemeClr>
                </a:solidFill>
                <a:latin typeface="Bariol" panose="02000506040000020003" pitchFamily="2" charset="0"/>
                <a:cs typeface="Arial" charset="0"/>
              </a:rPr>
              <a:t>Why might someone want to manage the interest-based adverts they see online?</a:t>
            </a:r>
          </a:p>
        </p:txBody>
      </p:sp>
      <p:pic>
        <p:nvPicPr>
          <p:cNvPr id="21" name="Picture 20">
            <a:extLst>
              <a:ext uri="{FF2B5EF4-FFF2-40B4-BE49-F238E27FC236}">
                <a16:creationId xmlns:a16="http://schemas.microsoft.com/office/drawing/2014/main" id="{1B074A91-2E7E-1649-9E93-D242174C0E78}"/>
              </a:ext>
            </a:extLst>
          </p:cNvPr>
          <p:cNvPicPr>
            <a:picLocks noChangeAspect="1"/>
          </p:cNvPicPr>
          <p:nvPr/>
        </p:nvPicPr>
        <p:blipFill rotWithShape="1">
          <a:blip r:embed="rId3"/>
          <a:srcRect b="56892"/>
          <a:stretch/>
        </p:blipFill>
        <p:spPr>
          <a:xfrm>
            <a:off x="365689" y="1866230"/>
            <a:ext cx="1528675" cy="1535436"/>
          </a:xfrm>
          <a:prstGeom prst="ellipse">
            <a:avLst/>
          </a:prstGeom>
        </p:spPr>
      </p:pic>
      <p:pic>
        <p:nvPicPr>
          <p:cNvPr id="22" name="Picture 21">
            <a:extLst>
              <a:ext uri="{FF2B5EF4-FFF2-40B4-BE49-F238E27FC236}">
                <a16:creationId xmlns:a16="http://schemas.microsoft.com/office/drawing/2014/main" id="{6B75FDB2-B85F-ED46-AA63-DDBE21A8510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94195" y="4564780"/>
            <a:ext cx="1582497" cy="1590105"/>
          </a:xfrm>
          <a:prstGeom prst="ellipse">
            <a:avLst/>
          </a:prstGeom>
        </p:spPr>
      </p:pic>
      <p:pic>
        <p:nvPicPr>
          <p:cNvPr id="28" name="Picture 27">
            <a:extLst>
              <a:ext uri="{FF2B5EF4-FFF2-40B4-BE49-F238E27FC236}">
                <a16:creationId xmlns:a16="http://schemas.microsoft.com/office/drawing/2014/main" id="{1978EC1E-EDDE-A245-8AAD-1505D46E3472}"/>
              </a:ext>
            </a:extLst>
          </p:cNvPr>
          <p:cNvPicPr>
            <a:picLocks noChangeAspect="1"/>
          </p:cNvPicPr>
          <p:nvPr/>
        </p:nvPicPr>
        <p:blipFill rotWithShape="1">
          <a:blip r:embed="rId5"/>
          <a:srcRect l="148" t="277" r="-148" b="57244"/>
          <a:stretch/>
        </p:blipFill>
        <p:spPr>
          <a:xfrm>
            <a:off x="10055298" y="3135029"/>
            <a:ext cx="1547960" cy="1532138"/>
          </a:xfrm>
          <a:prstGeom prst="ellipse">
            <a:avLst/>
          </a:prstGeom>
        </p:spPr>
      </p:pic>
      <p:grpSp>
        <p:nvGrpSpPr>
          <p:cNvPr id="29" name="Group 28">
            <a:extLst>
              <a:ext uri="{FF2B5EF4-FFF2-40B4-BE49-F238E27FC236}">
                <a16:creationId xmlns:a16="http://schemas.microsoft.com/office/drawing/2014/main" id="{85EADD0F-3DB7-5947-99BB-EFD010BD8400}"/>
              </a:ext>
            </a:extLst>
          </p:cNvPr>
          <p:cNvGrpSpPr/>
          <p:nvPr/>
        </p:nvGrpSpPr>
        <p:grpSpPr>
          <a:xfrm>
            <a:off x="2106506" y="4610145"/>
            <a:ext cx="3661365" cy="1413380"/>
            <a:chOff x="2305766" y="3306630"/>
            <a:chExt cx="3661365" cy="1413380"/>
          </a:xfrm>
          <a:solidFill>
            <a:srgbClr val="FF9014"/>
          </a:solidFill>
        </p:grpSpPr>
        <p:sp>
          <p:nvSpPr>
            <p:cNvPr id="30" name="Rounded Rectangle 29">
              <a:extLst>
                <a:ext uri="{FF2B5EF4-FFF2-40B4-BE49-F238E27FC236}">
                  <a16:creationId xmlns:a16="http://schemas.microsoft.com/office/drawing/2014/main" id="{9725806A-FDA0-154D-A48A-74D4C76B6862}"/>
                </a:ext>
              </a:extLst>
            </p:cNvPr>
            <p:cNvSpPr/>
            <p:nvPr/>
          </p:nvSpPr>
          <p:spPr>
            <a:xfrm>
              <a:off x="2422196" y="3306630"/>
              <a:ext cx="3544935" cy="141338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DCD7"/>
                </a:solidFill>
              </a:endParaRPr>
            </a:p>
          </p:txBody>
        </p:sp>
        <p:sp>
          <p:nvSpPr>
            <p:cNvPr id="31" name="Triangle 30">
              <a:extLst>
                <a:ext uri="{FF2B5EF4-FFF2-40B4-BE49-F238E27FC236}">
                  <a16:creationId xmlns:a16="http://schemas.microsoft.com/office/drawing/2014/main" id="{9F9D2809-E311-974B-917E-D4425AFE9513}"/>
                </a:ext>
              </a:extLst>
            </p:cNvPr>
            <p:cNvSpPr/>
            <p:nvPr/>
          </p:nvSpPr>
          <p:spPr>
            <a:xfrm rot="16200000">
              <a:off x="2285121" y="3961591"/>
              <a:ext cx="208887" cy="16759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EDFC0B01-03F7-0B49-B5B3-F922C606FA36}"/>
              </a:ext>
            </a:extLst>
          </p:cNvPr>
          <p:cNvSpPr txBox="1"/>
          <p:nvPr/>
        </p:nvSpPr>
        <p:spPr>
          <a:xfrm>
            <a:off x="2324204" y="4809003"/>
            <a:ext cx="3344291" cy="1015663"/>
          </a:xfrm>
          <a:prstGeom prst="rect">
            <a:avLst/>
          </a:prstGeom>
          <a:noFill/>
        </p:spPr>
        <p:txBody>
          <a:bodyPr wrap="square" rtlCol="0">
            <a:spAutoFit/>
          </a:bodyPr>
          <a:lstStyle/>
          <a:p>
            <a:r>
              <a:rPr lang="en-GB" sz="2000" dirty="0">
                <a:solidFill>
                  <a:schemeClr val="tx1">
                    <a:lumMod val="85000"/>
                    <a:lumOff val="15000"/>
                  </a:schemeClr>
                </a:solidFill>
                <a:latin typeface="Bariol" panose="02000506040000020003" pitchFamily="2" charset="0"/>
                <a:cs typeface="Arial" charset="0"/>
              </a:rPr>
              <a:t>Why might someone not want to manage the interest-based adverts they see online?</a:t>
            </a:r>
          </a:p>
        </p:txBody>
      </p:sp>
      <p:grpSp>
        <p:nvGrpSpPr>
          <p:cNvPr id="44" name="Group 43">
            <a:extLst>
              <a:ext uri="{FF2B5EF4-FFF2-40B4-BE49-F238E27FC236}">
                <a16:creationId xmlns:a16="http://schemas.microsoft.com/office/drawing/2014/main" id="{C882F8F0-106F-0445-98F7-31B7D340BDDC}"/>
              </a:ext>
            </a:extLst>
          </p:cNvPr>
          <p:cNvGrpSpPr/>
          <p:nvPr/>
        </p:nvGrpSpPr>
        <p:grpSpPr>
          <a:xfrm rot="10800000">
            <a:off x="6047167" y="3226478"/>
            <a:ext cx="3771797" cy="1413380"/>
            <a:chOff x="2305766" y="3306630"/>
            <a:chExt cx="3771797" cy="1413380"/>
          </a:xfrm>
          <a:solidFill>
            <a:srgbClr val="FF9014"/>
          </a:solidFill>
        </p:grpSpPr>
        <p:sp>
          <p:nvSpPr>
            <p:cNvPr id="45" name="Rounded Rectangle 44">
              <a:extLst>
                <a:ext uri="{FF2B5EF4-FFF2-40B4-BE49-F238E27FC236}">
                  <a16:creationId xmlns:a16="http://schemas.microsoft.com/office/drawing/2014/main" id="{F1040678-7E90-C941-99DD-68B24C0679E0}"/>
                </a:ext>
              </a:extLst>
            </p:cNvPr>
            <p:cNvSpPr/>
            <p:nvPr/>
          </p:nvSpPr>
          <p:spPr>
            <a:xfrm>
              <a:off x="2422198" y="3306630"/>
              <a:ext cx="3655365" cy="14133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DCD7"/>
                </a:solidFill>
              </a:endParaRPr>
            </a:p>
          </p:txBody>
        </p:sp>
        <p:sp>
          <p:nvSpPr>
            <p:cNvPr id="46" name="Triangle 45">
              <a:extLst>
                <a:ext uri="{FF2B5EF4-FFF2-40B4-BE49-F238E27FC236}">
                  <a16:creationId xmlns:a16="http://schemas.microsoft.com/office/drawing/2014/main" id="{133897C4-7BB6-4243-8554-67F1EB319B98}"/>
                </a:ext>
              </a:extLst>
            </p:cNvPr>
            <p:cNvSpPr/>
            <p:nvPr/>
          </p:nvSpPr>
          <p:spPr>
            <a:xfrm rot="16200000">
              <a:off x="2285121" y="3961591"/>
              <a:ext cx="208887" cy="16759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Box 46">
            <a:extLst>
              <a:ext uri="{FF2B5EF4-FFF2-40B4-BE49-F238E27FC236}">
                <a16:creationId xmlns:a16="http://schemas.microsoft.com/office/drawing/2014/main" id="{C133984D-C97B-4948-819F-1E7571F2D0D1}"/>
              </a:ext>
            </a:extLst>
          </p:cNvPr>
          <p:cNvSpPr txBox="1"/>
          <p:nvPr/>
        </p:nvSpPr>
        <p:spPr>
          <a:xfrm>
            <a:off x="6190644" y="3547155"/>
            <a:ext cx="3344291" cy="707886"/>
          </a:xfrm>
          <a:prstGeom prst="rect">
            <a:avLst/>
          </a:prstGeom>
          <a:noFill/>
        </p:spPr>
        <p:txBody>
          <a:bodyPr wrap="square" rtlCol="0">
            <a:spAutoFit/>
          </a:bodyPr>
          <a:lstStyle/>
          <a:p>
            <a:pPr algn="r"/>
            <a:r>
              <a:rPr lang="en-GB" sz="2000" dirty="0">
                <a:solidFill>
                  <a:schemeClr val="tx1">
                    <a:lumMod val="85000"/>
                    <a:lumOff val="15000"/>
                  </a:schemeClr>
                </a:solidFill>
                <a:latin typeface="Bariol" panose="02000506040000020003" pitchFamily="2" charset="0"/>
                <a:cs typeface="Arial" charset="0"/>
              </a:rPr>
              <a:t>How important do you think the </a:t>
            </a:r>
            <a:r>
              <a:rPr lang="en-GB" sz="2000" dirty="0" err="1">
                <a:solidFill>
                  <a:schemeClr val="tx1">
                    <a:lumMod val="85000"/>
                    <a:lumOff val="15000"/>
                  </a:schemeClr>
                </a:solidFill>
                <a:latin typeface="Bariol" panose="02000506040000020003" pitchFamily="2" charset="0"/>
                <a:cs typeface="Arial" charset="0"/>
              </a:rPr>
              <a:t>AdChoices</a:t>
            </a:r>
            <a:r>
              <a:rPr lang="en-GB" sz="2000" dirty="0">
                <a:solidFill>
                  <a:schemeClr val="tx1">
                    <a:lumMod val="85000"/>
                    <a:lumOff val="15000"/>
                  </a:schemeClr>
                </a:solidFill>
                <a:latin typeface="Bariol" panose="02000506040000020003" pitchFamily="2" charset="0"/>
                <a:cs typeface="Arial" charset="0"/>
              </a:rPr>
              <a:t> icon is and why?</a:t>
            </a:r>
          </a:p>
        </p:txBody>
      </p:sp>
      <p:sp>
        <p:nvSpPr>
          <p:cNvPr id="48" name="Freeform 47">
            <a:extLst>
              <a:ext uri="{FF2B5EF4-FFF2-40B4-BE49-F238E27FC236}">
                <a16:creationId xmlns:a16="http://schemas.microsoft.com/office/drawing/2014/main" id="{E745AC99-C0EC-244C-9083-C24810D78432}"/>
              </a:ext>
            </a:extLst>
          </p:cNvPr>
          <p:cNvSpPr/>
          <p:nvPr/>
        </p:nvSpPr>
        <p:spPr>
          <a:xfrm rot="10800000">
            <a:off x="8150942" y="0"/>
            <a:ext cx="4041058" cy="2444164"/>
          </a:xfrm>
          <a:custGeom>
            <a:avLst/>
            <a:gdLst>
              <a:gd name="connsiteX0" fmla="*/ 1243210 w 4092451"/>
              <a:gd name="connsiteY0" fmla="*/ 0 h 2475248"/>
              <a:gd name="connsiteX1" fmla="*/ 4065774 w 4092451"/>
              <a:gd name="connsiteY1" fmla="*/ 2300456 h 2475248"/>
              <a:gd name="connsiteX2" fmla="*/ 4092451 w 4092451"/>
              <a:gd name="connsiteY2" fmla="*/ 2475248 h 2475248"/>
              <a:gd name="connsiteX3" fmla="*/ 0 w 4092451"/>
              <a:gd name="connsiteY3" fmla="*/ 2475248 h 2475248"/>
              <a:gd name="connsiteX4" fmla="*/ 0 w 4092451"/>
              <a:gd name="connsiteY4" fmla="*/ 285065 h 2475248"/>
              <a:gd name="connsiteX5" fmla="*/ 121757 w 4092451"/>
              <a:gd name="connsiteY5" fmla="*/ 226411 h 2475248"/>
              <a:gd name="connsiteX6" fmla="*/ 1243210 w 4092451"/>
              <a:gd name="connsiteY6" fmla="*/ 0 h 2475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2451" h="2475248">
                <a:moveTo>
                  <a:pt x="1243210" y="0"/>
                </a:moveTo>
                <a:cubicBezTo>
                  <a:pt x="2635498" y="0"/>
                  <a:pt x="3797123" y="987589"/>
                  <a:pt x="4065774" y="2300456"/>
                </a:cubicBezTo>
                <a:lnTo>
                  <a:pt x="4092451" y="2475248"/>
                </a:lnTo>
                <a:lnTo>
                  <a:pt x="0" y="2475248"/>
                </a:lnTo>
                <a:lnTo>
                  <a:pt x="0" y="285065"/>
                </a:lnTo>
                <a:lnTo>
                  <a:pt x="121757" y="226411"/>
                </a:lnTo>
                <a:cubicBezTo>
                  <a:pt x="466447" y="80620"/>
                  <a:pt x="845414" y="0"/>
                  <a:pt x="1243210" y="0"/>
                </a:cubicBezTo>
                <a:close/>
              </a:path>
            </a:pathLst>
          </a:custGeom>
          <a:solidFill>
            <a:srgbClr val="FF901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 name="Freeform 49">
            <a:extLst>
              <a:ext uri="{FF2B5EF4-FFF2-40B4-BE49-F238E27FC236}">
                <a16:creationId xmlns:a16="http://schemas.microsoft.com/office/drawing/2014/main" id="{4771FC9A-6968-9645-945F-06BCC9317A2D}"/>
              </a:ext>
            </a:extLst>
          </p:cNvPr>
          <p:cNvSpPr/>
          <p:nvPr/>
        </p:nvSpPr>
        <p:spPr>
          <a:xfrm>
            <a:off x="6190644" y="5720615"/>
            <a:ext cx="3139906" cy="1137385"/>
          </a:xfrm>
          <a:custGeom>
            <a:avLst/>
            <a:gdLst>
              <a:gd name="connsiteX0" fmla="*/ 1426330 w 2852660"/>
              <a:gd name="connsiteY0" fmla="*/ 0 h 1033334"/>
              <a:gd name="connsiteX1" fmla="*/ 2810183 w 2852660"/>
              <a:gd name="connsiteY1" fmla="*/ 917279 h 1033334"/>
              <a:gd name="connsiteX2" fmla="*/ 2852660 w 2852660"/>
              <a:gd name="connsiteY2" fmla="*/ 1033334 h 1033334"/>
              <a:gd name="connsiteX3" fmla="*/ 0 w 2852660"/>
              <a:gd name="connsiteY3" fmla="*/ 1033334 h 1033334"/>
              <a:gd name="connsiteX4" fmla="*/ 42477 w 2852660"/>
              <a:gd name="connsiteY4" fmla="*/ 917279 h 1033334"/>
              <a:gd name="connsiteX5" fmla="*/ 1426330 w 2852660"/>
              <a:gd name="connsiteY5" fmla="*/ 0 h 1033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2660" h="1033334">
                <a:moveTo>
                  <a:pt x="1426330" y="0"/>
                </a:moveTo>
                <a:cubicBezTo>
                  <a:pt x="2048428" y="0"/>
                  <a:pt x="2582185" y="378233"/>
                  <a:pt x="2810183" y="917279"/>
                </a:cubicBezTo>
                <a:lnTo>
                  <a:pt x="2852660" y="1033334"/>
                </a:lnTo>
                <a:lnTo>
                  <a:pt x="0" y="1033334"/>
                </a:lnTo>
                <a:lnTo>
                  <a:pt x="42477" y="917279"/>
                </a:lnTo>
                <a:cubicBezTo>
                  <a:pt x="270475" y="378233"/>
                  <a:pt x="804232" y="0"/>
                  <a:pt x="142633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096807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42361-BFE9-4DBF-AF05-73A54A8BC757}"/>
              </a:ext>
            </a:extLst>
          </p:cNvPr>
          <p:cNvSpPr>
            <a:spLocks noGrp="1"/>
          </p:cNvSpPr>
          <p:nvPr>
            <p:ph type="ctrTitle"/>
          </p:nvPr>
        </p:nvSpPr>
        <p:spPr>
          <a:xfrm>
            <a:off x="234778" y="524357"/>
            <a:ext cx="12419337" cy="422738"/>
          </a:xfrm>
        </p:spPr>
        <p:txBody>
          <a:bodyPr>
            <a:normAutofit fontScale="90000"/>
          </a:bodyPr>
          <a:lstStyle/>
          <a:p>
            <a:r>
              <a:rPr lang="en-US" dirty="0">
                <a:solidFill>
                  <a:srgbClr val="FF9014"/>
                </a:solidFill>
              </a:rPr>
              <a:t>Using the AdChoices icon &amp; </a:t>
            </a:r>
            <a:r>
              <a:rPr lang="en-US" dirty="0" err="1">
                <a:solidFill>
                  <a:srgbClr val="FF9014"/>
                </a:solidFill>
              </a:rPr>
              <a:t>YourOnlineChoices</a:t>
            </a:r>
            <a:r>
              <a:rPr lang="en-US" dirty="0">
                <a:solidFill>
                  <a:srgbClr val="FF9014"/>
                </a:solidFill>
              </a:rPr>
              <a:t> website</a:t>
            </a:r>
            <a:endParaRPr lang="en-GB" strike="sngStrike" dirty="0">
              <a:solidFill>
                <a:srgbClr val="FF9014"/>
              </a:solidFill>
            </a:endParaRPr>
          </a:p>
        </p:txBody>
      </p:sp>
      <p:sp>
        <p:nvSpPr>
          <p:cNvPr id="8" name="Rectangle 7">
            <a:extLst>
              <a:ext uri="{FF2B5EF4-FFF2-40B4-BE49-F238E27FC236}">
                <a16:creationId xmlns:a16="http://schemas.microsoft.com/office/drawing/2014/main" id="{D56DA933-438A-F34D-9F92-0C622BE91194}"/>
              </a:ext>
            </a:extLst>
          </p:cNvPr>
          <p:cNvSpPr/>
          <p:nvPr/>
        </p:nvSpPr>
        <p:spPr>
          <a:xfrm>
            <a:off x="308920" y="1559320"/>
            <a:ext cx="4807090" cy="1631216"/>
          </a:xfrm>
          <a:prstGeom prst="rect">
            <a:avLst/>
          </a:prstGeom>
        </p:spPr>
        <p:txBody>
          <a:bodyPr wrap="square">
            <a:spAutoFit/>
          </a:bodyPr>
          <a:lstStyle/>
          <a:p>
            <a:pPr marL="342900" indent="-342900">
              <a:buFont typeface="Arial" panose="020B0604020202020204" pitchFamily="34" charset="0"/>
              <a:buChar char="•"/>
            </a:pPr>
            <a:r>
              <a:rPr lang="en-GB" sz="2000" dirty="0">
                <a:latin typeface="Bariol" panose="02000506040000020003" pitchFamily="2" charset="0"/>
              </a:rPr>
              <a:t>By clicking the </a:t>
            </a:r>
            <a:r>
              <a:rPr lang="en-GB" sz="2000" dirty="0" err="1">
                <a:latin typeface="Bariol" panose="02000506040000020003" pitchFamily="2" charset="0"/>
              </a:rPr>
              <a:t>AdChoices</a:t>
            </a:r>
            <a:r>
              <a:rPr lang="en-GB" sz="2000" dirty="0">
                <a:latin typeface="Bariol" panose="02000506040000020003" pitchFamily="2" charset="0"/>
              </a:rPr>
              <a:t> icon, you are directed to an online portal.</a:t>
            </a:r>
          </a:p>
          <a:p>
            <a:pPr marL="342900" indent="-342900">
              <a:buFont typeface="Arial" panose="020B0604020202020204" pitchFamily="34" charset="0"/>
              <a:buChar char="•"/>
            </a:pPr>
            <a:endParaRPr lang="en-GB" sz="2000" dirty="0">
              <a:latin typeface="Bariol" panose="02000506040000020003" pitchFamily="2" charset="0"/>
            </a:endParaRPr>
          </a:p>
          <a:p>
            <a:pPr marL="342900" indent="-342900">
              <a:buFont typeface="Arial" panose="020B0604020202020204" pitchFamily="34" charset="0"/>
              <a:buChar char="•"/>
            </a:pPr>
            <a:r>
              <a:rPr lang="en-GB" sz="2000" dirty="0">
                <a:latin typeface="Bariol" panose="02000506040000020003" pitchFamily="2" charset="0"/>
              </a:rPr>
              <a:t>On this website, you can find out about online advertising: </a:t>
            </a:r>
          </a:p>
        </p:txBody>
      </p:sp>
      <p:pic>
        <p:nvPicPr>
          <p:cNvPr id="26" name="Picture 25">
            <a:extLst>
              <a:ext uri="{FF2B5EF4-FFF2-40B4-BE49-F238E27FC236}">
                <a16:creationId xmlns:a16="http://schemas.microsoft.com/office/drawing/2014/main" id="{F6030488-5B5E-4A4F-AA71-0DF47DA333D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9797879" y="6213722"/>
            <a:ext cx="1930400" cy="249678"/>
          </a:xfrm>
          <a:prstGeom prst="rect">
            <a:avLst/>
          </a:prstGeom>
        </p:spPr>
      </p:pic>
      <p:sp>
        <p:nvSpPr>
          <p:cNvPr id="7" name="Freeform 6">
            <a:extLst>
              <a:ext uri="{FF2B5EF4-FFF2-40B4-BE49-F238E27FC236}">
                <a16:creationId xmlns:a16="http://schemas.microsoft.com/office/drawing/2014/main" id="{9CEAC213-B059-5447-A7D5-6B2B9348F0B9}"/>
              </a:ext>
            </a:extLst>
          </p:cNvPr>
          <p:cNvSpPr/>
          <p:nvPr/>
        </p:nvSpPr>
        <p:spPr>
          <a:xfrm>
            <a:off x="1" y="5668626"/>
            <a:ext cx="1966451" cy="1189374"/>
          </a:xfrm>
          <a:custGeom>
            <a:avLst/>
            <a:gdLst>
              <a:gd name="connsiteX0" fmla="*/ 1243210 w 4092451"/>
              <a:gd name="connsiteY0" fmla="*/ 0 h 2475248"/>
              <a:gd name="connsiteX1" fmla="*/ 4065774 w 4092451"/>
              <a:gd name="connsiteY1" fmla="*/ 2300456 h 2475248"/>
              <a:gd name="connsiteX2" fmla="*/ 4092451 w 4092451"/>
              <a:gd name="connsiteY2" fmla="*/ 2475248 h 2475248"/>
              <a:gd name="connsiteX3" fmla="*/ 0 w 4092451"/>
              <a:gd name="connsiteY3" fmla="*/ 2475248 h 2475248"/>
              <a:gd name="connsiteX4" fmla="*/ 0 w 4092451"/>
              <a:gd name="connsiteY4" fmla="*/ 285065 h 2475248"/>
              <a:gd name="connsiteX5" fmla="*/ 121757 w 4092451"/>
              <a:gd name="connsiteY5" fmla="*/ 226411 h 2475248"/>
              <a:gd name="connsiteX6" fmla="*/ 1243210 w 4092451"/>
              <a:gd name="connsiteY6" fmla="*/ 0 h 2475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2451" h="2475248">
                <a:moveTo>
                  <a:pt x="1243210" y="0"/>
                </a:moveTo>
                <a:cubicBezTo>
                  <a:pt x="2635498" y="0"/>
                  <a:pt x="3797123" y="987589"/>
                  <a:pt x="4065774" y="2300456"/>
                </a:cubicBezTo>
                <a:lnTo>
                  <a:pt x="4092451" y="2475248"/>
                </a:lnTo>
                <a:lnTo>
                  <a:pt x="0" y="2475248"/>
                </a:lnTo>
                <a:lnTo>
                  <a:pt x="0" y="285065"/>
                </a:lnTo>
                <a:lnTo>
                  <a:pt x="121757" y="226411"/>
                </a:lnTo>
                <a:cubicBezTo>
                  <a:pt x="466447" y="80620"/>
                  <a:pt x="845414" y="0"/>
                  <a:pt x="1243210" y="0"/>
                </a:cubicBezTo>
                <a:close/>
              </a:path>
            </a:pathLst>
          </a:custGeom>
          <a:solidFill>
            <a:srgbClr val="718F9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CC89AB9E-1430-564A-A65C-DD1191D3B53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444446" y="1300474"/>
            <a:ext cx="3276502" cy="5454868"/>
          </a:xfrm>
          <a:prstGeom prst="rect">
            <a:avLst/>
          </a:prstGeom>
        </p:spPr>
      </p:pic>
      <p:pic>
        <p:nvPicPr>
          <p:cNvPr id="10" name="Picture 9" descr="A close up of a sign&#10;&#10;Description automatically generated">
            <a:extLst>
              <a:ext uri="{FF2B5EF4-FFF2-40B4-BE49-F238E27FC236}">
                <a16:creationId xmlns:a16="http://schemas.microsoft.com/office/drawing/2014/main" id="{D81C9860-2139-8344-9C67-42926E35A3E8}"/>
              </a:ext>
            </a:extLst>
          </p:cNvPr>
          <p:cNvPicPr>
            <a:picLocks noChangeAspect="1"/>
          </p:cNvPicPr>
          <p:nvPr/>
        </p:nvPicPr>
        <p:blipFill rotWithShape="1">
          <a:blip r:embed="rId5">
            <a:extLst>
              <a:ext uri="{28A0092B-C50C-407E-A947-70E740481C1C}">
                <a14:useLocalDpi xmlns:a14="http://schemas.microsoft.com/office/drawing/2010/main" val="0"/>
              </a:ext>
            </a:extLst>
          </a:blip>
          <a:srcRect l="4715" t="6225" r="6697" b="5187"/>
          <a:stretch/>
        </p:blipFill>
        <p:spPr>
          <a:xfrm>
            <a:off x="9215738" y="2655329"/>
            <a:ext cx="1547341" cy="1547341"/>
          </a:xfrm>
          <a:prstGeom prst="ellipse">
            <a:avLst/>
          </a:prstGeom>
          <a:ln w="76200">
            <a:solidFill>
              <a:srgbClr val="FF9014"/>
            </a:solidFill>
          </a:ln>
        </p:spPr>
      </p:pic>
      <p:sp>
        <p:nvSpPr>
          <p:cNvPr id="3" name="Rectangle 2">
            <a:extLst>
              <a:ext uri="{FF2B5EF4-FFF2-40B4-BE49-F238E27FC236}">
                <a16:creationId xmlns:a16="http://schemas.microsoft.com/office/drawing/2014/main" id="{A217C4A4-52A3-7745-B186-EE2ADC978911}"/>
              </a:ext>
            </a:extLst>
          </p:cNvPr>
          <p:cNvSpPr/>
          <p:nvPr/>
        </p:nvSpPr>
        <p:spPr>
          <a:xfrm>
            <a:off x="644854" y="3253401"/>
            <a:ext cx="4471156" cy="2246769"/>
          </a:xfrm>
          <a:prstGeom prst="rect">
            <a:avLst/>
          </a:prstGeom>
        </p:spPr>
        <p:txBody>
          <a:bodyPr wrap="square">
            <a:spAutoFit/>
          </a:bodyPr>
          <a:lstStyle/>
          <a:p>
            <a:pPr marL="285750" indent="-285750">
              <a:buFont typeface="Arial" panose="020B0604020202020204" pitchFamily="34" charset="0"/>
              <a:buChar char="•"/>
            </a:pPr>
            <a:r>
              <a:rPr lang="en-GB" sz="2000" dirty="0">
                <a:latin typeface="Bariol" panose="02000506040000020003" pitchFamily="2" charset="0"/>
              </a:rPr>
              <a:t>How online advertising is used to support the sites and services they use.</a:t>
            </a:r>
            <a:br>
              <a:rPr lang="en-GB" sz="2000" dirty="0">
                <a:latin typeface="Bariol" panose="02000506040000020003" pitchFamily="2" charset="0"/>
              </a:rPr>
            </a:br>
            <a:endParaRPr lang="en-GB" sz="2000" dirty="0">
              <a:latin typeface="Bariol" panose="02000506040000020003" pitchFamily="2" charset="0"/>
            </a:endParaRPr>
          </a:p>
          <a:p>
            <a:pPr marL="285750" indent="-285750">
              <a:buFont typeface="Arial" panose="020B0604020202020204" pitchFamily="34" charset="0"/>
              <a:buChar char="•"/>
            </a:pPr>
            <a:r>
              <a:rPr lang="en-GB" sz="2000" dirty="0">
                <a:latin typeface="Bariol" panose="02000506040000020003" pitchFamily="2" charset="0"/>
              </a:rPr>
              <a:t>How to manage your online ad preferences: if they so wish, consumers may ‘turn off’ interest-based advertising by some or all companies.</a:t>
            </a:r>
            <a:endParaRPr lang="en-US" sz="2000" dirty="0"/>
          </a:p>
        </p:txBody>
      </p:sp>
    </p:spTree>
    <p:extLst>
      <p:ext uri="{BB962C8B-B14F-4D97-AF65-F5344CB8AC3E}">
        <p14:creationId xmlns:p14="http://schemas.microsoft.com/office/powerpoint/2010/main" val="3629242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807E8-874C-FE47-8A64-348FF431473C}"/>
              </a:ext>
            </a:extLst>
          </p:cNvPr>
          <p:cNvSpPr>
            <a:spLocks noGrp="1"/>
          </p:cNvSpPr>
          <p:nvPr>
            <p:ph type="ctrTitle"/>
          </p:nvPr>
        </p:nvSpPr>
        <p:spPr>
          <a:xfrm>
            <a:off x="234779" y="524357"/>
            <a:ext cx="11630650" cy="520672"/>
          </a:xfrm>
        </p:spPr>
        <p:txBody>
          <a:bodyPr/>
          <a:lstStyle/>
          <a:p>
            <a:r>
              <a:rPr lang="en-US" dirty="0"/>
              <a:t>How to manage your online advert experience </a:t>
            </a:r>
          </a:p>
        </p:txBody>
      </p:sp>
      <p:sp>
        <p:nvSpPr>
          <p:cNvPr id="6" name="TextBox 5">
            <a:extLst>
              <a:ext uri="{FF2B5EF4-FFF2-40B4-BE49-F238E27FC236}">
                <a16:creationId xmlns:a16="http://schemas.microsoft.com/office/drawing/2014/main" id="{8E040784-A3F7-DC49-814F-17D4BB786FDF}"/>
              </a:ext>
            </a:extLst>
          </p:cNvPr>
          <p:cNvSpPr txBox="1"/>
          <p:nvPr/>
        </p:nvSpPr>
        <p:spPr>
          <a:xfrm>
            <a:off x="335263" y="1719059"/>
            <a:ext cx="7336736" cy="3560078"/>
          </a:xfrm>
          <a:prstGeom prst="rect">
            <a:avLst/>
          </a:prstGeom>
          <a:noFill/>
        </p:spPr>
        <p:txBody>
          <a:bodyPr wrap="square" numCol="2" spcCol="360000" rtlCol="0">
            <a:noAutofit/>
          </a:bodyPr>
          <a:lstStyle/>
          <a:p>
            <a:r>
              <a:rPr lang="en-GB" sz="1600" b="1" dirty="0">
                <a:latin typeface="Bariol" panose="02000506040000020003" pitchFamily="2" charset="0"/>
              </a:rPr>
              <a:t>Age      </a:t>
            </a:r>
            <a:r>
              <a:rPr lang="en-GB" sz="1600" dirty="0">
                <a:latin typeface="Bariol" panose="02000506040000020003" pitchFamily="2" charset="0"/>
              </a:rPr>
              <a:t>11-16-year-olds</a:t>
            </a:r>
          </a:p>
          <a:p>
            <a:endParaRPr lang="en-GB" sz="1600" dirty="0">
              <a:latin typeface="Bariol" panose="02000506040000020003" pitchFamily="2" charset="0"/>
            </a:endParaRPr>
          </a:p>
          <a:p>
            <a:r>
              <a:rPr lang="en-GB" sz="1600" b="1" dirty="0">
                <a:latin typeface="Bariol" panose="02000506040000020003" pitchFamily="2" charset="0"/>
              </a:rPr>
              <a:t>Time</a:t>
            </a:r>
            <a:r>
              <a:rPr lang="en-GB" sz="1600" dirty="0">
                <a:latin typeface="Bariol" panose="02000506040000020003" pitchFamily="2" charset="0"/>
              </a:rPr>
              <a:t>    45-minute lesson </a:t>
            </a:r>
          </a:p>
          <a:p>
            <a:endParaRPr lang="en-GB" sz="1600" dirty="0">
              <a:latin typeface="Bariol" panose="02000506040000020003" pitchFamily="2" charset="0"/>
            </a:endParaRPr>
          </a:p>
          <a:p>
            <a:r>
              <a:rPr lang="en-US" sz="1600" b="1" dirty="0">
                <a:latin typeface="Bariol" panose="02000506040000020003" pitchFamily="2" charset="0"/>
              </a:rPr>
              <a:t>About this resource</a:t>
            </a:r>
          </a:p>
          <a:p>
            <a:r>
              <a:rPr lang="en-US" sz="1600" dirty="0">
                <a:latin typeface="Bariol" panose="02000506040000020003" pitchFamily="2" charset="0"/>
              </a:rPr>
              <a:t>This resource can be used </a:t>
            </a:r>
            <a:br>
              <a:rPr lang="en-US" sz="1600" dirty="0">
                <a:latin typeface="Bariol" panose="02000506040000020003" pitchFamily="2" charset="0"/>
              </a:rPr>
            </a:br>
            <a:r>
              <a:rPr lang="en-US" sz="1600" dirty="0">
                <a:latin typeface="Bariol" panose="02000506040000020003" pitchFamily="2" charset="0"/>
              </a:rPr>
              <a:t>as part of a:</a:t>
            </a:r>
          </a:p>
          <a:p>
            <a:pPr indent="-285750">
              <a:buFont typeface="Arial" panose="020B0604020202020204" pitchFamily="34" charset="0"/>
              <a:buChar char="•"/>
            </a:pPr>
            <a:r>
              <a:rPr lang="en-US" sz="1600" dirty="0">
                <a:latin typeface="Bariol" panose="02000506040000020003" pitchFamily="2" charset="0"/>
              </a:rPr>
              <a:t>PSHE lesson on online awareness</a:t>
            </a:r>
          </a:p>
          <a:p>
            <a:pPr indent="-285750">
              <a:buFont typeface="Arial" panose="020B0604020202020204" pitchFamily="34" charset="0"/>
              <a:buChar char="•"/>
            </a:pPr>
            <a:r>
              <a:rPr lang="en-US" sz="1600" dirty="0">
                <a:latin typeface="Bariol" panose="02000506040000020003" pitchFamily="2" charset="0"/>
              </a:rPr>
              <a:t>Media Studies</a:t>
            </a:r>
          </a:p>
          <a:p>
            <a:pPr indent="-285750">
              <a:buFont typeface="Arial" panose="020B0604020202020204" pitchFamily="34" charset="0"/>
              <a:buChar char="•"/>
            </a:pPr>
            <a:r>
              <a:rPr lang="en-US" sz="1600" dirty="0">
                <a:latin typeface="Bariol" panose="02000506040000020003" pitchFamily="2" charset="0"/>
              </a:rPr>
              <a:t>Form time, life skills, enrichment</a:t>
            </a:r>
            <a:endParaRPr lang="en-GB" sz="1600" dirty="0">
              <a:latin typeface="Bariol" panose="02000506040000020003" pitchFamily="2" charset="0"/>
            </a:endParaRPr>
          </a:p>
          <a:p>
            <a:endParaRPr lang="en-GB" sz="1600" b="1" dirty="0">
              <a:latin typeface="Bariol" panose="02000506040000020003" pitchFamily="2" charset="0"/>
            </a:endParaRPr>
          </a:p>
          <a:p>
            <a:r>
              <a:rPr lang="en-GB" sz="1600" b="1" dirty="0">
                <a:latin typeface="Bariol" panose="02000506040000020003" charset="0"/>
              </a:rPr>
              <a:t>PSHE</a:t>
            </a:r>
            <a:r>
              <a:rPr lang="en-GB" sz="1600" b="1" dirty="0">
                <a:latin typeface="Bariol" panose="02000506040000020003" pitchFamily="2" charset="0"/>
              </a:rPr>
              <a:t> Curriculum links </a:t>
            </a:r>
          </a:p>
          <a:p>
            <a:r>
              <a:rPr lang="en-GB" sz="1600" b="1" dirty="0">
                <a:latin typeface="Bariol" panose="02000506040000020003" pitchFamily="2" charset="0"/>
              </a:rPr>
              <a:t>PSHE Association Programme of Study</a:t>
            </a:r>
          </a:p>
          <a:p>
            <a:endParaRPr lang="en-GB" sz="1600" dirty="0">
              <a:latin typeface="Bariol" panose="02000506040000020003" pitchFamily="2" charset="0"/>
            </a:endParaRPr>
          </a:p>
          <a:p>
            <a:r>
              <a:rPr lang="en-GB" sz="1600" b="1" dirty="0">
                <a:latin typeface="Bariol" panose="02000506040000020003" pitchFamily="2" charset="0"/>
              </a:rPr>
              <a:t>Living in the Wider World</a:t>
            </a:r>
          </a:p>
          <a:p>
            <a:r>
              <a:rPr lang="en-GB" sz="1600" dirty="0">
                <a:latin typeface="Bariol" panose="02000506040000020003" pitchFamily="2" charset="0"/>
              </a:rPr>
              <a:t>KS3	L20, L21, L27,  </a:t>
            </a:r>
          </a:p>
          <a:p>
            <a:r>
              <a:rPr lang="en-GB" sz="1600" dirty="0">
                <a:latin typeface="Bariol" panose="02000506040000020003" pitchFamily="2" charset="0"/>
              </a:rPr>
              <a:t>KS4	L22, L23, L25, L26</a:t>
            </a:r>
          </a:p>
          <a:p>
            <a:endParaRPr lang="en-US" sz="1600" b="1" dirty="0">
              <a:latin typeface="Bariol" panose="02000506040000020003" pitchFamily="2" charset="0"/>
            </a:endParaRPr>
          </a:p>
          <a:p>
            <a:r>
              <a:rPr lang="en-US" sz="1600" b="1" dirty="0">
                <a:latin typeface="Bariol" panose="02000506040000020003" pitchFamily="2" charset="0"/>
              </a:rPr>
              <a:t>Preparation</a:t>
            </a:r>
          </a:p>
          <a:p>
            <a:r>
              <a:rPr lang="en-US" sz="1600" dirty="0">
                <a:latin typeface="Bariol" panose="02000506040000020003" pitchFamily="2" charset="0"/>
              </a:rPr>
              <a:t>As an optional pre-task learners will </a:t>
            </a:r>
            <a:br>
              <a:rPr lang="en-US" sz="1600" dirty="0">
                <a:latin typeface="Bariol" panose="02000506040000020003" pitchFamily="2" charset="0"/>
              </a:rPr>
            </a:br>
            <a:r>
              <a:rPr lang="en-US" sz="1600" dirty="0">
                <a:latin typeface="Bariol" panose="02000506040000020003" pitchFamily="2" charset="0"/>
              </a:rPr>
              <a:t>look closely at the adverts they encounter online (see slide 4). </a:t>
            </a:r>
            <a:br>
              <a:rPr lang="en-US" sz="1600" dirty="0">
                <a:latin typeface="Bariol" panose="02000506040000020003" pitchFamily="2" charset="0"/>
              </a:rPr>
            </a:br>
            <a:endParaRPr lang="en-US" sz="1600" dirty="0">
              <a:latin typeface="Bariol" panose="02000506040000020003" pitchFamily="2" charset="0"/>
            </a:endParaRPr>
          </a:p>
        </p:txBody>
      </p:sp>
    </p:spTree>
    <p:extLst>
      <p:ext uri="{BB962C8B-B14F-4D97-AF65-F5344CB8AC3E}">
        <p14:creationId xmlns:p14="http://schemas.microsoft.com/office/powerpoint/2010/main" val="2461532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2EE95-985F-4B44-A40A-992A792C7CC2}"/>
              </a:ext>
            </a:extLst>
          </p:cNvPr>
          <p:cNvSpPr>
            <a:spLocks noGrp="1"/>
          </p:cNvSpPr>
          <p:nvPr>
            <p:ph type="ctrTitle"/>
          </p:nvPr>
        </p:nvSpPr>
        <p:spPr>
          <a:xfrm>
            <a:off x="234779" y="596203"/>
            <a:ext cx="10070756" cy="422738"/>
          </a:xfrm>
        </p:spPr>
        <p:txBody>
          <a:bodyPr>
            <a:normAutofit fontScale="90000"/>
          </a:bodyPr>
          <a:lstStyle/>
          <a:p>
            <a:r>
              <a:rPr lang="en-GB" dirty="0"/>
              <a:t>Learning outcomes</a:t>
            </a:r>
          </a:p>
        </p:txBody>
      </p:sp>
      <p:sp>
        <p:nvSpPr>
          <p:cNvPr id="5" name="Oval 4">
            <a:extLst>
              <a:ext uri="{FF2B5EF4-FFF2-40B4-BE49-F238E27FC236}">
                <a16:creationId xmlns:a16="http://schemas.microsoft.com/office/drawing/2014/main" id="{C0261D5B-28D8-4E4B-8BD4-5372D830819D}"/>
              </a:ext>
            </a:extLst>
          </p:cNvPr>
          <p:cNvSpPr/>
          <p:nvPr/>
        </p:nvSpPr>
        <p:spPr>
          <a:xfrm>
            <a:off x="416254" y="2190869"/>
            <a:ext cx="2382708" cy="2375351"/>
          </a:xfrm>
          <a:prstGeom prst="ellipse">
            <a:avLst/>
          </a:prstGeom>
          <a:solidFill>
            <a:srgbClr val="FF9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3098F44-AEED-7447-A525-82304F690653}"/>
              </a:ext>
            </a:extLst>
          </p:cNvPr>
          <p:cNvSpPr/>
          <p:nvPr/>
        </p:nvSpPr>
        <p:spPr>
          <a:xfrm>
            <a:off x="682208" y="2551837"/>
            <a:ext cx="1850801" cy="1754326"/>
          </a:xfrm>
          <a:prstGeom prst="rect">
            <a:avLst/>
          </a:prstGeom>
        </p:spPr>
        <p:txBody>
          <a:bodyPr wrap="square">
            <a:spAutoFit/>
          </a:bodyPr>
          <a:lstStyle/>
          <a:p>
            <a:pPr algn="ctr">
              <a:spcAft>
                <a:spcPts val="1200"/>
              </a:spcAft>
            </a:pPr>
            <a:r>
              <a:rPr lang="en-US" dirty="0">
                <a:solidFill>
                  <a:schemeClr val="bg1"/>
                </a:solidFill>
                <a:latin typeface="Bariol" panose="02000506040000020003" pitchFamily="2" charset="0"/>
                <a:ea typeface="Arial" charset="0"/>
                <a:cs typeface="Arial" charset="0"/>
              </a:rPr>
              <a:t>Understand </a:t>
            </a:r>
            <a:br>
              <a:rPr lang="en-US" dirty="0">
                <a:solidFill>
                  <a:schemeClr val="bg1"/>
                </a:solidFill>
                <a:latin typeface="Bariol" panose="02000506040000020003" pitchFamily="2" charset="0"/>
                <a:ea typeface="Arial" charset="0"/>
                <a:cs typeface="Arial" charset="0"/>
              </a:rPr>
            </a:br>
            <a:r>
              <a:rPr lang="en-US" dirty="0">
                <a:solidFill>
                  <a:schemeClr val="bg1"/>
                </a:solidFill>
                <a:latin typeface="Bariol" panose="02000506040000020003" pitchFamily="2" charset="0"/>
                <a:ea typeface="Arial" charset="0"/>
                <a:cs typeface="Arial" charset="0"/>
              </a:rPr>
              <a:t>that digital advertising can fund free online content and services</a:t>
            </a:r>
          </a:p>
        </p:txBody>
      </p:sp>
      <p:sp>
        <p:nvSpPr>
          <p:cNvPr id="7" name="Oval 6">
            <a:extLst>
              <a:ext uri="{FF2B5EF4-FFF2-40B4-BE49-F238E27FC236}">
                <a16:creationId xmlns:a16="http://schemas.microsoft.com/office/drawing/2014/main" id="{8F1504A1-B2EF-5048-8BCC-CA514792F9BF}"/>
              </a:ext>
            </a:extLst>
          </p:cNvPr>
          <p:cNvSpPr/>
          <p:nvPr/>
        </p:nvSpPr>
        <p:spPr>
          <a:xfrm>
            <a:off x="2519202" y="4155335"/>
            <a:ext cx="2382708" cy="2375351"/>
          </a:xfrm>
          <a:prstGeom prst="ellipse">
            <a:avLst/>
          </a:prstGeom>
          <a:solidFill>
            <a:srgbClr val="FF9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093354D-811E-3345-93B4-4F1582419080}"/>
              </a:ext>
            </a:extLst>
          </p:cNvPr>
          <p:cNvSpPr/>
          <p:nvPr/>
        </p:nvSpPr>
        <p:spPr>
          <a:xfrm>
            <a:off x="2650857" y="4681283"/>
            <a:ext cx="2086928" cy="1477328"/>
          </a:xfrm>
          <a:prstGeom prst="rect">
            <a:avLst/>
          </a:prstGeom>
        </p:spPr>
        <p:txBody>
          <a:bodyPr wrap="square">
            <a:spAutoFit/>
          </a:bodyPr>
          <a:lstStyle/>
          <a:p>
            <a:pPr lvl="0" algn="ctr">
              <a:buClr>
                <a:srgbClr val="FFFFFF"/>
              </a:buClr>
              <a:buSzPts val="2200"/>
            </a:pPr>
            <a:r>
              <a:rPr lang="en-US" dirty="0">
                <a:solidFill>
                  <a:schemeClr val="bg1"/>
                </a:solidFill>
                <a:latin typeface="Bariol" panose="02000506040000020003" pitchFamily="2" charset="0"/>
                <a:cs typeface="Arial" charset="0"/>
                <a:sym typeface="Arial"/>
              </a:rPr>
              <a:t>Explain how and </a:t>
            </a:r>
            <a:br>
              <a:rPr lang="en-US" dirty="0">
                <a:solidFill>
                  <a:schemeClr val="bg1"/>
                </a:solidFill>
                <a:latin typeface="Bariol" panose="02000506040000020003" pitchFamily="2" charset="0"/>
                <a:cs typeface="Arial" charset="0"/>
                <a:sym typeface="Arial"/>
              </a:rPr>
            </a:br>
            <a:r>
              <a:rPr lang="en-US" dirty="0">
                <a:solidFill>
                  <a:schemeClr val="bg1"/>
                </a:solidFill>
                <a:latin typeface="Bariol" panose="02000506040000020003" pitchFamily="2" charset="0"/>
                <a:cs typeface="Arial" charset="0"/>
                <a:sym typeface="Arial"/>
              </a:rPr>
              <a:t>why our online data can be used to show us interest-based adverts</a:t>
            </a:r>
          </a:p>
        </p:txBody>
      </p:sp>
      <p:sp>
        <p:nvSpPr>
          <p:cNvPr id="9" name="Oval 8">
            <a:extLst>
              <a:ext uri="{FF2B5EF4-FFF2-40B4-BE49-F238E27FC236}">
                <a16:creationId xmlns:a16="http://schemas.microsoft.com/office/drawing/2014/main" id="{70439BDD-682D-E640-B79B-3D4F2A758AB6}"/>
              </a:ext>
            </a:extLst>
          </p:cNvPr>
          <p:cNvSpPr/>
          <p:nvPr/>
        </p:nvSpPr>
        <p:spPr>
          <a:xfrm>
            <a:off x="4217951" y="1850853"/>
            <a:ext cx="2745660" cy="2737182"/>
          </a:xfrm>
          <a:prstGeom prst="ellipse">
            <a:avLst/>
          </a:prstGeom>
          <a:solidFill>
            <a:srgbClr val="FF9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AEA31B6-31EE-DE4A-98BB-3906D647F481}"/>
              </a:ext>
            </a:extLst>
          </p:cNvPr>
          <p:cNvSpPr/>
          <p:nvPr/>
        </p:nvSpPr>
        <p:spPr>
          <a:xfrm>
            <a:off x="4437951" y="2422240"/>
            <a:ext cx="2394925" cy="1754326"/>
          </a:xfrm>
          <a:prstGeom prst="rect">
            <a:avLst/>
          </a:prstGeom>
        </p:spPr>
        <p:txBody>
          <a:bodyPr wrap="square">
            <a:spAutoFit/>
          </a:bodyPr>
          <a:lstStyle/>
          <a:p>
            <a:pPr algn="ctr">
              <a:spcAft>
                <a:spcPts val="1200"/>
              </a:spcAft>
            </a:pPr>
            <a:r>
              <a:rPr lang="en-US" dirty="0">
                <a:solidFill>
                  <a:schemeClr val="bg1"/>
                </a:solidFill>
                <a:latin typeface="Bariol" panose="02000506040000020003" pitchFamily="2" charset="0"/>
                <a:cs typeface="Arial" charset="0"/>
              </a:rPr>
              <a:t>Learn how to manage the interest-based adverts we see using the AdChoices icon and </a:t>
            </a:r>
            <a:r>
              <a:rPr lang="en-US" dirty="0" err="1">
                <a:solidFill>
                  <a:schemeClr val="bg1"/>
                </a:solidFill>
                <a:latin typeface="Bariol" panose="02000506040000020003" pitchFamily="2" charset="0"/>
                <a:cs typeface="Arial" charset="0"/>
              </a:rPr>
              <a:t>YourOnlineChoices</a:t>
            </a:r>
            <a:r>
              <a:rPr lang="en-US" dirty="0">
                <a:solidFill>
                  <a:schemeClr val="bg1"/>
                </a:solidFill>
                <a:latin typeface="Bariol" panose="02000506040000020003" pitchFamily="2" charset="0"/>
                <a:cs typeface="Arial" charset="0"/>
              </a:rPr>
              <a:t> website</a:t>
            </a:r>
          </a:p>
        </p:txBody>
      </p:sp>
      <p:pic>
        <p:nvPicPr>
          <p:cNvPr id="12" name="Picture 11">
            <a:extLst>
              <a:ext uri="{FF2B5EF4-FFF2-40B4-BE49-F238E27FC236}">
                <a16:creationId xmlns:a16="http://schemas.microsoft.com/office/drawing/2014/main" id="{2258560D-2E8B-9A45-A9EE-0B10712E4035}"/>
              </a:ext>
            </a:extLst>
          </p:cNvPr>
          <p:cNvPicPr>
            <a:picLocks/>
          </p:cNvPicPr>
          <p:nvPr/>
        </p:nvPicPr>
        <p:blipFill rotWithShape="1">
          <a:blip r:embed="rId3">
            <a:extLst>
              <a:ext uri="{28A0092B-C50C-407E-A947-70E740481C1C}">
                <a14:useLocalDpi xmlns:a14="http://schemas.microsoft.com/office/drawing/2010/main" val="0"/>
              </a:ext>
            </a:extLst>
          </a:blip>
          <a:srcRect l="106" t="5437" r="9234" b="3903"/>
          <a:stretch/>
        </p:blipFill>
        <p:spPr>
          <a:xfrm>
            <a:off x="7029172" y="0"/>
            <a:ext cx="5162827" cy="4488050"/>
          </a:xfrm>
          <a:custGeom>
            <a:avLst/>
            <a:gdLst>
              <a:gd name="connsiteX0" fmla="*/ 4525 w 5981700"/>
              <a:gd name="connsiteY0" fmla="*/ 0 h 4608756"/>
              <a:gd name="connsiteX1" fmla="*/ 5981700 w 5981700"/>
              <a:gd name="connsiteY1" fmla="*/ 0 h 4608756"/>
              <a:gd name="connsiteX2" fmla="*/ 5981700 w 5981700"/>
              <a:gd name="connsiteY2" fmla="*/ 4328248 h 4608756"/>
              <a:gd name="connsiteX3" fmla="*/ 5952007 w 5981700"/>
              <a:gd name="connsiteY3" fmla="*/ 4339957 h 4608756"/>
              <a:gd name="connsiteX4" fmla="*/ 4429125 w 5981700"/>
              <a:gd name="connsiteY4" fmla="*/ 4608756 h 4608756"/>
              <a:gd name="connsiteX5" fmla="*/ 0 w 5981700"/>
              <a:gd name="connsiteY5" fmla="*/ 178956 h 4608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1700" h="4608756">
                <a:moveTo>
                  <a:pt x="4525" y="0"/>
                </a:moveTo>
                <a:lnTo>
                  <a:pt x="5981700" y="0"/>
                </a:lnTo>
                <a:lnTo>
                  <a:pt x="5981700" y="4328248"/>
                </a:lnTo>
                <a:lnTo>
                  <a:pt x="5952007" y="4339957"/>
                </a:lnTo>
                <a:cubicBezTo>
                  <a:pt x="5477148" y="4513853"/>
                  <a:pt x="4964218" y="4608756"/>
                  <a:pt x="4429125" y="4608756"/>
                </a:cubicBezTo>
                <a:cubicBezTo>
                  <a:pt x="1982988" y="4608756"/>
                  <a:pt x="0" y="2625467"/>
                  <a:pt x="0" y="178956"/>
                </a:cubicBezTo>
                <a:close/>
              </a:path>
            </a:pathLst>
          </a:custGeom>
          <a:blipFill>
            <a:blip r:embed="rId4" cstate="screen">
              <a:extLst>
                <a:ext uri="{28A0092B-C50C-407E-A947-70E740481C1C}">
                  <a14:useLocalDpi xmlns:a14="http://schemas.microsoft.com/office/drawing/2010/main"/>
                </a:ext>
              </a:extLst>
            </a:blip>
            <a:stretch>
              <a:fillRect b="4588"/>
            </a:stretch>
          </a:blipFill>
        </p:spPr>
      </p:pic>
    </p:spTree>
    <p:extLst>
      <p:ext uri="{BB962C8B-B14F-4D97-AF65-F5344CB8AC3E}">
        <p14:creationId xmlns:p14="http://schemas.microsoft.com/office/powerpoint/2010/main" val="3271257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48474-21C5-474F-8681-858869E9B6D0}"/>
              </a:ext>
            </a:extLst>
          </p:cNvPr>
          <p:cNvSpPr>
            <a:spLocks noGrp="1"/>
          </p:cNvSpPr>
          <p:nvPr>
            <p:ph type="ctrTitle"/>
          </p:nvPr>
        </p:nvSpPr>
        <p:spPr/>
        <p:txBody>
          <a:bodyPr>
            <a:normAutofit fontScale="90000"/>
          </a:bodyPr>
          <a:lstStyle/>
          <a:p>
            <a:r>
              <a:rPr lang="en-GB" dirty="0"/>
              <a:t>Linking your browsing activity to adverts</a:t>
            </a:r>
          </a:p>
        </p:txBody>
      </p:sp>
      <p:grpSp>
        <p:nvGrpSpPr>
          <p:cNvPr id="4" name="Group 3">
            <a:extLst>
              <a:ext uri="{FF2B5EF4-FFF2-40B4-BE49-F238E27FC236}">
                <a16:creationId xmlns:a16="http://schemas.microsoft.com/office/drawing/2014/main" id="{1E2201B8-D6B2-AA49-A9A4-91B344AD7232}"/>
              </a:ext>
            </a:extLst>
          </p:cNvPr>
          <p:cNvGrpSpPr/>
          <p:nvPr/>
        </p:nvGrpSpPr>
        <p:grpSpPr>
          <a:xfrm>
            <a:off x="4488193" y="1499591"/>
            <a:ext cx="7477668" cy="5352679"/>
            <a:chOff x="4488193" y="1499591"/>
            <a:chExt cx="7477668" cy="5352679"/>
          </a:xfrm>
        </p:grpSpPr>
        <p:sp>
          <p:nvSpPr>
            <p:cNvPr id="3" name="Rectangle 2">
              <a:extLst>
                <a:ext uri="{FF2B5EF4-FFF2-40B4-BE49-F238E27FC236}">
                  <a16:creationId xmlns:a16="http://schemas.microsoft.com/office/drawing/2014/main" id="{EEAD30A8-2B28-604B-95EC-AB442F3920C9}"/>
                </a:ext>
              </a:extLst>
            </p:cNvPr>
            <p:cNvSpPr/>
            <p:nvPr/>
          </p:nvSpPr>
          <p:spPr>
            <a:xfrm>
              <a:off x="5196495" y="2318056"/>
              <a:ext cx="6413058" cy="3591588"/>
            </a:xfrm>
            <a:prstGeom prst="rect">
              <a:avLst/>
            </a:prstGeom>
            <a:solidFill>
              <a:srgbClr val="DCDC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A picture containing computer, clock, room&#10;&#10;Description automatically generated">
              <a:extLst>
                <a:ext uri="{FF2B5EF4-FFF2-40B4-BE49-F238E27FC236}">
                  <a16:creationId xmlns:a16="http://schemas.microsoft.com/office/drawing/2014/main" id="{79292D57-39DE-1941-984A-65C0AFED98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8193" y="1499591"/>
              <a:ext cx="7477668" cy="5352679"/>
            </a:xfrm>
            <a:prstGeom prst="rect">
              <a:avLst/>
            </a:prstGeom>
          </p:spPr>
        </p:pic>
      </p:grpSp>
      <p:grpSp>
        <p:nvGrpSpPr>
          <p:cNvPr id="21" name="Group 20">
            <a:extLst>
              <a:ext uri="{FF2B5EF4-FFF2-40B4-BE49-F238E27FC236}">
                <a16:creationId xmlns:a16="http://schemas.microsoft.com/office/drawing/2014/main" id="{88BBE5BB-68E5-9643-935A-000469A3AF3F}"/>
              </a:ext>
            </a:extLst>
          </p:cNvPr>
          <p:cNvGrpSpPr/>
          <p:nvPr/>
        </p:nvGrpSpPr>
        <p:grpSpPr>
          <a:xfrm rot="16200000">
            <a:off x="1255407" y="779284"/>
            <a:ext cx="1428636" cy="3244541"/>
            <a:chOff x="2301449" y="2914935"/>
            <a:chExt cx="1428636" cy="3244541"/>
          </a:xfrm>
          <a:solidFill>
            <a:srgbClr val="FF9014"/>
          </a:solidFill>
        </p:grpSpPr>
        <p:sp>
          <p:nvSpPr>
            <p:cNvPr id="28" name="Rounded Rectangle 27">
              <a:extLst>
                <a:ext uri="{FF2B5EF4-FFF2-40B4-BE49-F238E27FC236}">
                  <a16:creationId xmlns:a16="http://schemas.microsoft.com/office/drawing/2014/main" id="{80D1EE6C-6D48-F74D-99F1-54055FBE5D9A}"/>
                </a:ext>
              </a:extLst>
            </p:cNvPr>
            <p:cNvSpPr/>
            <p:nvPr/>
          </p:nvSpPr>
          <p:spPr>
            <a:xfrm>
              <a:off x="2422197" y="2914935"/>
              <a:ext cx="1307888" cy="324454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DCD7"/>
                </a:solidFill>
              </a:endParaRPr>
            </a:p>
          </p:txBody>
        </p:sp>
        <p:sp>
          <p:nvSpPr>
            <p:cNvPr id="35" name="Triangle 34">
              <a:extLst>
                <a:ext uri="{FF2B5EF4-FFF2-40B4-BE49-F238E27FC236}">
                  <a16:creationId xmlns:a16="http://schemas.microsoft.com/office/drawing/2014/main" id="{D8B3BE34-86DC-EA49-850D-D745740A3B3F}"/>
                </a:ext>
              </a:extLst>
            </p:cNvPr>
            <p:cNvSpPr/>
            <p:nvPr/>
          </p:nvSpPr>
          <p:spPr>
            <a:xfrm rot="16200000">
              <a:off x="2280804" y="4235469"/>
              <a:ext cx="208887" cy="16759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4960E854-020A-7248-ABEF-99DC6FA3AC45}"/>
              </a:ext>
            </a:extLst>
          </p:cNvPr>
          <p:cNvSpPr txBox="1"/>
          <p:nvPr/>
        </p:nvSpPr>
        <p:spPr>
          <a:xfrm>
            <a:off x="516790" y="1830475"/>
            <a:ext cx="2924602" cy="1015663"/>
          </a:xfrm>
          <a:prstGeom prst="rect">
            <a:avLst/>
          </a:prstGeom>
          <a:noFill/>
        </p:spPr>
        <p:txBody>
          <a:bodyPr wrap="square" rtlCol="0">
            <a:spAutoFit/>
          </a:bodyPr>
          <a:lstStyle/>
          <a:p>
            <a:r>
              <a:rPr lang="en-GB" sz="2000" dirty="0">
                <a:solidFill>
                  <a:schemeClr val="tx1">
                    <a:lumMod val="85000"/>
                    <a:lumOff val="15000"/>
                  </a:schemeClr>
                </a:solidFill>
                <a:latin typeface="Bariol" panose="02000506040000020003" pitchFamily="2" charset="0"/>
                <a:cs typeface="Arial" charset="0"/>
              </a:rPr>
              <a:t>If you browsed online last week, what kind of adverts did you see?</a:t>
            </a:r>
          </a:p>
        </p:txBody>
      </p:sp>
      <p:grpSp>
        <p:nvGrpSpPr>
          <p:cNvPr id="37" name="Group 36">
            <a:extLst>
              <a:ext uri="{FF2B5EF4-FFF2-40B4-BE49-F238E27FC236}">
                <a16:creationId xmlns:a16="http://schemas.microsoft.com/office/drawing/2014/main" id="{2A873E1A-49B9-DB4E-B512-D1518E0483D7}"/>
              </a:ext>
            </a:extLst>
          </p:cNvPr>
          <p:cNvGrpSpPr/>
          <p:nvPr/>
        </p:nvGrpSpPr>
        <p:grpSpPr>
          <a:xfrm rot="16200000">
            <a:off x="1437471" y="4479780"/>
            <a:ext cx="962846" cy="2804208"/>
            <a:chOff x="2301449" y="2917164"/>
            <a:chExt cx="962846" cy="2804208"/>
          </a:xfrm>
          <a:solidFill>
            <a:srgbClr val="FF9014"/>
          </a:solidFill>
        </p:grpSpPr>
        <p:sp>
          <p:nvSpPr>
            <p:cNvPr id="38" name="Rounded Rectangle 37">
              <a:extLst>
                <a:ext uri="{FF2B5EF4-FFF2-40B4-BE49-F238E27FC236}">
                  <a16:creationId xmlns:a16="http://schemas.microsoft.com/office/drawing/2014/main" id="{A2628B17-E997-CB42-8383-C0685F87B1C7}"/>
                </a:ext>
              </a:extLst>
            </p:cNvPr>
            <p:cNvSpPr/>
            <p:nvPr/>
          </p:nvSpPr>
          <p:spPr>
            <a:xfrm>
              <a:off x="2422197" y="2917164"/>
              <a:ext cx="842098" cy="280420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DCD7"/>
                </a:solidFill>
              </a:endParaRPr>
            </a:p>
          </p:txBody>
        </p:sp>
        <p:sp>
          <p:nvSpPr>
            <p:cNvPr id="39" name="Triangle 38">
              <a:extLst>
                <a:ext uri="{FF2B5EF4-FFF2-40B4-BE49-F238E27FC236}">
                  <a16:creationId xmlns:a16="http://schemas.microsoft.com/office/drawing/2014/main" id="{121B7114-EF1F-0646-8299-2C251BC7BA81}"/>
                </a:ext>
              </a:extLst>
            </p:cNvPr>
            <p:cNvSpPr/>
            <p:nvPr/>
          </p:nvSpPr>
          <p:spPr>
            <a:xfrm rot="16200000">
              <a:off x="2280804" y="4235469"/>
              <a:ext cx="208887" cy="16759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a:extLst>
              <a:ext uri="{FF2B5EF4-FFF2-40B4-BE49-F238E27FC236}">
                <a16:creationId xmlns:a16="http://schemas.microsoft.com/office/drawing/2014/main" id="{BE899047-8D21-0348-A717-BDC622A4F708}"/>
              </a:ext>
            </a:extLst>
          </p:cNvPr>
          <p:cNvSpPr txBox="1"/>
          <p:nvPr/>
        </p:nvSpPr>
        <p:spPr>
          <a:xfrm>
            <a:off x="645353" y="5593302"/>
            <a:ext cx="2639334" cy="400110"/>
          </a:xfrm>
          <a:prstGeom prst="rect">
            <a:avLst/>
          </a:prstGeom>
          <a:noFill/>
        </p:spPr>
        <p:txBody>
          <a:bodyPr wrap="square" rtlCol="0">
            <a:spAutoFit/>
          </a:bodyPr>
          <a:lstStyle/>
          <a:p>
            <a:r>
              <a:rPr lang="en-GB" sz="2000" dirty="0">
                <a:latin typeface="Bariol" panose="02000506040000020003" pitchFamily="2" charset="0"/>
                <a:cs typeface="Arial" charset="0"/>
              </a:rPr>
              <a:t>If so, why might that be?</a:t>
            </a:r>
          </a:p>
        </p:txBody>
      </p:sp>
      <p:grpSp>
        <p:nvGrpSpPr>
          <p:cNvPr id="41" name="Group 40">
            <a:extLst>
              <a:ext uri="{FF2B5EF4-FFF2-40B4-BE49-F238E27FC236}">
                <a16:creationId xmlns:a16="http://schemas.microsoft.com/office/drawing/2014/main" id="{E3ED5334-396A-8047-BFB8-C225C3577EB8}"/>
              </a:ext>
            </a:extLst>
          </p:cNvPr>
          <p:cNvGrpSpPr/>
          <p:nvPr/>
        </p:nvGrpSpPr>
        <p:grpSpPr>
          <a:xfrm rot="16200000">
            <a:off x="2205823" y="2303281"/>
            <a:ext cx="1455068" cy="3909771"/>
            <a:chOff x="2422197" y="3084272"/>
            <a:chExt cx="1455068" cy="3909771"/>
          </a:xfrm>
          <a:solidFill>
            <a:srgbClr val="DCDCD7"/>
          </a:solidFill>
        </p:grpSpPr>
        <p:sp>
          <p:nvSpPr>
            <p:cNvPr id="42" name="Rounded Rectangle 41">
              <a:extLst>
                <a:ext uri="{FF2B5EF4-FFF2-40B4-BE49-F238E27FC236}">
                  <a16:creationId xmlns:a16="http://schemas.microsoft.com/office/drawing/2014/main" id="{7CB0F389-2F93-3147-99F0-E7276FFCB1AB}"/>
                </a:ext>
              </a:extLst>
            </p:cNvPr>
            <p:cNvSpPr/>
            <p:nvPr/>
          </p:nvSpPr>
          <p:spPr>
            <a:xfrm>
              <a:off x="2422197" y="3084272"/>
              <a:ext cx="1455068" cy="3746752"/>
            </a:xfrm>
            <a:prstGeom prst="roundRect">
              <a:avLst/>
            </a:prstGeom>
            <a:solidFill>
              <a:srgbClr val="718F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DCD7"/>
                </a:solidFill>
              </a:endParaRPr>
            </a:p>
          </p:txBody>
        </p:sp>
        <p:sp>
          <p:nvSpPr>
            <p:cNvPr id="43" name="Triangle 42">
              <a:extLst>
                <a:ext uri="{FF2B5EF4-FFF2-40B4-BE49-F238E27FC236}">
                  <a16:creationId xmlns:a16="http://schemas.microsoft.com/office/drawing/2014/main" id="{694C3E04-C85B-8143-85AF-F898BAC10774}"/>
                </a:ext>
              </a:extLst>
            </p:cNvPr>
            <p:cNvSpPr/>
            <p:nvPr/>
          </p:nvSpPr>
          <p:spPr>
            <a:xfrm rot="10586796">
              <a:off x="2995899" y="6826445"/>
              <a:ext cx="208887" cy="167598"/>
            </a:xfrm>
            <a:prstGeom prst="triangle">
              <a:avLst/>
            </a:prstGeom>
            <a:solidFill>
              <a:srgbClr val="718F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TextBox 43">
            <a:extLst>
              <a:ext uri="{FF2B5EF4-FFF2-40B4-BE49-F238E27FC236}">
                <a16:creationId xmlns:a16="http://schemas.microsoft.com/office/drawing/2014/main" id="{04385C38-8802-3347-A01D-6133DE7CDA60}"/>
              </a:ext>
            </a:extLst>
          </p:cNvPr>
          <p:cNvSpPr txBox="1"/>
          <p:nvPr/>
        </p:nvSpPr>
        <p:spPr>
          <a:xfrm>
            <a:off x="1147805" y="3734905"/>
            <a:ext cx="3746750" cy="1015663"/>
          </a:xfrm>
          <a:prstGeom prst="rect">
            <a:avLst/>
          </a:prstGeom>
          <a:noFill/>
        </p:spPr>
        <p:txBody>
          <a:bodyPr wrap="square" rtlCol="0">
            <a:spAutoFit/>
          </a:bodyPr>
          <a:lstStyle/>
          <a:p>
            <a:r>
              <a:rPr lang="en-GB" sz="2000" dirty="0">
                <a:solidFill>
                  <a:schemeClr val="bg1"/>
                </a:solidFill>
                <a:latin typeface="Bariol" panose="02000506040000020003" pitchFamily="2" charset="0"/>
                <a:cs typeface="Arial" charset="0"/>
              </a:rPr>
              <a:t>Were there any connections between these adverts and what you have searched for online? </a:t>
            </a:r>
          </a:p>
        </p:txBody>
      </p:sp>
    </p:spTree>
    <p:extLst>
      <p:ext uri="{BB962C8B-B14F-4D97-AF65-F5344CB8AC3E}">
        <p14:creationId xmlns:p14="http://schemas.microsoft.com/office/powerpoint/2010/main" val="2265451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FD417998-99B0-6F49-A89F-C443F5387747}"/>
              </a:ext>
            </a:extLst>
          </p:cNvPr>
          <p:cNvGrpSpPr/>
          <p:nvPr/>
        </p:nvGrpSpPr>
        <p:grpSpPr>
          <a:xfrm>
            <a:off x="314126" y="1972843"/>
            <a:ext cx="659130" cy="659130"/>
            <a:chOff x="27122" y="1121117"/>
            <a:chExt cx="659130" cy="659130"/>
          </a:xfrm>
        </p:grpSpPr>
        <p:sp>
          <p:nvSpPr>
            <p:cNvPr id="29" name="Oval 28">
              <a:extLst>
                <a:ext uri="{FF2B5EF4-FFF2-40B4-BE49-F238E27FC236}">
                  <a16:creationId xmlns:a16="http://schemas.microsoft.com/office/drawing/2014/main" id="{BDDEA897-3633-F545-B9AD-0C99857A7E99}"/>
                </a:ext>
              </a:extLst>
            </p:cNvPr>
            <p:cNvSpPr/>
            <p:nvPr/>
          </p:nvSpPr>
          <p:spPr>
            <a:xfrm>
              <a:off x="27122" y="1121117"/>
              <a:ext cx="659130" cy="659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B8E2ABC7-743D-124B-AA11-C3CC3DE17FA5}"/>
                </a:ext>
              </a:extLst>
            </p:cNvPr>
            <p:cNvSpPr/>
            <p:nvPr/>
          </p:nvSpPr>
          <p:spPr>
            <a:xfrm>
              <a:off x="206059" y="1251455"/>
              <a:ext cx="279485" cy="400110"/>
            </a:xfrm>
            <a:prstGeom prst="rect">
              <a:avLst/>
            </a:prstGeom>
          </p:spPr>
          <p:txBody>
            <a:bodyPr wrap="square" anchor="ctr">
              <a:spAutoFit/>
            </a:bodyPr>
            <a:lstStyle/>
            <a:p>
              <a:r>
                <a:rPr lang="en-US" sz="2000" b="1" dirty="0">
                  <a:latin typeface="Bariol" panose="02000506040000020003" pitchFamily="2" charset="0"/>
                  <a:cs typeface="Arial" charset="0"/>
                  <a:sym typeface="Arial"/>
                </a:rPr>
                <a:t>1</a:t>
              </a:r>
              <a:endParaRPr lang="en-US" sz="2000" b="1" dirty="0">
                <a:latin typeface="Bariol" panose="02000506040000020003" pitchFamily="2" charset="0"/>
                <a:cs typeface="Arial" charset="0"/>
              </a:endParaRPr>
            </a:p>
          </p:txBody>
        </p:sp>
      </p:grpSp>
      <p:grpSp>
        <p:nvGrpSpPr>
          <p:cNvPr id="31" name="Group 30">
            <a:extLst>
              <a:ext uri="{FF2B5EF4-FFF2-40B4-BE49-F238E27FC236}">
                <a16:creationId xmlns:a16="http://schemas.microsoft.com/office/drawing/2014/main" id="{C4A35C11-1539-A442-8FD4-F84ABE367D9D}"/>
              </a:ext>
            </a:extLst>
          </p:cNvPr>
          <p:cNvGrpSpPr/>
          <p:nvPr/>
        </p:nvGrpSpPr>
        <p:grpSpPr>
          <a:xfrm>
            <a:off x="1212590" y="1594386"/>
            <a:ext cx="9326681" cy="1467973"/>
            <a:chOff x="2305062" y="3297581"/>
            <a:chExt cx="9326681" cy="1467973"/>
          </a:xfrm>
          <a:solidFill>
            <a:srgbClr val="FF9014"/>
          </a:solidFill>
        </p:grpSpPr>
        <p:sp>
          <p:nvSpPr>
            <p:cNvPr id="32" name="Rounded Rectangle 31">
              <a:extLst>
                <a:ext uri="{FF2B5EF4-FFF2-40B4-BE49-F238E27FC236}">
                  <a16:creationId xmlns:a16="http://schemas.microsoft.com/office/drawing/2014/main" id="{257AD6F8-8BAA-3E4C-83A2-004581DE7356}"/>
                </a:ext>
              </a:extLst>
            </p:cNvPr>
            <p:cNvSpPr/>
            <p:nvPr/>
          </p:nvSpPr>
          <p:spPr>
            <a:xfrm>
              <a:off x="2422196" y="3297581"/>
              <a:ext cx="9209547" cy="146797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riangle 32">
              <a:extLst>
                <a:ext uri="{FF2B5EF4-FFF2-40B4-BE49-F238E27FC236}">
                  <a16:creationId xmlns:a16="http://schemas.microsoft.com/office/drawing/2014/main" id="{D0475F0D-819D-6A44-A9FC-A6F746DFD2A9}"/>
                </a:ext>
              </a:extLst>
            </p:cNvPr>
            <p:cNvSpPr/>
            <p:nvPr/>
          </p:nvSpPr>
          <p:spPr>
            <a:xfrm rot="16200000">
              <a:off x="2284417" y="3943061"/>
              <a:ext cx="208887" cy="16759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61107B33-2CD1-6348-834A-29D83FCA1ABA}"/>
              </a:ext>
            </a:extLst>
          </p:cNvPr>
          <p:cNvSpPr txBox="1"/>
          <p:nvPr/>
        </p:nvSpPr>
        <p:spPr>
          <a:xfrm>
            <a:off x="10854813" y="2243441"/>
            <a:ext cx="184731" cy="369332"/>
          </a:xfrm>
          <a:prstGeom prst="rect">
            <a:avLst/>
          </a:prstGeom>
          <a:noFill/>
        </p:spPr>
        <p:txBody>
          <a:bodyPr wrap="none" rtlCol="0">
            <a:spAutoFit/>
          </a:bodyPr>
          <a:lstStyle/>
          <a:p>
            <a:endParaRPr lang="en-US" dirty="0"/>
          </a:p>
        </p:txBody>
      </p:sp>
      <p:sp>
        <p:nvSpPr>
          <p:cNvPr id="35" name="Rectangle 34">
            <a:extLst>
              <a:ext uri="{FF2B5EF4-FFF2-40B4-BE49-F238E27FC236}">
                <a16:creationId xmlns:a16="http://schemas.microsoft.com/office/drawing/2014/main" id="{FFCC795B-CDC7-9748-9335-15CE31D512E8}"/>
              </a:ext>
            </a:extLst>
          </p:cNvPr>
          <p:cNvSpPr/>
          <p:nvPr/>
        </p:nvSpPr>
        <p:spPr>
          <a:xfrm>
            <a:off x="1497323" y="1794908"/>
            <a:ext cx="9457290" cy="1077218"/>
          </a:xfrm>
          <a:prstGeom prst="rect">
            <a:avLst/>
          </a:prstGeom>
        </p:spPr>
        <p:txBody>
          <a:bodyPr wrap="square">
            <a:spAutoFit/>
          </a:bodyPr>
          <a:lstStyle/>
          <a:p>
            <a:pPr lvl="0">
              <a:buSzPts val="2200"/>
            </a:pPr>
            <a:r>
              <a:rPr lang="en-US" sz="1600" b="1" dirty="0">
                <a:solidFill>
                  <a:schemeClr val="tx1">
                    <a:lumMod val="85000"/>
                    <a:lumOff val="15000"/>
                  </a:schemeClr>
                </a:solidFill>
                <a:latin typeface="Bariol" panose="02000506040000020003" pitchFamily="2" charset="0"/>
                <a:cs typeface="Arial" charset="0"/>
                <a:sym typeface="Arial"/>
              </a:rPr>
              <a:t>How can free online content generate money? (e.g. videos, search engines, online games, news articles)</a:t>
            </a:r>
          </a:p>
          <a:p>
            <a:pPr marL="342900" indent="-342900">
              <a:buSzPct val="100000"/>
              <a:buFont typeface="+mj-lt"/>
              <a:buAutoNum type="alphaLcParenR"/>
            </a:pPr>
            <a:r>
              <a:rPr lang="en-US" sz="1600" dirty="0">
                <a:solidFill>
                  <a:schemeClr val="tx1">
                    <a:lumMod val="85000"/>
                    <a:lumOff val="15000"/>
                  </a:schemeClr>
                </a:solidFill>
                <a:latin typeface="Bariol" panose="02000506040000020003" pitchFamily="2" charset="0"/>
                <a:cs typeface="Arial" charset="0"/>
                <a:sym typeface="Arial"/>
              </a:rPr>
              <a:t>They don’t make money</a:t>
            </a:r>
          </a:p>
          <a:p>
            <a:pPr marL="342900" indent="-342900">
              <a:buSzPct val="100000"/>
              <a:buFont typeface="+mj-lt"/>
              <a:buAutoNum type="alphaLcParenR"/>
            </a:pPr>
            <a:r>
              <a:rPr lang="en-US" sz="1600" dirty="0">
                <a:solidFill>
                  <a:schemeClr val="tx1">
                    <a:lumMod val="85000"/>
                    <a:lumOff val="15000"/>
                  </a:schemeClr>
                </a:solidFill>
                <a:latin typeface="Bariol" panose="02000506040000020003" pitchFamily="2" charset="0"/>
                <a:cs typeface="Arial" charset="0"/>
                <a:sym typeface="Arial"/>
              </a:rPr>
              <a:t>From advertising</a:t>
            </a:r>
          </a:p>
          <a:p>
            <a:pPr marL="342900" indent="-342900">
              <a:buSzPct val="100000"/>
              <a:buFont typeface="+mj-lt"/>
              <a:buAutoNum type="alphaLcParenR"/>
            </a:pPr>
            <a:r>
              <a:rPr lang="en-US" sz="1600" dirty="0">
                <a:solidFill>
                  <a:schemeClr val="tx1">
                    <a:lumMod val="85000"/>
                    <a:lumOff val="15000"/>
                  </a:schemeClr>
                </a:solidFill>
                <a:latin typeface="Bariol" panose="02000506040000020003" pitchFamily="2" charset="0"/>
                <a:cs typeface="Arial" charset="0"/>
                <a:sym typeface="Arial"/>
              </a:rPr>
              <a:t>People choosing to donate money </a:t>
            </a:r>
          </a:p>
        </p:txBody>
      </p:sp>
      <p:grpSp>
        <p:nvGrpSpPr>
          <p:cNvPr id="36" name="Group 35">
            <a:extLst>
              <a:ext uri="{FF2B5EF4-FFF2-40B4-BE49-F238E27FC236}">
                <a16:creationId xmlns:a16="http://schemas.microsoft.com/office/drawing/2014/main" id="{F3CC5C6A-C5AF-D341-B5F0-7129B8D97B84}"/>
              </a:ext>
            </a:extLst>
          </p:cNvPr>
          <p:cNvGrpSpPr/>
          <p:nvPr/>
        </p:nvGrpSpPr>
        <p:grpSpPr>
          <a:xfrm>
            <a:off x="1212591" y="4909391"/>
            <a:ext cx="7436887" cy="1374274"/>
            <a:chOff x="2305062" y="3391250"/>
            <a:chExt cx="7436887" cy="1374274"/>
          </a:xfrm>
          <a:solidFill>
            <a:srgbClr val="FF9014"/>
          </a:solidFill>
        </p:grpSpPr>
        <p:sp>
          <p:nvSpPr>
            <p:cNvPr id="37" name="Rounded Rectangle 36">
              <a:extLst>
                <a:ext uri="{FF2B5EF4-FFF2-40B4-BE49-F238E27FC236}">
                  <a16:creationId xmlns:a16="http://schemas.microsoft.com/office/drawing/2014/main" id="{7C0BE280-5398-BF47-9491-A1FC3D4A236C}"/>
                </a:ext>
              </a:extLst>
            </p:cNvPr>
            <p:cNvSpPr/>
            <p:nvPr/>
          </p:nvSpPr>
          <p:spPr>
            <a:xfrm>
              <a:off x="2422196" y="3391250"/>
              <a:ext cx="7319753" cy="137427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riangle 37">
              <a:extLst>
                <a:ext uri="{FF2B5EF4-FFF2-40B4-BE49-F238E27FC236}">
                  <a16:creationId xmlns:a16="http://schemas.microsoft.com/office/drawing/2014/main" id="{A9335D66-1816-FF4C-A0A9-CC0B80912711}"/>
                </a:ext>
              </a:extLst>
            </p:cNvPr>
            <p:cNvSpPr/>
            <p:nvPr/>
          </p:nvSpPr>
          <p:spPr>
            <a:xfrm rot="16200000">
              <a:off x="2284417" y="3943061"/>
              <a:ext cx="208887" cy="16759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a:extLst>
              <a:ext uri="{FF2B5EF4-FFF2-40B4-BE49-F238E27FC236}">
                <a16:creationId xmlns:a16="http://schemas.microsoft.com/office/drawing/2014/main" id="{855FF8C2-DD94-484B-988F-A65BA68DE237}"/>
              </a:ext>
            </a:extLst>
          </p:cNvPr>
          <p:cNvSpPr/>
          <p:nvPr/>
        </p:nvSpPr>
        <p:spPr>
          <a:xfrm>
            <a:off x="1497323" y="5083552"/>
            <a:ext cx="7700542" cy="1077218"/>
          </a:xfrm>
          <a:prstGeom prst="rect">
            <a:avLst/>
          </a:prstGeom>
        </p:spPr>
        <p:txBody>
          <a:bodyPr wrap="square">
            <a:spAutoFit/>
          </a:bodyPr>
          <a:lstStyle/>
          <a:p>
            <a:pPr lvl="0">
              <a:buSzPts val="2200"/>
            </a:pPr>
            <a:r>
              <a:rPr lang="en-US" sz="1600" b="1" dirty="0">
                <a:solidFill>
                  <a:schemeClr val="tx1">
                    <a:lumMod val="85000"/>
                    <a:lumOff val="15000"/>
                  </a:schemeClr>
                </a:solidFill>
                <a:latin typeface="Bariol" panose="02000506040000020003" pitchFamily="2" charset="0"/>
                <a:cs typeface="Arial" charset="0"/>
                <a:sym typeface="Arial"/>
              </a:rPr>
              <a:t>What type of advertising do companies spend the most money on?</a:t>
            </a:r>
          </a:p>
          <a:p>
            <a:pPr marL="342900" indent="-342900">
              <a:buSzPct val="100000"/>
              <a:buFont typeface="+mj-lt"/>
              <a:buAutoNum type="alphaLcParenR"/>
            </a:pPr>
            <a:r>
              <a:rPr lang="en-US" sz="1600" dirty="0">
                <a:solidFill>
                  <a:schemeClr val="tx1">
                    <a:lumMod val="85000"/>
                    <a:lumOff val="15000"/>
                  </a:schemeClr>
                </a:solidFill>
                <a:latin typeface="Bariol" panose="02000506040000020003" pitchFamily="2" charset="0"/>
                <a:cs typeface="Arial" charset="0"/>
                <a:sym typeface="Arial"/>
              </a:rPr>
              <a:t>Billboards </a:t>
            </a:r>
          </a:p>
          <a:p>
            <a:pPr marL="342900" indent="-342900">
              <a:buSzPct val="100000"/>
              <a:buFont typeface="+mj-lt"/>
              <a:buAutoNum type="alphaLcParenR"/>
            </a:pPr>
            <a:r>
              <a:rPr lang="en-US" sz="1600" dirty="0">
                <a:solidFill>
                  <a:schemeClr val="tx1">
                    <a:lumMod val="85000"/>
                    <a:lumOff val="15000"/>
                  </a:schemeClr>
                </a:solidFill>
                <a:latin typeface="Bariol" panose="02000506040000020003" pitchFamily="2" charset="0"/>
                <a:cs typeface="Arial" charset="0"/>
                <a:sym typeface="Arial"/>
              </a:rPr>
              <a:t>Television</a:t>
            </a:r>
          </a:p>
          <a:p>
            <a:pPr marL="342900" indent="-342900">
              <a:buSzPct val="100000"/>
              <a:buFont typeface="+mj-lt"/>
              <a:buAutoNum type="alphaLcParenR"/>
            </a:pPr>
            <a:r>
              <a:rPr lang="en-US" sz="1600" dirty="0">
                <a:solidFill>
                  <a:schemeClr val="tx1">
                    <a:lumMod val="85000"/>
                    <a:lumOff val="15000"/>
                  </a:schemeClr>
                </a:solidFill>
                <a:latin typeface="Bariol" panose="02000506040000020003" pitchFamily="2" charset="0"/>
                <a:cs typeface="Arial" charset="0"/>
                <a:sym typeface="Arial"/>
              </a:rPr>
              <a:t>Digital advertising (e.g. adverts placed in search engines, websites and apps)</a:t>
            </a:r>
          </a:p>
        </p:txBody>
      </p:sp>
      <p:grpSp>
        <p:nvGrpSpPr>
          <p:cNvPr id="46" name="Group 45">
            <a:extLst>
              <a:ext uri="{FF2B5EF4-FFF2-40B4-BE49-F238E27FC236}">
                <a16:creationId xmlns:a16="http://schemas.microsoft.com/office/drawing/2014/main" id="{8ADF12CC-66E5-044C-9C65-EA7C4F96C5EA}"/>
              </a:ext>
            </a:extLst>
          </p:cNvPr>
          <p:cNvGrpSpPr/>
          <p:nvPr/>
        </p:nvGrpSpPr>
        <p:grpSpPr>
          <a:xfrm>
            <a:off x="1212592" y="3298738"/>
            <a:ext cx="5548916" cy="1374274"/>
            <a:chOff x="2305062" y="3391250"/>
            <a:chExt cx="5548916" cy="1374274"/>
          </a:xfrm>
          <a:solidFill>
            <a:srgbClr val="FF9014"/>
          </a:solidFill>
        </p:grpSpPr>
        <p:sp>
          <p:nvSpPr>
            <p:cNvPr id="47" name="Rounded Rectangle 46">
              <a:extLst>
                <a:ext uri="{FF2B5EF4-FFF2-40B4-BE49-F238E27FC236}">
                  <a16:creationId xmlns:a16="http://schemas.microsoft.com/office/drawing/2014/main" id="{83AA4F1E-5B72-B446-952E-EA7625F041FA}"/>
                </a:ext>
              </a:extLst>
            </p:cNvPr>
            <p:cNvSpPr/>
            <p:nvPr/>
          </p:nvSpPr>
          <p:spPr>
            <a:xfrm>
              <a:off x="2422196" y="3391250"/>
              <a:ext cx="5431782" cy="137427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riangle 47">
              <a:extLst>
                <a:ext uri="{FF2B5EF4-FFF2-40B4-BE49-F238E27FC236}">
                  <a16:creationId xmlns:a16="http://schemas.microsoft.com/office/drawing/2014/main" id="{EBCB8C91-D415-7D4C-9795-73534E1DDF24}"/>
                </a:ext>
              </a:extLst>
            </p:cNvPr>
            <p:cNvSpPr/>
            <p:nvPr/>
          </p:nvSpPr>
          <p:spPr>
            <a:xfrm rot="16200000">
              <a:off x="2284417" y="3943061"/>
              <a:ext cx="208887" cy="16759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Rectangle 52">
            <a:extLst>
              <a:ext uri="{FF2B5EF4-FFF2-40B4-BE49-F238E27FC236}">
                <a16:creationId xmlns:a16="http://schemas.microsoft.com/office/drawing/2014/main" id="{4A23B80B-525F-FC43-BA32-179918F7EC18}"/>
              </a:ext>
            </a:extLst>
          </p:cNvPr>
          <p:cNvSpPr/>
          <p:nvPr/>
        </p:nvSpPr>
        <p:spPr>
          <a:xfrm>
            <a:off x="1497323" y="3437214"/>
            <a:ext cx="5240654" cy="1077218"/>
          </a:xfrm>
          <a:prstGeom prst="rect">
            <a:avLst/>
          </a:prstGeom>
        </p:spPr>
        <p:txBody>
          <a:bodyPr wrap="square">
            <a:noAutofit/>
          </a:bodyPr>
          <a:lstStyle/>
          <a:p>
            <a:pPr>
              <a:buSzPts val="2200"/>
            </a:pPr>
            <a:r>
              <a:rPr lang="en-US" sz="1600" b="1" dirty="0">
                <a:solidFill>
                  <a:schemeClr val="tx1">
                    <a:lumMod val="85000"/>
                    <a:lumOff val="15000"/>
                  </a:schemeClr>
                </a:solidFill>
                <a:latin typeface="Bariol" panose="02000506040000020003" pitchFamily="2" charset="0"/>
                <a:cs typeface="Arial" charset="0"/>
                <a:sym typeface="Arial"/>
              </a:rPr>
              <a:t>How many adverts does the average person see per day?</a:t>
            </a:r>
          </a:p>
          <a:p>
            <a:pPr marL="342900" lvl="0" indent="-342900">
              <a:buSzPct val="100000"/>
              <a:buFont typeface="+mj-lt"/>
              <a:buAutoNum type="alphaLcParenR"/>
            </a:pPr>
            <a:r>
              <a:rPr lang="en-US" sz="1600" dirty="0">
                <a:solidFill>
                  <a:schemeClr val="tx1">
                    <a:lumMod val="85000"/>
                    <a:lumOff val="15000"/>
                  </a:schemeClr>
                </a:solidFill>
                <a:latin typeface="Bariol" panose="02000506040000020003" pitchFamily="2" charset="0"/>
                <a:cs typeface="Arial" charset="0"/>
                <a:sym typeface="Arial"/>
              </a:rPr>
              <a:t>60-100</a:t>
            </a:r>
            <a:endParaRPr lang="en-US" sz="1600" dirty="0">
              <a:solidFill>
                <a:schemeClr val="tx1">
                  <a:lumMod val="85000"/>
                  <a:lumOff val="15000"/>
                </a:schemeClr>
              </a:solidFill>
              <a:latin typeface="Bariol" panose="02000506040000020003" pitchFamily="2" charset="0"/>
              <a:cs typeface="Arial" charset="0"/>
            </a:endParaRPr>
          </a:p>
          <a:p>
            <a:pPr marL="342900" lvl="0" indent="-342900">
              <a:buSzPct val="100000"/>
              <a:buFont typeface="+mj-lt"/>
              <a:buAutoNum type="alphaLcParenR"/>
            </a:pPr>
            <a:r>
              <a:rPr lang="en-US" sz="1600" dirty="0">
                <a:solidFill>
                  <a:schemeClr val="tx1">
                    <a:lumMod val="85000"/>
                    <a:lumOff val="15000"/>
                  </a:schemeClr>
                </a:solidFill>
                <a:latin typeface="Bariol" panose="02000506040000020003" pitchFamily="2" charset="0"/>
                <a:cs typeface="Arial" charset="0"/>
                <a:sym typeface="Arial"/>
              </a:rPr>
              <a:t>600-1000</a:t>
            </a:r>
            <a:endParaRPr lang="en-US" sz="1600" dirty="0">
              <a:solidFill>
                <a:schemeClr val="tx1">
                  <a:lumMod val="85000"/>
                  <a:lumOff val="15000"/>
                </a:schemeClr>
              </a:solidFill>
              <a:latin typeface="Bariol" panose="02000506040000020003" pitchFamily="2" charset="0"/>
              <a:cs typeface="Arial" charset="0"/>
            </a:endParaRPr>
          </a:p>
          <a:p>
            <a:pPr marL="342900" lvl="0" indent="-342900">
              <a:buSzPct val="100000"/>
              <a:buFont typeface="+mj-lt"/>
              <a:buAutoNum type="alphaLcParenR"/>
            </a:pPr>
            <a:r>
              <a:rPr lang="en-US" sz="1600" dirty="0">
                <a:solidFill>
                  <a:schemeClr val="tx1">
                    <a:lumMod val="85000"/>
                    <a:lumOff val="15000"/>
                  </a:schemeClr>
                </a:solidFill>
                <a:latin typeface="Bariol" panose="02000506040000020003" pitchFamily="2" charset="0"/>
                <a:cs typeface="Arial" charset="0"/>
                <a:sym typeface="Arial"/>
              </a:rPr>
              <a:t>6,000-10,000</a:t>
            </a:r>
          </a:p>
        </p:txBody>
      </p:sp>
      <p:grpSp>
        <p:nvGrpSpPr>
          <p:cNvPr id="54" name="Group 53">
            <a:extLst>
              <a:ext uri="{FF2B5EF4-FFF2-40B4-BE49-F238E27FC236}">
                <a16:creationId xmlns:a16="http://schemas.microsoft.com/office/drawing/2014/main" id="{7BF43C58-C8C0-6843-BBC0-8AAA676014D9}"/>
              </a:ext>
            </a:extLst>
          </p:cNvPr>
          <p:cNvGrpSpPr/>
          <p:nvPr/>
        </p:nvGrpSpPr>
        <p:grpSpPr>
          <a:xfrm>
            <a:off x="335819" y="3603726"/>
            <a:ext cx="659130" cy="659130"/>
            <a:chOff x="27122" y="1121117"/>
            <a:chExt cx="659130" cy="659130"/>
          </a:xfrm>
        </p:grpSpPr>
        <p:sp>
          <p:nvSpPr>
            <p:cNvPr id="55" name="Oval 54">
              <a:extLst>
                <a:ext uri="{FF2B5EF4-FFF2-40B4-BE49-F238E27FC236}">
                  <a16:creationId xmlns:a16="http://schemas.microsoft.com/office/drawing/2014/main" id="{AAE12B3F-7190-2146-A6F3-4276C26ABBB6}"/>
                </a:ext>
              </a:extLst>
            </p:cNvPr>
            <p:cNvSpPr/>
            <p:nvPr/>
          </p:nvSpPr>
          <p:spPr>
            <a:xfrm>
              <a:off x="27122" y="1121117"/>
              <a:ext cx="659130" cy="659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73D11F39-8C28-444E-8E37-373A0726E0CD}"/>
                </a:ext>
              </a:extLst>
            </p:cNvPr>
            <p:cNvSpPr/>
            <p:nvPr/>
          </p:nvSpPr>
          <p:spPr>
            <a:xfrm>
              <a:off x="195426" y="1251455"/>
              <a:ext cx="279485" cy="400110"/>
            </a:xfrm>
            <a:prstGeom prst="rect">
              <a:avLst/>
            </a:prstGeom>
          </p:spPr>
          <p:txBody>
            <a:bodyPr wrap="square" anchor="ctr">
              <a:spAutoFit/>
            </a:bodyPr>
            <a:lstStyle/>
            <a:p>
              <a:r>
                <a:rPr lang="en-US" sz="2000" b="1" dirty="0">
                  <a:latin typeface="Bariol" panose="02000506040000020003" pitchFamily="2" charset="0"/>
                  <a:cs typeface="Arial" charset="0"/>
                  <a:sym typeface="Arial"/>
                </a:rPr>
                <a:t>2</a:t>
              </a:r>
              <a:endParaRPr lang="en-US" sz="2000" b="1" dirty="0">
                <a:latin typeface="Bariol" panose="02000506040000020003" pitchFamily="2" charset="0"/>
                <a:cs typeface="Arial" charset="0"/>
              </a:endParaRPr>
            </a:p>
          </p:txBody>
        </p:sp>
      </p:grpSp>
      <p:grpSp>
        <p:nvGrpSpPr>
          <p:cNvPr id="57" name="Group 56">
            <a:extLst>
              <a:ext uri="{FF2B5EF4-FFF2-40B4-BE49-F238E27FC236}">
                <a16:creationId xmlns:a16="http://schemas.microsoft.com/office/drawing/2014/main" id="{87E36F0F-0427-E441-A0B0-4C3477433EB6}"/>
              </a:ext>
            </a:extLst>
          </p:cNvPr>
          <p:cNvGrpSpPr/>
          <p:nvPr/>
        </p:nvGrpSpPr>
        <p:grpSpPr>
          <a:xfrm>
            <a:off x="341879" y="5156548"/>
            <a:ext cx="659130" cy="659130"/>
            <a:chOff x="27122" y="1121117"/>
            <a:chExt cx="659130" cy="659130"/>
          </a:xfrm>
        </p:grpSpPr>
        <p:sp>
          <p:nvSpPr>
            <p:cNvPr id="58" name="Oval 57">
              <a:extLst>
                <a:ext uri="{FF2B5EF4-FFF2-40B4-BE49-F238E27FC236}">
                  <a16:creationId xmlns:a16="http://schemas.microsoft.com/office/drawing/2014/main" id="{EDC72763-6A76-E146-A64E-3EEADDEB7137}"/>
                </a:ext>
              </a:extLst>
            </p:cNvPr>
            <p:cNvSpPr/>
            <p:nvPr/>
          </p:nvSpPr>
          <p:spPr>
            <a:xfrm>
              <a:off x="27122" y="1121117"/>
              <a:ext cx="659130" cy="659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49DF17BD-215C-D242-9831-39A69781E4F0}"/>
                </a:ext>
              </a:extLst>
            </p:cNvPr>
            <p:cNvSpPr/>
            <p:nvPr/>
          </p:nvSpPr>
          <p:spPr>
            <a:xfrm>
              <a:off x="195426" y="1251455"/>
              <a:ext cx="279485" cy="400110"/>
            </a:xfrm>
            <a:prstGeom prst="rect">
              <a:avLst/>
            </a:prstGeom>
          </p:spPr>
          <p:txBody>
            <a:bodyPr wrap="square" anchor="ctr">
              <a:spAutoFit/>
            </a:bodyPr>
            <a:lstStyle/>
            <a:p>
              <a:r>
                <a:rPr lang="en-US" sz="2000" b="1" dirty="0">
                  <a:latin typeface="Bariol" panose="02000506040000020003" pitchFamily="2" charset="0"/>
                  <a:cs typeface="Arial" charset="0"/>
                  <a:sym typeface="Arial"/>
                </a:rPr>
                <a:t>3</a:t>
              </a:r>
              <a:endParaRPr lang="en-US" sz="2000" b="1" dirty="0">
                <a:latin typeface="Bariol" panose="02000506040000020003" pitchFamily="2" charset="0"/>
                <a:cs typeface="Arial" charset="0"/>
              </a:endParaRPr>
            </a:p>
          </p:txBody>
        </p:sp>
      </p:grpSp>
      <p:sp>
        <p:nvSpPr>
          <p:cNvPr id="25" name="Title 16">
            <a:extLst>
              <a:ext uri="{FF2B5EF4-FFF2-40B4-BE49-F238E27FC236}">
                <a16:creationId xmlns:a16="http://schemas.microsoft.com/office/drawing/2014/main" id="{A059788A-6C9B-8443-8B34-29748C29DD7E}"/>
              </a:ext>
            </a:extLst>
          </p:cNvPr>
          <p:cNvSpPr>
            <a:spLocks noGrp="1"/>
          </p:cNvSpPr>
          <p:nvPr>
            <p:ph type="ctrTitle"/>
          </p:nvPr>
        </p:nvSpPr>
        <p:spPr>
          <a:xfrm>
            <a:off x="234779" y="524357"/>
            <a:ext cx="10070756" cy="422738"/>
          </a:xfrm>
        </p:spPr>
        <p:txBody>
          <a:bodyPr/>
          <a:lstStyle/>
          <a:p>
            <a:r>
              <a:rPr lang="en-US" dirty="0"/>
              <a:t>Quiz</a:t>
            </a:r>
          </a:p>
        </p:txBody>
      </p:sp>
    </p:spTree>
    <p:extLst>
      <p:ext uri="{BB962C8B-B14F-4D97-AF65-F5344CB8AC3E}">
        <p14:creationId xmlns:p14="http://schemas.microsoft.com/office/powerpoint/2010/main" val="3270506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61C69FE-C178-F345-96E8-D80E26D8E4E9}"/>
              </a:ext>
            </a:extLst>
          </p:cNvPr>
          <p:cNvGrpSpPr/>
          <p:nvPr/>
        </p:nvGrpSpPr>
        <p:grpSpPr>
          <a:xfrm>
            <a:off x="314126" y="1972843"/>
            <a:ext cx="659130" cy="659130"/>
            <a:chOff x="27122" y="1121117"/>
            <a:chExt cx="659130" cy="659130"/>
          </a:xfrm>
        </p:grpSpPr>
        <p:sp>
          <p:nvSpPr>
            <p:cNvPr id="39" name="Oval 38">
              <a:extLst>
                <a:ext uri="{FF2B5EF4-FFF2-40B4-BE49-F238E27FC236}">
                  <a16:creationId xmlns:a16="http://schemas.microsoft.com/office/drawing/2014/main" id="{60B44473-2B40-304F-A186-866E15B3A5A7}"/>
                </a:ext>
              </a:extLst>
            </p:cNvPr>
            <p:cNvSpPr/>
            <p:nvPr/>
          </p:nvSpPr>
          <p:spPr>
            <a:xfrm>
              <a:off x="27122" y="1121117"/>
              <a:ext cx="659130" cy="659130"/>
            </a:xfrm>
            <a:prstGeom prst="ellipse">
              <a:avLst/>
            </a:prstGeom>
            <a:solidFill>
              <a:srgbClr val="FF9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2FAD156D-2EB9-5D44-8477-C6BA8DC8BAA9}"/>
                </a:ext>
              </a:extLst>
            </p:cNvPr>
            <p:cNvSpPr/>
            <p:nvPr/>
          </p:nvSpPr>
          <p:spPr>
            <a:xfrm>
              <a:off x="206059" y="1251455"/>
              <a:ext cx="279485" cy="400110"/>
            </a:xfrm>
            <a:prstGeom prst="rect">
              <a:avLst/>
            </a:prstGeom>
          </p:spPr>
          <p:txBody>
            <a:bodyPr wrap="square" anchor="ctr">
              <a:spAutoFit/>
            </a:bodyPr>
            <a:lstStyle/>
            <a:p>
              <a:r>
                <a:rPr lang="en-US" sz="2000" b="1" dirty="0">
                  <a:latin typeface="Bariol" panose="02000506040000020003" pitchFamily="2" charset="0"/>
                  <a:cs typeface="Arial" charset="0"/>
                  <a:sym typeface="Arial"/>
                </a:rPr>
                <a:t>1</a:t>
              </a:r>
              <a:endParaRPr lang="en-US" sz="2000" b="1" dirty="0">
                <a:latin typeface="Bariol" panose="02000506040000020003" pitchFamily="2" charset="0"/>
                <a:cs typeface="Arial" charset="0"/>
              </a:endParaRPr>
            </a:p>
          </p:txBody>
        </p:sp>
      </p:grpSp>
      <p:sp>
        <p:nvSpPr>
          <p:cNvPr id="8" name="TextBox 7">
            <a:extLst>
              <a:ext uri="{FF2B5EF4-FFF2-40B4-BE49-F238E27FC236}">
                <a16:creationId xmlns:a16="http://schemas.microsoft.com/office/drawing/2014/main" id="{13EED044-E275-074F-9332-672B1C9C3A0A}"/>
              </a:ext>
            </a:extLst>
          </p:cNvPr>
          <p:cNvSpPr txBox="1"/>
          <p:nvPr/>
        </p:nvSpPr>
        <p:spPr>
          <a:xfrm>
            <a:off x="10854813" y="2243441"/>
            <a:ext cx="184731" cy="369332"/>
          </a:xfrm>
          <a:prstGeom prst="rect">
            <a:avLst/>
          </a:prstGeom>
          <a:noFill/>
        </p:spPr>
        <p:txBody>
          <a:bodyPr wrap="none" rtlCol="0">
            <a:spAutoFit/>
          </a:bodyPr>
          <a:lstStyle/>
          <a:p>
            <a:endParaRPr lang="en-US" dirty="0"/>
          </a:p>
        </p:txBody>
      </p:sp>
      <p:sp>
        <p:nvSpPr>
          <p:cNvPr id="17" name="Title 16">
            <a:extLst>
              <a:ext uri="{FF2B5EF4-FFF2-40B4-BE49-F238E27FC236}">
                <a16:creationId xmlns:a16="http://schemas.microsoft.com/office/drawing/2014/main" id="{188EBCBC-3A23-1E45-BA12-0610D4944713}"/>
              </a:ext>
            </a:extLst>
          </p:cNvPr>
          <p:cNvSpPr>
            <a:spLocks noGrp="1"/>
          </p:cNvSpPr>
          <p:nvPr>
            <p:ph type="ctrTitle"/>
          </p:nvPr>
        </p:nvSpPr>
        <p:spPr/>
        <p:txBody>
          <a:bodyPr/>
          <a:lstStyle/>
          <a:p>
            <a:r>
              <a:rPr lang="en-US" dirty="0"/>
              <a:t>Quiz – answers </a:t>
            </a:r>
          </a:p>
        </p:txBody>
      </p:sp>
      <p:grpSp>
        <p:nvGrpSpPr>
          <p:cNvPr id="61" name="Group 60">
            <a:extLst>
              <a:ext uri="{FF2B5EF4-FFF2-40B4-BE49-F238E27FC236}">
                <a16:creationId xmlns:a16="http://schemas.microsoft.com/office/drawing/2014/main" id="{2164AB83-CBD8-C942-B54A-1103004ED092}"/>
              </a:ext>
            </a:extLst>
          </p:cNvPr>
          <p:cNvGrpSpPr/>
          <p:nvPr/>
        </p:nvGrpSpPr>
        <p:grpSpPr>
          <a:xfrm>
            <a:off x="335819" y="3603726"/>
            <a:ext cx="659130" cy="659130"/>
            <a:chOff x="27122" y="1121117"/>
            <a:chExt cx="659130" cy="659130"/>
          </a:xfrm>
        </p:grpSpPr>
        <p:sp>
          <p:nvSpPr>
            <p:cNvPr id="62" name="Oval 61">
              <a:extLst>
                <a:ext uri="{FF2B5EF4-FFF2-40B4-BE49-F238E27FC236}">
                  <a16:creationId xmlns:a16="http://schemas.microsoft.com/office/drawing/2014/main" id="{B7909290-BBD0-514C-9675-7FE524AF1FE5}"/>
                </a:ext>
              </a:extLst>
            </p:cNvPr>
            <p:cNvSpPr/>
            <p:nvPr/>
          </p:nvSpPr>
          <p:spPr>
            <a:xfrm>
              <a:off x="27122" y="1121117"/>
              <a:ext cx="659130" cy="659130"/>
            </a:xfrm>
            <a:prstGeom prst="ellipse">
              <a:avLst/>
            </a:prstGeom>
            <a:solidFill>
              <a:srgbClr val="FF9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a:extLst>
                <a:ext uri="{FF2B5EF4-FFF2-40B4-BE49-F238E27FC236}">
                  <a16:creationId xmlns:a16="http://schemas.microsoft.com/office/drawing/2014/main" id="{96DBF3F5-9661-874F-9E93-F9B82465E0B9}"/>
                </a:ext>
              </a:extLst>
            </p:cNvPr>
            <p:cNvSpPr/>
            <p:nvPr/>
          </p:nvSpPr>
          <p:spPr>
            <a:xfrm>
              <a:off x="195426" y="1251455"/>
              <a:ext cx="279485" cy="400110"/>
            </a:xfrm>
            <a:prstGeom prst="rect">
              <a:avLst/>
            </a:prstGeom>
          </p:spPr>
          <p:txBody>
            <a:bodyPr wrap="square" anchor="ctr">
              <a:spAutoFit/>
            </a:bodyPr>
            <a:lstStyle/>
            <a:p>
              <a:r>
                <a:rPr lang="en-US" sz="2000" b="1" dirty="0">
                  <a:latin typeface="Bariol" panose="02000506040000020003" pitchFamily="2" charset="0"/>
                  <a:cs typeface="Arial" charset="0"/>
                  <a:sym typeface="Arial"/>
                </a:rPr>
                <a:t>2</a:t>
              </a:r>
              <a:endParaRPr lang="en-US" sz="2000" b="1" dirty="0">
                <a:latin typeface="Bariol" panose="02000506040000020003" pitchFamily="2" charset="0"/>
                <a:cs typeface="Arial" charset="0"/>
              </a:endParaRPr>
            </a:p>
          </p:txBody>
        </p:sp>
      </p:grpSp>
      <p:grpSp>
        <p:nvGrpSpPr>
          <p:cNvPr id="67" name="Group 66">
            <a:extLst>
              <a:ext uri="{FF2B5EF4-FFF2-40B4-BE49-F238E27FC236}">
                <a16:creationId xmlns:a16="http://schemas.microsoft.com/office/drawing/2014/main" id="{178E89A8-D29E-E84F-85AF-00235110A9B9}"/>
              </a:ext>
            </a:extLst>
          </p:cNvPr>
          <p:cNvGrpSpPr/>
          <p:nvPr/>
        </p:nvGrpSpPr>
        <p:grpSpPr>
          <a:xfrm>
            <a:off x="341879" y="5156548"/>
            <a:ext cx="659130" cy="659130"/>
            <a:chOff x="27122" y="1121117"/>
            <a:chExt cx="659130" cy="659130"/>
          </a:xfrm>
        </p:grpSpPr>
        <p:sp>
          <p:nvSpPr>
            <p:cNvPr id="68" name="Oval 67">
              <a:extLst>
                <a:ext uri="{FF2B5EF4-FFF2-40B4-BE49-F238E27FC236}">
                  <a16:creationId xmlns:a16="http://schemas.microsoft.com/office/drawing/2014/main" id="{BE3D3D49-B523-D744-B1BF-3702F19E6A3B}"/>
                </a:ext>
              </a:extLst>
            </p:cNvPr>
            <p:cNvSpPr/>
            <p:nvPr/>
          </p:nvSpPr>
          <p:spPr>
            <a:xfrm>
              <a:off x="27122" y="1121117"/>
              <a:ext cx="659130" cy="659130"/>
            </a:xfrm>
            <a:prstGeom prst="ellipse">
              <a:avLst/>
            </a:prstGeom>
            <a:solidFill>
              <a:srgbClr val="FF9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id="{906A7BD8-3CE7-5945-A0B9-F8B402567F01}"/>
                </a:ext>
              </a:extLst>
            </p:cNvPr>
            <p:cNvSpPr/>
            <p:nvPr/>
          </p:nvSpPr>
          <p:spPr>
            <a:xfrm>
              <a:off x="195426" y="1251455"/>
              <a:ext cx="279485" cy="400110"/>
            </a:xfrm>
            <a:prstGeom prst="rect">
              <a:avLst/>
            </a:prstGeom>
          </p:spPr>
          <p:txBody>
            <a:bodyPr wrap="square" anchor="ctr">
              <a:spAutoFit/>
            </a:bodyPr>
            <a:lstStyle/>
            <a:p>
              <a:r>
                <a:rPr lang="en-US" sz="2000" b="1" dirty="0">
                  <a:latin typeface="Bariol" panose="02000506040000020003" pitchFamily="2" charset="0"/>
                  <a:cs typeface="Arial" charset="0"/>
                  <a:sym typeface="Arial"/>
                </a:rPr>
                <a:t>3</a:t>
              </a:r>
              <a:endParaRPr lang="en-US" sz="2000" b="1" dirty="0">
                <a:latin typeface="Bariol" panose="02000506040000020003" pitchFamily="2" charset="0"/>
                <a:cs typeface="Arial" charset="0"/>
              </a:endParaRPr>
            </a:p>
          </p:txBody>
        </p:sp>
      </p:grpSp>
      <p:grpSp>
        <p:nvGrpSpPr>
          <p:cNvPr id="25" name="Group 24">
            <a:extLst>
              <a:ext uri="{FF2B5EF4-FFF2-40B4-BE49-F238E27FC236}">
                <a16:creationId xmlns:a16="http://schemas.microsoft.com/office/drawing/2014/main" id="{AA5BAB3A-D305-8D45-9D21-3F04949D0F44}"/>
              </a:ext>
            </a:extLst>
          </p:cNvPr>
          <p:cNvGrpSpPr/>
          <p:nvPr/>
        </p:nvGrpSpPr>
        <p:grpSpPr>
          <a:xfrm>
            <a:off x="1212590" y="1594386"/>
            <a:ext cx="9326681" cy="1467973"/>
            <a:chOff x="2305062" y="3297581"/>
            <a:chExt cx="9326681" cy="1467973"/>
          </a:xfrm>
          <a:solidFill>
            <a:srgbClr val="FF9014"/>
          </a:solidFill>
        </p:grpSpPr>
        <p:sp>
          <p:nvSpPr>
            <p:cNvPr id="26" name="Rounded Rectangle 25">
              <a:extLst>
                <a:ext uri="{FF2B5EF4-FFF2-40B4-BE49-F238E27FC236}">
                  <a16:creationId xmlns:a16="http://schemas.microsoft.com/office/drawing/2014/main" id="{623A2D3B-7F1F-6041-AC41-5D34553ADE5D}"/>
                </a:ext>
              </a:extLst>
            </p:cNvPr>
            <p:cNvSpPr/>
            <p:nvPr/>
          </p:nvSpPr>
          <p:spPr>
            <a:xfrm>
              <a:off x="2422196" y="3297581"/>
              <a:ext cx="9209547" cy="146797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riangle 26">
              <a:extLst>
                <a:ext uri="{FF2B5EF4-FFF2-40B4-BE49-F238E27FC236}">
                  <a16:creationId xmlns:a16="http://schemas.microsoft.com/office/drawing/2014/main" id="{90A596D4-715B-1144-A09C-F5A3DD620679}"/>
                </a:ext>
              </a:extLst>
            </p:cNvPr>
            <p:cNvSpPr/>
            <p:nvPr/>
          </p:nvSpPr>
          <p:spPr>
            <a:xfrm rot="16200000">
              <a:off x="2284417" y="3943061"/>
              <a:ext cx="208887" cy="16759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a:extLst>
              <a:ext uri="{FF2B5EF4-FFF2-40B4-BE49-F238E27FC236}">
                <a16:creationId xmlns:a16="http://schemas.microsoft.com/office/drawing/2014/main" id="{282643CB-982B-124E-B2D3-88F61CE68C73}"/>
              </a:ext>
            </a:extLst>
          </p:cNvPr>
          <p:cNvSpPr/>
          <p:nvPr/>
        </p:nvSpPr>
        <p:spPr>
          <a:xfrm>
            <a:off x="1497323" y="1794908"/>
            <a:ext cx="9457290" cy="1077218"/>
          </a:xfrm>
          <a:prstGeom prst="rect">
            <a:avLst/>
          </a:prstGeom>
        </p:spPr>
        <p:txBody>
          <a:bodyPr wrap="square">
            <a:spAutoFit/>
          </a:bodyPr>
          <a:lstStyle/>
          <a:p>
            <a:pPr lvl="0">
              <a:buSzPts val="2200"/>
            </a:pPr>
            <a:r>
              <a:rPr lang="en-US" sz="1600" b="1" dirty="0">
                <a:solidFill>
                  <a:schemeClr val="tx1">
                    <a:lumMod val="85000"/>
                    <a:lumOff val="15000"/>
                  </a:schemeClr>
                </a:solidFill>
                <a:latin typeface="Bariol" panose="02000506040000020003" pitchFamily="2" charset="0"/>
                <a:cs typeface="Arial" charset="0"/>
                <a:sym typeface="Arial"/>
              </a:rPr>
              <a:t>How can free online content generate money? (e.g. videos, search engines, online games, news articles)</a:t>
            </a:r>
          </a:p>
          <a:p>
            <a:pPr marL="342900" indent="-342900">
              <a:buSzPct val="100000"/>
              <a:buFont typeface="+mj-lt"/>
              <a:buAutoNum type="alphaLcParenR"/>
            </a:pPr>
            <a:r>
              <a:rPr lang="en-US" sz="1600" dirty="0">
                <a:solidFill>
                  <a:schemeClr val="tx1">
                    <a:lumMod val="85000"/>
                    <a:lumOff val="15000"/>
                  </a:schemeClr>
                </a:solidFill>
                <a:latin typeface="Bariol" panose="02000506040000020003" pitchFamily="2" charset="0"/>
                <a:cs typeface="Arial" charset="0"/>
                <a:sym typeface="Arial"/>
              </a:rPr>
              <a:t>They don’t make money</a:t>
            </a:r>
          </a:p>
          <a:p>
            <a:pPr marL="342900" indent="-342900">
              <a:buSzPct val="100000"/>
              <a:buFont typeface="+mj-lt"/>
              <a:buAutoNum type="alphaLcParenR"/>
            </a:pPr>
            <a:r>
              <a:rPr lang="en-US" sz="1600" b="1" u="sng" dirty="0">
                <a:solidFill>
                  <a:schemeClr val="tx1">
                    <a:lumMod val="85000"/>
                    <a:lumOff val="15000"/>
                  </a:schemeClr>
                </a:solidFill>
                <a:latin typeface="Bariol" panose="02000506040000020003" pitchFamily="2" charset="0"/>
                <a:cs typeface="Arial" charset="0"/>
                <a:sym typeface="Arial"/>
              </a:rPr>
              <a:t>From advertising</a:t>
            </a:r>
          </a:p>
          <a:p>
            <a:pPr marL="342900" indent="-342900">
              <a:buSzPct val="100000"/>
              <a:buFont typeface="+mj-lt"/>
              <a:buAutoNum type="alphaLcParenR"/>
            </a:pPr>
            <a:r>
              <a:rPr lang="en-US" sz="1600" dirty="0">
                <a:solidFill>
                  <a:schemeClr val="tx1">
                    <a:lumMod val="85000"/>
                    <a:lumOff val="15000"/>
                  </a:schemeClr>
                </a:solidFill>
                <a:latin typeface="Bariol" panose="02000506040000020003" pitchFamily="2" charset="0"/>
                <a:cs typeface="Arial" charset="0"/>
                <a:sym typeface="Arial"/>
              </a:rPr>
              <a:t>People choosing to donate money </a:t>
            </a:r>
          </a:p>
        </p:txBody>
      </p:sp>
      <p:grpSp>
        <p:nvGrpSpPr>
          <p:cNvPr id="29" name="Group 28">
            <a:extLst>
              <a:ext uri="{FF2B5EF4-FFF2-40B4-BE49-F238E27FC236}">
                <a16:creationId xmlns:a16="http://schemas.microsoft.com/office/drawing/2014/main" id="{386720FD-1548-7849-A886-CACD806EF264}"/>
              </a:ext>
            </a:extLst>
          </p:cNvPr>
          <p:cNvGrpSpPr/>
          <p:nvPr/>
        </p:nvGrpSpPr>
        <p:grpSpPr>
          <a:xfrm>
            <a:off x="1212591" y="4909391"/>
            <a:ext cx="7436887" cy="1374274"/>
            <a:chOff x="2305062" y="3391250"/>
            <a:chExt cx="7436887" cy="1374274"/>
          </a:xfrm>
          <a:solidFill>
            <a:srgbClr val="FF9014"/>
          </a:solidFill>
        </p:grpSpPr>
        <p:sp>
          <p:nvSpPr>
            <p:cNvPr id="30" name="Rounded Rectangle 29">
              <a:extLst>
                <a:ext uri="{FF2B5EF4-FFF2-40B4-BE49-F238E27FC236}">
                  <a16:creationId xmlns:a16="http://schemas.microsoft.com/office/drawing/2014/main" id="{DE7FABB4-7CF2-C648-B28C-D196416D4135}"/>
                </a:ext>
              </a:extLst>
            </p:cNvPr>
            <p:cNvSpPr/>
            <p:nvPr/>
          </p:nvSpPr>
          <p:spPr>
            <a:xfrm>
              <a:off x="2422196" y="3391250"/>
              <a:ext cx="7319753" cy="137427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riangle 30">
              <a:extLst>
                <a:ext uri="{FF2B5EF4-FFF2-40B4-BE49-F238E27FC236}">
                  <a16:creationId xmlns:a16="http://schemas.microsoft.com/office/drawing/2014/main" id="{7DEB7B8C-61D1-8149-B3AA-D9CAAC09DF6B}"/>
                </a:ext>
              </a:extLst>
            </p:cNvPr>
            <p:cNvSpPr/>
            <p:nvPr/>
          </p:nvSpPr>
          <p:spPr>
            <a:xfrm rot="16200000">
              <a:off x="2284417" y="3943061"/>
              <a:ext cx="208887" cy="16759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Rectangle 31">
            <a:extLst>
              <a:ext uri="{FF2B5EF4-FFF2-40B4-BE49-F238E27FC236}">
                <a16:creationId xmlns:a16="http://schemas.microsoft.com/office/drawing/2014/main" id="{166D3B6C-A82A-834C-AA2E-491EE66F7A21}"/>
              </a:ext>
            </a:extLst>
          </p:cNvPr>
          <p:cNvSpPr/>
          <p:nvPr/>
        </p:nvSpPr>
        <p:spPr>
          <a:xfrm>
            <a:off x="1497323" y="5083552"/>
            <a:ext cx="7700542" cy="1077218"/>
          </a:xfrm>
          <a:prstGeom prst="rect">
            <a:avLst/>
          </a:prstGeom>
        </p:spPr>
        <p:txBody>
          <a:bodyPr wrap="square">
            <a:spAutoFit/>
          </a:bodyPr>
          <a:lstStyle/>
          <a:p>
            <a:pPr lvl="0">
              <a:buSzPts val="2200"/>
            </a:pPr>
            <a:r>
              <a:rPr lang="en-US" sz="1600" b="1" dirty="0">
                <a:solidFill>
                  <a:schemeClr val="tx1">
                    <a:lumMod val="85000"/>
                    <a:lumOff val="15000"/>
                  </a:schemeClr>
                </a:solidFill>
                <a:latin typeface="Bariol" panose="02000506040000020003" pitchFamily="2" charset="0"/>
                <a:cs typeface="Arial" charset="0"/>
                <a:sym typeface="Arial"/>
              </a:rPr>
              <a:t>What type of advertising do companies spend the most money on?</a:t>
            </a:r>
          </a:p>
          <a:p>
            <a:pPr marL="342900" indent="-342900">
              <a:buSzPct val="100000"/>
              <a:buFont typeface="+mj-lt"/>
              <a:buAutoNum type="alphaLcParenR"/>
            </a:pPr>
            <a:r>
              <a:rPr lang="en-US" sz="1600" dirty="0">
                <a:solidFill>
                  <a:schemeClr val="tx1">
                    <a:lumMod val="85000"/>
                    <a:lumOff val="15000"/>
                  </a:schemeClr>
                </a:solidFill>
                <a:latin typeface="Bariol" panose="02000506040000020003" pitchFamily="2" charset="0"/>
                <a:cs typeface="Arial" charset="0"/>
                <a:sym typeface="Arial"/>
              </a:rPr>
              <a:t>Billboards </a:t>
            </a:r>
          </a:p>
          <a:p>
            <a:pPr marL="342900" indent="-342900">
              <a:buSzPct val="100000"/>
              <a:buFont typeface="+mj-lt"/>
              <a:buAutoNum type="alphaLcParenR"/>
            </a:pPr>
            <a:r>
              <a:rPr lang="en-US" sz="1600" dirty="0">
                <a:solidFill>
                  <a:schemeClr val="tx1">
                    <a:lumMod val="85000"/>
                    <a:lumOff val="15000"/>
                  </a:schemeClr>
                </a:solidFill>
                <a:latin typeface="Bariol" panose="02000506040000020003" pitchFamily="2" charset="0"/>
                <a:cs typeface="Arial" charset="0"/>
                <a:sym typeface="Arial"/>
              </a:rPr>
              <a:t>Television</a:t>
            </a:r>
          </a:p>
          <a:p>
            <a:pPr marL="342900" indent="-342900">
              <a:buSzPct val="100000"/>
              <a:buFont typeface="+mj-lt"/>
              <a:buAutoNum type="alphaLcParenR"/>
            </a:pPr>
            <a:r>
              <a:rPr lang="en-US" sz="1600" b="1" u="sng" dirty="0">
                <a:solidFill>
                  <a:schemeClr val="tx1">
                    <a:lumMod val="85000"/>
                    <a:lumOff val="15000"/>
                  </a:schemeClr>
                </a:solidFill>
                <a:latin typeface="Bariol" panose="02000506040000020003" pitchFamily="2" charset="0"/>
                <a:cs typeface="Arial" charset="0"/>
                <a:sym typeface="Arial"/>
              </a:rPr>
              <a:t>Digital advertising (e.g. adverts placed in search engines, websites and apps)</a:t>
            </a:r>
          </a:p>
        </p:txBody>
      </p:sp>
      <p:grpSp>
        <p:nvGrpSpPr>
          <p:cNvPr id="33" name="Group 32">
            <a:extLst>
              <a:ext uri="{FF2B5EF4-FFF2-40B4-BE49-F238E27FC236}">
                <a16:creationId xmlns:a16="http://schemas.microsoft.com/office/drawing/2014/main" id="{CB2F28AC-F36A-E740-A6DF-5906166B63DD}"/>
              </a:ext>
            </a:extLst>
          </p:cNvPr>
          <p:cNvGrpSpPr/>
          <p:nvPr/>
        </p:nvGrpSpPr>
        <p:grpSpPr>
          <a:xfrm>
            <a:off x="1212592" y="3298738"/>
            <a:ext cx="5548916" cy="1374274"/>
            <a:chOff x="2305062" y="3391250"/>
            <a:chExt cx="5548916" cy="1374274"/>
          </a:xfrm>
          <a:solidFill>
            <a:srgbClr val="FF9014"/>
          </a:solidFill>
        </p:grpSpPr>
        <p:sp>
          <p:nvSpPr>
            <p:cNvPr id="34" name="Rounded Rectangle 33">
              <a:extLst>
                <a:ext uri="{FF2B5EF4-FFF2-40B4-BE49-F238E27FC236}">
                  <a16:creationId xmlns:a16="http://schemas.microsoft.com/office/drawing/2014/main" id="{617C0888-73FD-F648-A125-7FC2CE8469D6}"/>
                </a:ext>
              </a:extLst>
            </p:cNvPr>
            <p:cNvSpPr/>
            <p:nvPr/>
          </p:nvSpPr>
          <p:spPr>
            <a:xfrm>
              <a:off x="2422196" y="3391250"/>
              <a:ext cx="5431782" cy="137427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riangle 34">
              <a:extLst>
                <a:ext uri="{FF2B5EF4-FFF2-40B4-BE49-F238E27FC236}">
                  <a16:creationId xmlns:a16="http://schemas.microsoft.com/office/drawing/2014/main" id="{E54AA2E4-3018-AE45-8D60-8E017D00737E}"/>
                </a:ext>
              </a:extLst>
            </p:cNvPr>
            <p:cNvSpPr/>
            <p:nvPr/>
          </p:nvSpPr>
          <p:spPr>
            <a:xfrm rot="16200000">
              <a:off x="2284417" y="3943061"/>
              <a:ext cx="208887" cy="16759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Rectangle 35">
            <a:extLst>
              <a:ext uri="{FF2B5EF4-FFF2-40B4-BE49-F238E27FC236}">
                <a16:creationId xmlns:a16="http://schemas.microsoft.com/office/drawing/2014/main" id="{0EC1A3BD-5298-F245-962F-A8542ED95BA2}"/>
              </a:ext>
            </a:extLst>
          </p:cNvPr>
          <p:cNvSpPr/>
          <p:nvPr/>
        </p:nvSpPr>
        <p:spPr>
          <a:xfrm>
            <a:off x="1497323" y="3437214"/>
            <a:ext cx="5240654" cy="1077218"/>
          </a:xfrm>
          <a:prstGeom prst="rect">
            <a:avLst/>
          </a:prstGeom>
        </p:spPr>
        <p:txBody>
          <a:bodyPr wrap="square">
            <a:noAutofit/>
          </a:bodyPr>
          <a:lstStyle/>
          <a:p>
            <a:pPr>
              <a:buSzPts val="2200"/>
            </a:pPr>
            <a:r>
              <a:rPr lang="en-US" sz="1600" b="1" dirty="0">
                <a:solidFill>
                  <a:schemeClr val="tx1">
                    <a:lumMod val="85000"/>
                    <a:lumOff val="15000"/>
                  </a:schemeClr>
                </a:solidFill>
                <a:latin typeface="Bariol" panose="02000506040000020003" pitchFamily="2" charset="0"/>
                <a:cs typeface="Arial" charset="0"/>
                <a:sym typeface="Arial"/>
              </a:rPr>
              <a:t>How many adverts does the average person see per day?</a:t>
            </a:r>
          </a:p>
          <a:p>
            <a:pPr marL="342900" lvl="0" indent="-342900">
              <a:buSzPct val="100000"/>
              <a:buFont typeface="+mj-lt"/>
              <a:buAutoNum type="alphaLcParenR"/>
            </a:pPr>
            <a:r>
              <a:rPr lang="en-US" sz="1600" dirty="0">
                <a:solidFill>
                  <a:schemeClr val="tx1">
                    <a:lumMod val="85000"/>
                    <a:lumOff val="15000"/>
                  </a:schemeClr>
                </a:solidFill>
                <a:latin typeface="Bariol" panose="02000506040000020003" pitchFamily="2" charset="0"/>
                <a:cs typeface="Arial" charset="0"/>
                <a:sym typeface="Arial"/>
              </a:rPr>
              <a:t>60-100</a:t>
            </a:r>
            <a:endParaRPr lang="en-US" sz="1600" dirty="0">
              <a:solidFill>
                <a:schemeClr val="tx1">
                  <a:lumMod val="85000"/>
                  <a:lumOff val="15000"/>
                </a:schemeClr>
              </a:solidFill>
              <a:latin typeface="Bariol" panose="02000506040000020003" pitchFamily="2" charset="0"/>
              <a:cs typeface="Arial" charset="0"/>
            </a:endParaRPr>
          </a:p>
          <a:p>
            <a:pPr marL="342900" lvl="0" indent="-342900">
              <a:buSzPct val="100000"/>
              <a:buFont typeface="+mj-lt"/>
              <a:buAutoNum type="alphaLcParenR"/>
            </a:pPr>
            <a:r>
              <a:rPr lang="en-US" sz="1600" dirty="0">
                <a:solidFill>
                  <a:schemeClr val="tx1">
                    <a:lumMod val="85000"/>
                    <a:lumOff val="15000"/>
                  </a:schemeClr>
                </a:solidFill>
                <a:latin typeface="Bariol" panose="02000506040000020003" pitchFamily="2" charset="0"/>
                <a:cs typeface="Arial" charset="0"/>
                <a:sym typeface="Arial"/>
              </a:rPr>
              <a:t>600-1000</a:t>
            </a:r>
            <a:endParaRPr lang="en-US" sz="1600" dirty="0">
              <a:solidFill>
                <a:schemeClr val="tx1">
                  <a:lumMod val="85000"/>
                  <a:lumOff val="15000"/>
                </a:schemeClr>
              </a:solidFill>
              <a:latin typeface="Bariol" panose="02000506040000020003" pitchFamily="2" charset="0"/>
              <a:cs typeface="Arial" charset="0"/>
            </a:endParaRPr>
          </a:p>
          <a:p>
            <a:pPr marL="342900" lvl="0" indent="-342900">
              <a:buSzPct val="100000"/>
              <a:buFont typeface="+mj-lt"/>
              <a:buAutoNum type="alphaLcParenR"/>
            </a:pPr>
            <a:r>
              <a:rPr lang="en-US" sz="1600" b="1" u="sng" dirty="0">
                <a:solidFill>
                  <a:schemeClr val="tx1">
                    <a:lumMod val="85000"/>
                    <a:lumOff val="15000"/>
                  </a:schemeClr>
                </a:solidFill>
                <a:latin typeface="Bariol" panose="02000506040000020003" pitchFamily="2" charset="0"/>
                <a:cs typeface="Arial" charset="0"/>
                <a:sym typeface="Arial"/>
              </a:rPr>
              <a:t>6,000-10,000</a:t>
            </a:r>
          </a:p>
        </p:txBody>
      </p:sp>
    </p:spTree>
    <p:extLst>
      <p:ext uri="{BB962C8B-B14F-4D97-AF65-F5344CB8AC3E}">
        <p14:creationId xmlns:p14="http://schemas.microsoft.com/office/powerpoint/2010/main" val="2387521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FD417998-99B0-6F49-A89F-C443F5387747}"/>
              </a:ext>
            </a:extLst>
          </p:cNvPr>
          <p:cNvGrpSpPr/>
          <p:nvPr/>
        </p:nvGrpSpPr>
        <p:grpSpPr>
          <a:xfrm>
            <a:off x="314126" y="1972843"/>
            <a:ext cx="659130" cy="659130"/>
            <a:chOff x="27122" y="1121117"/>
            <a:chExt cx="659130" cy="659130"/>
          </a:xfrm>
        </p:grpSpPr>
        <p:sp>
          <p:nvSpPr>
            <p:cNvPr id="29" name="Oval 28">
              <a:extLst>
                <a:ext uri="{FF2B5EF4-FFF2-40B4-BE49-F238E27FC236}">
                  <a16:creationId xmlns:a16="http://schemas.microsoft.com/office/drawing/2014/main" id="{BDDEA897-3633-F545-B9AD-0C99857A7E99}"/>
                </a:ext>
              </a:extLst>
            </p:cNvPr>
            <p:cNvSpPr/>
            <p:nvPr/>
          </p:nvSpPr>
          <p:spPr>
            <a:xfrm>
              <a:off x="27122" y="1121117"/>
              <a:ext cx="659130" cy="659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B8E2ABC7-743D-124B-AA11-C3CC3DE17FA5}"/>
                </a:ext>
              </a:extLst>
            </p:cNvPr>
            <p:cNvSpPr/>
            <p:nvPr/>
          </p:nvSpPr>
          <p:spPr>
            <a:xfrm>
              <a:off x="184287" y="1251455"/>
              <a:ext cx="279485" cy="400110"/>
            </a:xfrm>
            <a:prstGeom prst="rect">
              <a:avLst/>
            </a:prstGeom>
          </p:spPr>
          <p:txBody>
            <a:bodyPr wrap="square" anchor="ctr">
              <a:spAutoFit/>
            </a:bodyPr>
            <a:lstStyle/>
            <a:p>
              <a:r>
                <a:rPr lang="en-US" sz="2000" b="1" dirty="0">
                  <a:latin typeface="Bariol" panose="02000506040000020003" pitchFamily="2" charset="0"/>
                  <a:cs typeface="Arial" charset="0"/>
                  <a:sym typeface="Arial"/>
                </a:rPr>
                <a:t>4</a:t>
              </a:r>
              <a:endParaRPr lang="en-US" sz="2000" b="1" dirty="0">
                <a:latin typeface="Bariol" panose="02000506040000020003" pitchFamily="2" charset="0"/>
                <a:cs typeface="Arial" charset="0"/>
              </a:endParaRPr>
            </a:p>
          </p:txBody>
        </p:sp>
      </p:grpSp>
      <p:grpSp>
        <p:nvGrpSpPr>
          <p:cNvPr id="31" name="Group 30">
            <a:extLst>
              <a:ext uri="{FF2B5EF4-FFF2-40B4-BE49-F238E27FC236}">
                <a16:creationId xmlns:a16="http://schemas.microsoft.com/office/drawing/2014/main" id="{C4A35C11-1539-A442-8FD4-F84ABE367D9D}"/>
              </a:ext>
            </a:extLst>
          </p:cNvPr>
          <p:cNvGrpSpPr/>
          <p:nvPr/>
        </p:nvGrpSpPr>
        <p:grpSpPr>
          <a:xfrm>
            <a:off x="1095458" y="1572714"/>
            <a:ext cx="5697229" cy="1374275"/>
            <a:chOff x="2305062" y="3297581"/>
            <a:chExt cx="5697229" cy="1374275"/>
          </a:xfrm>
          <a:solidFill>
            <a:srgbClr val="FF9014"/>
          </a:solidFill>
        </p:grpSpPr>
        <p:sp>
          <p:nvSpPr>
            <p:cNvPr id="32" name="Rounded Rectangle 31">
              <a:extLst>
                <a:ext uri="{FF2B5EF4-FFF2-40B4-BE49-F238E27FC236}">
                  <a16:creationId xmlns:a16="http://schemas.microsoft.com/office/drawing/2014/main" id="{257AD6F8-8BAA-3E4C-83A2-004581DE7356}"/>
                </a:ext>
              </a:extLst>
            </p:cNvPr>
            <p:cNvSpPr/>
            <p:nvPr/>
          </p:nvSpPr>
          <p:spPr>
            <a:xfrm>
              <a:off x="2422197" y="3297581"/>
              <a:ext cx="5580094" cy="1374275"/>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riangle 32">
              <a:extLst>
                <a:ext uri="{FF2B5EF4-FFF2-40B4-BE49-F238E27FC236}">
                  <a16:creationId xmlns:a16="http://schemas.microsoft.com/office/drawing/2014/main" id="{D0475F0D-819D-6A44-A9FC-A6F746DFD2A9}"/>
                </a:ext>
              </a:extLst>
            </p:cNvPr>
            <p:cNvSpPr/>
            <p:nvPr/>
          </p:nvSpPr>
          <p:spPr>
            <a:xfrm rot="16200000">
              <a:off x="2284417" y="3943061"/>
              <a:ext cx="208887" cy="16759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61107B33-2CD1-6348-834A-29D83FCA1ABA}"/>
              </a:ext>
            </a:extLst>
          </p:cNvPr>
          <p:cNvSpPr txBox="1"/>
          <p:nvPr/>
        </p:nvSpPr>
        <p:spPr>
          <a:xfrm>
            <a:off x="10854813" y="2243441"/>
            <a:ext cx="184731" cy="369332"/>
          </a:xfrm>
          <a:prstGeom prst="rect">
            <a:avLst/>
          </a:prstGeom>
          <a:noFill/>
        </p:spPr>
        <p:txBody>
          <a:bodyPr wrap="none" rtlCol="0">
            <a:spAutoFit/>
          </a:bodyPr>
          <a:lstStyle/>
          <a:p>
            <a:endParaRPr lang="en-US" dirty="0"/>
          </a:p>
        </p:txBody>
      </p:sp>
      <p:sp>
        <p:nvSpPr>
          <p:cNvPr id="35" name="Rectangle 34">
            <a:extLst>
              <a:ext uri="{FF2B5EF4-FFF2-40B4-BE49-F238E27FC236}">
                <a16:creationId xmlns:a16="http://schemas.microsoft.com/office/drawing/2014/main" id="{FFCC795B-CDC7-9748-9335-15CE31D512E8}"/>
              </a:ext>
            </a:extLst>
          </p:cNvPr>
          <p:cNvSpPr/>
          <p:nvPr/>
        </p:nvSpPr>
        <p:spPr>
          <a:xfrm>
            <a:off x="1436926" y="1703198"/>
            <a:ext cx="9457290" cy="1077218"/>
          </a:xfrm>
          <a:prstGeom prst="rect">
            <a:avLst/>
          </a:prstGeom>
        </p:spPr>
        <p:txBody>
          <a:bodyPr wrap="square">
            <a:spAutoFit/>
          </a:bodyPr>
          <a:lstStyle/>
          <a:p>
            <a:pPr lvl="0">
              <a:buSzPts val="2200"/>
            </a:pPr>
            <a:r>
              <a:rPr lang="en-US" sz="1600" b="1" dirty="0">
                <a:solidFill>
                  <a:schemeClr val="tx1">
                    <a:lumMod val="85000"/>
                    <a:lumOff val="15000"/>
                  </a:schemeClr>
                </a:solidFill>
                <a:latin typeface="Bariol" panose="02000506040000020003" pitchFamily="2" charset="0"/>
                <a:cs typeface="Arial" charset="0"/>
                <a:sym typeface="Arial"/>
              </a:rPr>
              <a:t>Which online platform do online adverts appear mostly?</a:t>
            </a:r>
          </a:p>
          <a:p>
            <a:pPr marL="342900" indent="-342900">
              <a:buSzPct val="100000"/>
              <a:buFont typeface="+mj-lt"/>
              <a:buAutoNum type="alphaLcParenR"/>
            </a:pPr>
            <a:r>
              <a:rPr lang="en-US" sz="1600" dirty="0">
                <a:solidFill>
                  <a:schemeClr val="tx1">
                    <a:lumMod val="85000"/>
                    <a:lumOff val="15000"/>
                  </a:schemeClr>
                </a:solidFill>
                <a:latin typeface="Bariol" panose="02000506040000020003" pitchFamily="2" charset="0"/>
                <a:cs typeface="Arial" charset="0"/>
                <a:sym typeface="Arial"/>
              </a:rPr>
              <a:t>Search engines like Google, Yahoo, Bing</a:t>
            </a:r>
          </a:p>
          <a:p>
            <a:pPr marL="342900" indent="-342900">
              <a:buSzPct val="100000"/>
              <a:buFont typeface="+mj-lt"/>
              <a:buAutoNum type="alphaLcParenR"/>
            </a:pPr>
            <a:r>
              <a:rPr lang="en-US" sz="1600" dirty="0">
                <a:solidFill>
                  <a:schemeClr val="tx1">
                    <a:lumMod val="85000"/>
                    <a:lumOff val="15000"/>
                  </a:schemeClr>
                </a:solidFill>
                <a:latin typeface="Bariol" panose="02000506040000020003" pitchFamily="2" charset="0"/>
                <a:cs typeface="Arial" charset="0"/>
                <a:sym typeface="Arial"/>
              </a:rPr>
              <a:t>Social media like </a:t>
            </a:r>
            <a:r>
              <a:rPr lang="en-US" sz="1600" dirty="0" err="1">
                <a:solidFill>
                  <a:schemeClr val="tx1">
                    <a:lumMod val="85000"/>
                    <a:lumOff val="15000"/>
                  </a:schemeClr>
                </a:solidFill>
                <a:latin typeface="Bariol" panose="02000506040000020003" pitchFamily="2" charset="0"/>
                <a:cs typeface="Arial" charset="0"/>
                <a:sym typeface="Arial"/>
              </a:rPr>
              <a:t>TikTok</a:t>
            </a:r>
            <a:r>
              <a:rPr lang="en-US" sz="1600" dirty="0">
                <a:solidFill>
                  <a:schemeClr val="tx1">
                    <a:lumMod val="85000"/>
                    <a:lumOff val="15000"/>
                  </a:schemeClr>
                </a:solidFill>
                <a:latin typeface="Bariol" panose="02000506040000020003" pitchFamily="2" charset="0"/>
                <a:cs typeface="Arial" charset="0"/>
                <a:sym typeface="Arial"/>
              </a:rPr>
              <a:t>, Instagram, Snapchat, Facebook</a:t>
            </a:r>
          </a:p>
          <a:p>
            <a:pPr marL="342900" indent="-342900">
              <a:buSzPct val="100000"/>
              <a:buFont typeface="+mj-lt"/>
              <a:buAutoNum type="alphaLcParenR"/>
            </a:pPr>
            <a:r>
              <a:rPr lang="en-US" sz="1600" dirty="0">
                <a:solidFill>
                  <a:schemeClr val="tx1">
                    <a:lumMod val="85000"/>
                    <a:lumOff val="15000"/>
                  </a:schemeClr>
                </a:solidFill>
                <a:latin typeface="Bariol" panose="02000506040000020003" pitchFamily="2" charset="0"/>
                <a:cs typeface="Arial" charset="0"/>
                <a:sym typeface="Arial"/>
              </a:rPr>
              <a:t>Apps like YouTube, Spotify, Netflix, Headspace</a:t>
            </a:r>
          </a:p>
        </p:txBody>
      </p:sp>
      <p:grpSp>
        <p:nvGrpSpPr>
          <p:cNvPr id="36" name="Group 35">
            <a:extLst>
              <a:ext uri="{FF2B5EF4-FFF2-40B4-BE49-F238E27FC236}">
                <a16:creationId xmlns:a16="http://schemas.microsoft.com/office/drawing/2014/main" id="{F3CC5C6A-C5AF-D341-B5F0-7129B8D97B84}"/>
              </a:ext>
            </a:extLst>
          </p:cNvPr>
          <p:cNvGrpSpPr/>
          <p:nvPr/>
        </p:nvGrpSpPr>
        <p:grpSpPr>
          <a:xfrm>
            <a:off x="1212591" y="5078115"/>
            <a:ext cx="7699761" cy="1374274"/>
            <a:chOff x="2305062" y="3391250"/>
            <a:chExt cx="7699761" cy="1374274"/>
          </a:xfrm>
          <a:solidFill>
            <a:srgbClr val="FF9014"/>
          </a:solidFill>
        </p:grpSpPr>
        <p:sp>
          <p:nvSpPr>
            <p:cNvPr id="37" name="Rounded Rectangle 36">
              <a:extLst>
                <a:ext uri="{FF2B5EF4-FFF2-40B4-BE49-F238E27FC236}">
                  <a16:creationId xmlns:a16="http://schemas.microsoft.com/office/drawing/2014/main" id="{7C0BE280-5398-BF47-9491-A1FC3D4A236C}"/>
                </a:ext>
              </a:extLst>
            </p:cNvPr>
            <p:cNvSpPr/>
            <p:nvPr/>
          </p:nvSpPr>
          <p:spPr>
            <a:xfrm>
              <a:off x="2422196" y="3391250"/>
              <a:ext cx="7582627" cy="137427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riangle 37">
              <a:extLst>
                <a:ext uri="{FF2B5EF4-FFF2-40B4-BE49-F238E27FC236}">
                  <a16:creationId xmlns:a16="http://schemas.microsoft.com/office/drawing/2014/main" id="{A9335D66-1816-FF4C-A0A9-CC0B80912711}"/>
                </a:ext>
              </a:extLst>
            </p:cNvPr>
            <p:cNvSpPr/>
            <p:nvPr/>
          </p:nvSpPr>
          <p:spPr>
            <a:xfrm rot="16200000">
              <a:off x="2284417" y="3943061"/>
              <a:ext cx="208887" cy="16759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a:extLst>
              <a:ext uri="{FF2B5EF4-FFF2-40B4-BE49-F238E27FC236}">
                <a16:creationId xmlns:a16="http://schemas.microsoft.com/office/drawing/2014/main" id="{855FF8C2-DD94-484B-988F-A65BA68DE237}"/>
              </a:ext>
            </a:extLst>
          </p:cNvPr>
          <p:cNvSpPr/>
          <p:nvPr/>
        </p:nvSpPr>
        <p:spPr>
          <a:xfrm>
            <a:off x="1532730" y="5105360"/>
            <a:ext cx="7227081" cy="1323439"/>
          </a:xfrm>
          <a:prstGeom prst="rect">
            <a:avLst/>
          </a:prstGeom>
        </p:spPr>
        <p:txBody>
          <a:bodyPr wrap="square">
            <a:spAutoFit/>
          </a:bodyPr>
          <a:lstStyle/>
          <a:p>
            <a:pPr lvl="0">
              <a:buSzPts val="2200"/>
            </a:pPr>
            <a:r>
              <a:rPr lang="en-US" sz="1600" b="1" dirty="0">
                <a:solidFill>
                  <a:schemeClr val="tx1">
                    <a:lumMod val="85000"/>
                    <a:lumOff val="15000"/>
                  </a:schemeClr>
                </a:solidFill>
                <a:latin typeface="Bariol" panose="02000506040000020003" pitchFamily="2" charset="0"/>
                <a:cs typeface="Arial" charset="0"/>
                <a:sym typeface="Arial"/>
              </a:rPr>
              <a:t>Is it possible for people to control and manage the interest-based adverts they see?</a:t>
            </a:r>
          </a:p>
          <a:p>
            <a:pPr marL="342900" indent="-342900">
              <a:buSzPct val="100000"/>
              <a:buFont typeface="+mj-lt"/>
              <a:buAutoNum type="alphaLcParenR"/>
            </a:pPr>
            <a:r>
              <a:rPr lang="en-US" sz="1600" dirty="0">
                <a:solidFill>
                  <a:schemeClr val="tx1">
                    <a:lumMod val="85000"/>
                    <a:lumOff val="15000"/>
                  </a:schemeClr>
                </a:solidFill>
                <a:latin typeface="Bariol" panose="02000506040000020003" pitchFamily="2" charset="0"/>
                <a:cs typeface="Arial" charset="0"/>
                <a:sym typeface="Arial"/>
              </a:rPr>
              <a:t>Yes, it is quite easy</a:t>
            </a:r>
          </a:p>
          <a:p>
            <a:pPr marL="342900" indent="-342900">
              <a:buSzPct val="100000"/>
              <a:buFont typeface="+mj-lt"/>
              <a:buAutoNum type="alphaLcParenR"/>
            </a:pPr>
            <a:r>
              <a:rPr lang="en-US" sz="1600" dirty="0">
                <a:solidFill>
                  <a:schemeClr val="tx1">
                    <a:lumMod val="85000"/>
                    <a:lumOff val="15000"/>
                  </a:schemeClr>
                </a:solidFill>
                <a:latin typeface="Bariol" panose="02000506040000020003" pitchFamily="2" charset="0"/>
                <a:cs typeface="Arial" charset="0"/>
                <a:sym typeface="Arial"/>
              </a:rPr>
              <a:t>Yes, but it is very difficult</a:t>
            </a:r>
          </a:p>
          <a:p>
            <a:pPr marL="342900" indent="-342900">
              <a:buSzPct val="100000"/>
              <a:buFont typeface="+mj-lt"/>
              <a:buAutoNum type="alphaLcParenR"/>
            </a:pPr>
            <a:r>
              <a:rPr lang="en-US" sz="1600" dirty="0">
                <a:solidFill>
                  <a:schemeClr val="tx1">
                    <a:lumMod val="85000"/>
                    <a:lumOff val="15000"/>
                  </a:schemeClr>
                </a:solidFill>
                <a:latin typeface="Bariol" panose="02000506040000020003" pitchFamily="2" charset="0"/>
                <a:cs typeface="Arial" charset="0"/>
                <a:sym typeface="Arial"/>
              </a:rPr>
              <a:t>No, it is impossible</a:t>
            </a:r>
          </a:p>
        </p:txBody>
      </p:sp>
      <p:grpSp>
        <p:nvGrpSpPr>
          <p:cNvPr id="54" name="Group 53">
            <a:extLst>
              <a:ext uri="{FF2B5EF4-FFF2-40B4-BE49-F238E27FC236}">
                <a16:creationId xmlns:a16="http://schemas.microsoft.com/office/drawing/2014/main" id="{7BF43C58-C8C0-6843-BBC0-8AAA676014D9}"/>
              </a:ext>
            </a:extLst>
          </p:cNvPr>
          <p:cNvGrpSpPr/>
          <p:nvPr/>
        </p:nvGrpSpPr>
        <p:grpSpPr>
          <a:xfrm>
            <a:off x="362419" y="3657721"/>
            <a:ext cx="659130" cy="659130"/>
            <a:chOff x="27122" y="1121117"/>
            <a:chExt cx="659130" cy="659130"/>
          </a:xfrm>
        </p:grpSpPr>
        <p:sp>
          <p:nvSpPr>
            <p:cNvPr id="55" name="Oval 54">
              <a:extLst>
                <a:ext uri="{FF2B5EF4-FFF2-40B4-BE49-F238E27FC236}">
                  <a16:creationId xmlns:a16="http://schemas.microsoft.com/office/drawing/2014/main" id="{AAE12B3F-7190-2146-A6F3-4276C26ABBB6}"/>
                </a:ext>
              </a:extLst>
            </p:cNvPr>
            <p:cNvSpPr/>
            <p:nvPr/>
          </p:nvSpPr>
          <p:spPr>
            <a:xfrm>
              <a:off x="27122" y="1121117"/>
              <a:ext cx="659130" cy="659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73D11F39-8C28-444E-8E37-373A0726E0CD}"/>
                </a:ext>
              </a:extLst>
            </p:cNvPr>
            <p:cNvSpPr/>
            <p:nvPr/>
          </p:nvSpPr>
          <p:spPr>
            <a:xfrm>
              <a:off x="184540" y="1251455"/>
              <a:ext cx="279485" cy="400110"/>
            </a:xfrm>
            <a:prstGeom prst="rect">
              <a:avLst/>
            </a:prstGeom>
          </p:spPr>
          <p:txBody>
            <a:bodyPr wrap="square" anchor="ctr">
              <a:spAutoFit/>
            </a:bodyPr>
            <a:lstStyle/>
            <a:p>
              <a:r>
                <a:rPr lang="en-US" sz="2000" b="1" dirty="0">
                  <a:latin typeface="Bariol" panose="02000506040000020003" pitchFamily="2" charset="0"/>
                  <a:cs typeface="Arial" charset="0"/>
                  <a:sym typeface="Arial"/>
                </a:rPr>
                <a:t>5</a:t>
              </a:r>
              <a:endParaRPr lang="en-US" sz="2000" b="1" dirty="0">
                <a:latin typeface="Bariol" panose="02000506040000020003" pitchFamily="2" charset="0"/>
                <a:cs typeface="Arial" charset="0"/>
              </a:endParaRPr>
            </a:p>
          </p:txBody>
        </p:sp>
      </p:grpSp>
      <p:grpSp>
        <p:nvGrpSpPr>
          <p:cNvPr id="57" name="Group 56">
            <a:extLst>
              <a:ext uri="{FF2B5EF4-FFF2-40B4-BE49-F238E27FC236}">
                <a16:creationId xmlns:a16="http://schemas.microsoft.com/office/drawing/2014/main" id="{87E36F0F-0427-E441-A0B0-4C3477433EB6}"/>
              </a:ext>
            </a:extLst>
          </p:cNvPr>
          <p:cNvGrpSpPr/>
          <p:nvPr/>
        </p:nvGrpSpPr>
        <p:grpSpPr>
          <a:xfrm>
            <a:off x="341879" y="5342599"/>
            <a:ext cx="659130" cy="659130"/>
            <a:chOff x="27122" y="1121117"/>
            <a:chExt cx="659130" cy="659130"/>
          </a:xfrm>
        </p:grpSpPr>
        <p:sp>
          <p:nvSpPr>
            <p:cNvPr id="58" name="Oval 57">
              <a:extLst>
                <a:ext uri="{FF2B5EF4-FFF2-40B4-BE49-F238E27FC236}">
                  <a16:creationId xmlns:a16="http://schemas.microsoft.com/office/drawing/2014/main" id="{EDC72763-6A76-E146-A64E-3EEADDEB7137}"/>
                </a:ext>
              </a:extLst>
            </p:cNvPr>
            <p:cNvSpPr/>
            <p:nvPr/>
          </p:nvSpPr>
          <p:spPr>
            <a:xfrm>
              <a:off x="27122" y="1121117"/>
              <a:ext cx="659130" cy="659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49DF17BD-215C-D242-9831-39A69781E4F0}"/>
                </a:ext>
              </a:extLst>
            </p:cNvPr>
            <p:cNvSpPr/>
            <p:nvPr/>
          </p:nvSpPr>
          <p:spPr>
            <a:xfrm>
              <a:off x="184540" y="1251455"/>
              <a:ext cx="279485" cy="400110"/>
            </a:xfrm>
            <a:prstGeom prst="rect">
              <a:avLst/>
            </a:prstGeom>
          </p:spPr>
          <p:txBody>
            <a:bodyPr wrap="square" anchor="ctr">
              <a:spAutoFit/>
            </a:bodyPr>
            <a:lstStyle/>
            <a:p>
              <a:r>
                <a:rPr lang="en-US" sz="2000" b="1" dirty="0">
                  <a:latin typeface="Bariol" panose="02000506040000020003" pitchFamily="2" charset="0"/>
                  <a:cs typeface="Arial" charset="0"/>
                  <a:sym typeface="Arial"/>
                </a:rPr>
                <a:t>6</a:t>
              </a:r>
              <a:endParaRPr lang="en-US" sz="2000" b="1" dirty="0">
                <a:latin typeface="Bariol" panose="02000506040000020003" pitchFamily="2" charset="0"/>
                <a:cs typeface="Arial" charset="0"/>
              </a:endParaRPr>
            </a:p>
          </p:txBody>
        </p:sp>
      </p:grpSp>
      <p:sp>
        <p:nvSpPr>
          <p:cNvPr id="25" name="Title 16">
            <a:extLst>
              <a:ext uri="{FF2B5EF4-FFF2-40B4-BE49-F238E27FC236}">
                <a16:creationId xmlns:a16="http://schemas.microsoft.com/office/drawing/2014/main" id="{A059788A-6C9B-8443-8B34-29748C29DD7E}"/>
              </a:ext>
            </a:extLst>
          </p:cNvPr>
          <p:cNvSpPr>
            <a:spLocks noGrp="1"/>
          </p:cNvSpPr>
          <p:nvPr>
            <p:ph type="ctrTitle"/>
          </p:nvPr>
        </p:nvSpPr>
        <p:spPr>
          <a:xfrm>
            <a:off x="234779" y="524357"/>
            <a:ext cx="10070756" cy="422738"/>
          </a:xfrm>
        </p:spPr>
        <p:txBody>
          <a:bodyPr/>
          <a:lstStyle/>
          <a:p>
            <a:r>
              <a:rPr lang="en-US" dirty="0"/>
              <a:t>Quiz  </a:t>
            </a:r>
          </a:p>
        </p:txBody>
      </p:sp>
      <p:grpSp>
        <p:nvGrpSpPr>
          <p:cNvPr id="41" name="Group 40">
            <a:extLst>
              <a:ext uri="{FF2B5EF4-FFF2-40B4-BE49-F238E27FC236}">
                <a16:creationId xmlns:a16="http://schemas.microsoft.com/office/drawing/2014/main" id="{14EFB742-201A-8E49-BA57-15EE1C9D4735}"/>
              </a:ext>
            </a:extLst>
          </p:cNvPr>
          <p:cNvGrpSpPr/>
          <p:nvPr/>
        </p:nvGrpSpPr>
        <p:grpSpPr>
          <a:xfrm>
            <a:off x="1152367" y="3198731"/>
            <a:ext cx="10393457" cy="1618256"/>
            <a:chOff x="2305062" y="3221265"/>
            <a:chExt cx="10393457" cy="1618256"/>
          </a:xfrm>
          <a:solidFill>
            <a:schemeClr val="bg1"/>
          </a:solidFill>
        </p:grpSpPr>
        <p:sp>
          <p:nvSpPr>
            <p:cNvPr id="42" name="Rounded Rectangle 41">
              <a:extLst>
                <a:ext uri="{FF2B5EF4-FFF2-40B4-BE49-F238E27FC236}">
                  <a16:creationId xmlns:a16="http://schemas.microsoft.com/office/drawing/2014/main" id="{DE14B2D9-9EA1-AD4F-9C5D-AFA3DD337946}"/>
                </a:ext>
              </a:extLst>
            </p:cNvPr>
            <p:cNvSpPr/>
            <p:nvPr/>
          </p:nvSpPr>
          <p:spPr>
            <a:xfrm>
              <a:off x="2422195" y="3221265"/>
              <a:ext cx="10276324" cy="1618256"/>
            </a:xfrm>
            <a:prstGeom prst="roundRect">
              <a:avLst/>
            </a:prstGeom>
            <a:solidFill>
              <a:srgbClr val="FF9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riangle 42">
              <a:extLst>
                <a:ext uri="{FF2B5EF4-FFF2-40B4-BE49-F238E27FC236}">
                  <a16:creationId xmlns:a16="http://schemas.microsoft.com/office/drawing/2014/main" id="{18A56919-4E59-8C4A-8D7A-56E5990C5269}"/>
                </a:ext>
              </a:extLst>
            </p:cNvPr>
            <p:cNvSpPr/>
            <p:nvPr/>
          </p:nvSpPr>
          <p:spPr>
            <a:xfrm rot="16200000">
              <a:off x="2284417" y="3943061"/>
              <a:ext cx="208887" cy="167598"/>
            </a:xfrm>
            <a:prstGeom prst="triangle">
              <a:avLst/>
            </a:prstGeom>
            <a:solidFill>
              <a:srgbClr val="FF9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Rectangle 44">
            <a:extLst>
              <a:ext uri="{FF2B5EF4-FFF2-40B4-BE49-F238E27FC236}">
                <a16:creationId xmlns:a16="http://schemas.microsoft.com/office/drawing/2014/main" id="{D9E3B90A-80AE-9840-BF6D-803372B2F285}"/>
              </a:ext>
            </a:extLst>
          </p:cNvPr>
          <p:cNvSpPr/>
          <p:nvPr/>
        </p:nvSpPr>
        <p:spPr>
          <a:xfrm>
            <a:off x="1476760" y="3448677"/>
            <a:ext cx="9800840" cy="1077218"/>
          </a:xfrm>
          <a:prstGeom prst="rect">
            <a:avLst/>
          </a:prstGeom>
        </p:spPr>
        <p:txBody>
          <a:bodyPr wrap="square">
            <a:noAutofit/>
          </a:bodyPr>
          <a:lstStyle/>
          <a:p>
            <a:pPr>
              <a:buSzPts val="2200"/>
            </a:pPr>
            <a:r>
              <a:rPr lang="en-US" sz="1600" b="1" dirty="0">
                <a:solidFill>
                  <a:schemeClr val="tx1">
                    <a:lumMod val="85000"/>
                    <a:lumOff val="15000"/>
                  </a:schemeClr>
                </a:solidFill>
                <a:latin typeface="Bariol" panose="02000506040000020003" pitchFamily="2" charset="0"/>
                <a:cs typeface="Arial" charset="0"/>
                <a:sym typeface="Arial"/>
              </a:rPr>
              <a:t>What does it mean to allow ‘interest-based adverts’ when someone is using websites, apps and search engines?</a:t>
            </a:r>
          </a:p>
          <a:p>
            <a:pPr marL="342900" lvl="0" indent="-342900">
              <a:buSzPct val="100000"/>
              <a:buFont typeface="+mj-lt"/>
              <a:buAutoNum type="alphaLcParenR"/>
            </a:pPr>
            <a:r>
              <a:rPr lang="en-US" sz="1600" dirty="0">
                <a:solidFill>
                  <a:schemeClr val="tx1">
                    <a:lumMod val="85000"/>
                    <a:lumOff val="15000"/>
                  </a:schemeClr>
                </a:solidFill>
                <a:latin typeface="Bariol" panose="02000506040000020003" pitchFamily="2" charset="0"/>
                <a:cs typeface="Arial" charset="0"/>
                <a:sym typeface="Arial"/>
              </a:rPr>
              <a:t>It means people will see adverts that are based on their online activity.</a:t>
            </a:r>
          </a:p>
          <a:p>
            <a:pPr marL="342900" lvl="0" indent="-342900">
              <a:buSzPct val="100000"/>
              <a:buFont typeface="+mj-lt"/>
              <a:buAutoNum type="alphaLcParenR"/>
            </a:pPr>
            <a:r>
              <a:rPr lang="en-US" sz="1600" dirty="0">
                <a:solidFill>
                  <a:schemeClr val="tx1">
                    <a:lumMod val="85000"/>
                    <a:lumOff val="15000"/>
                  </a:schemeClr>
                </a:solidFill>
                <a:latin typeface="Bariol" panose="02000506040000020003" pitchFamily="2" charset="0"/>
                <a:cs typeface="Arial" charset="0"/>
                <a:sym typeface="Arial"/>
              </a:rPr>
              <a:t>It means I am allowing companies access my emails to learn about my interests </a:t>
            </a:r>
          </a:p>
          <a:p>
            <a:pPr marL="342900" lvl="0" indent="-342900">
              <a:buSzPct val="100000"/>
              <a:buFont typeface="+mj-lt"/>
              <a:buAutoNum type="alphaLcParenR"/>
            </a:pPr>
            <a:r>
              <a:rPr lang="en-US" sz="1600" dirty="0">
                <a:solidFill>
                  <a:schemeClr val="tx1">
                    <a:lumMod val="85000"/>
                    <a:lumOff val="15000"/>
                  </a:schemeClr>
                </a:solidFill>
                <a:latin typeface="Bariol" panose="02000506040000020003" pitchFamily="2" charset="0"/>
                <a:cs typeface="Arial" charset="0"/>
                <a:sym typeface="Arial"/>
              </a:rPr>
              <a:t>It means that people only see adverts they want to see</a:t>
            </a:r>
          </a:p>
        </p:txBody>
      </p:sp>
    </p:spTree>
    <p:extLst>
      <p:ext uri="{BB962C8B-B14F-4D97-AF65-F5344CB8AC3E}">
        <p14:creationId xmlns:p14="http://schemas.microsoft.com/office/powerpoint/2010/main" val="3592207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FD417998-99B0-6F49-A89F-C443F5387747}"/>
              </a:ext>
            </a:extLst>
          </p:cNvPr>
          <p:cNvGrpSpPr/>
          <p:nvPr/>
        </p:nvGrpSpPr>
        <p:grpSpPr>
          <a:xfrm>
            <a:off x="314126" y="1972843"/>
            <a:ext cx="659130" cy="659130"/>
            <a:chOff x="27122" y="1121117"/>
            <a:chExt cx="659130" cy="659130"/>
          </a:xfrm>
        </p:grpSpPr>
        <p:sp>
          <p:nvSpPr>
            <p:cNvPr id="29" name="Oval 28">
              <a:extLst>
                <a:ext uri="{FF2B5EF4-FFF2-40B4-BE49-F238E27FC236}">
                  <a16:creationId xmlns:a16="http://schemas.microsoft.com/office/drawing/2014/main" id="{BDDEA897-3633-F545-B9AD-0C99857A7E99}"/>
                </a:ext>
              </a:extLst>
            </p:cNvPr>
            <p:cNvSpPr/>
            <p:nvPr/>
          </p:nvSpPr>
          <p:spPr>
            <a:xfrm>
              <a:off x="27122" y="1121117"/>
              <a:ext cx="659130" cy="659130"/>
            </a:xfrm>
            <a:prstGeom prst="ellipse">
              <a:avLst/>
            </a:prstGeom>
            <a:solidFill>
              <a:srgbClr val="FF9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B8E2ABC7-743D-124B-AA11-C3CC3DE17FA5}"/>
                </a:ext>
              </a:extLst>
            </p:cNvPr>
            <p:cNvSpPr/>
            <p:nvPr/>
          </p:nvSpPr>
          <p:spPr>
            <a:xfrm>
              <a:off x="184287" y="1251455"/>
              <a:ext cx="279485" cy="400110"/>
            </a:xfrm>
            <a:prstGeom prst="rect">
              <a:avLst/>
            </a:prstGeom>
          </p:spPr>
          <p:txBody>
            <a:bodyPr wrap="square" anchor="ctr">
              <a:spAutoFit/>
            </a:bodyPr>
            <a:lstStyle/>
            <a:p>
              <a:r>
                <a:rPr lang="en-US" sz="2000" b="1" dirty="0">
                  <a:latin typeface="Bariol" panose="02000506040000020003" pitchFamily="2" charset="0"/>
                  <a:cs typeface="Arial" charset="0"/>
                  <a:sym typeface="Arial"/>
                </a:rPr>
                <a:t>4</a:t>
              </a:r>
              <a:endParaRPr lang="en-US" sz="2000" b="1" dirty="0">
                <a:latin typeface="Bariol" panose="02000506040000020003" pitchFamily="2" charset="0"/>
                <a:cs typeface="Arial" charset="0"/>
              </a:endParaRPr>
            </a:p>
          </p:txBody>
        </p:sp>
      </p:grpSp>
      <p:sp>
        <p:nvSpPr>
          <p:cNvPr id="34" name="TextBox 33">
            <a:extLst>
              <a:ext uri="{FF2B5EF4-FFF2-40B4-BE49-F238E27FC236}">
                <a16:creationId xmlns:a16="http://schemas.microsoft.com/office/drawing/2014/main" id="{61107B33-2CD1-6348-834A-29D83FCA1ABA}"/>
              </a:ext>
            </a:extLst>
          </p:cNvPr>
          <p:cNvSpPr txBox="1"/>
          <p:nvPr/>
        </p:nvSpPr>
        <p:spPr>
          <a:xfrm>
            <a:off x="10854813" y="2243441"/>
            <a:ext cx="184731" cy="369332"/>
          </a:xfrm>
          <a:prstGeom prst="rect">
            <a:avLst/>
          </a:prstGeom>
          <a:noFill/>
        </p:spPr>
        <p:txBody>
          <a:bodyPr wrap="none" rtlCol="0">
            <a:spAutoFit/>
          </a:bodyPr>
          <a:lstStyle/>
          <a:p>
            <a:endParaRPr lang="en-US" dirty="0"/>
          </a:p>
        </p:txBody>
      </p:sp>
      <p:grpSp>
        <p:nvGrpSpPr>
          <p:cNvPr id="54" name="Group 53">
            <a:extLst>
              <a:ext uri="{FF2B5EF4-FFF2-40B4-BE49-F238E27FC236}">
                <a16:creationId xmlns:a16="http://schemas.microsoft.com/office/drawing/2014/main" id="{7BF43C58-C8C0-6843-BBC0-8AAA676014D9}"/>
              </a:ext>
            </a:extLst>
          </p:cNvPr>
          <p:cNvGrpSpPr/>
          <p:nvPr/>
        </p:nvGrpSpPr>
        <p:grpSpPr>
          <a:xfrm>
            <a:off x="362419" y="3657721"/>
            <a:ext cx="659130" cy="659130"/>
            <a:chOff x="27122" y="1121117"/>
            <a:chExt cx="659130" cy="659130"/>
          </a:xfrm>
        </p:grpSpPr>
        <p:sp>
          <p:nvSpPr>
            <p:cNvPr id="55" name="Oval 54">
              <a:extLst>
                <a:ext uri="{FF2B5EF4-FFF2-40B4-BE49-F238E27FC236}">
                  <a16:creationId xmlns:a16="http://schemas.microsoft.com/office/drawing/2014/main" id="{AAE12B3F-7190-2146-A6F3-4276C26ABBB6}"/>
                </a:ext>
              </a:extLst>
            </p:cNvPr>
            <p:cNvSpPr/>
            <p:nvPr/>
          </p:nvSpPr>
          <p:spPr>
            <a:xfrm>
              <a:off x="27122" y="1121117"/>
              <a:ext cx="659130" cy="659130"/>
            </a:xfrm>
            <a:prstGeom prst="ellipse">
              <a:avLst/>
            </a:prstGeom>
            <a:solidFill>
              <a:srgbClr val="FF9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73D11F39-8C28-444E-8E37-373A0726E0CD}"/>
                </a:ext>
              </a:extLst>
            </p:cNvPr>
            <p:cNvSpPr/>
            <p:nvPr/>
          </p:nvSpPr>
          <p:spPr>
            <a:xfrm>
              <a:off x="184540" y="1251455"/>
              <a:ext cx="279485" cy="400110"/>
            </a:xfrm>
            <a:prstGeom prst="rect">
              <a:avLst/>
            </a:prstGeom>
          </p:spPr>
          <p:txBody>
            <a:bodyPr wrap="square" anchor="ctr">
              <a:spAutoFit/>
            </a:bodyPr>
            <a:lstStyle/>
            <a:p>
              <a:r>
                <a:rPr lang="en-US" sz="2000" b="1" dirty="0">
                  <a:latin typeface="Bariol" panose="02000506040000020003" pitchFamily="2" charset="0"/>
                  <a:cs typeface="Arial" charset="0"/>
                  <a:sym typeface="Arial"/>
                </a:rPr>
                <a:t>5</a:t>
              </a:r>
              <a:endParaRPr lang="en-US" sz="2000" b="1" dirty="0">
                <a:latin typeface="Bariol" panose="02000506040000020003" pitchFamily="2" charset="0"/>
                <a:cs typeface="Arial" charset="0"/>
              </a:endParaRPr>
            </a:p>
          </p:txBody>
        </p:sp>
      </p:grpSp>
      <p:grpSp>
        <p:nvGrpSpPr>
          <p:cNvPr id="57" name="Group 56">
            <a:extLst>
              <a:ext uri="{FF2B5EF4-FFF2-40B4-BE49-F238E27FC236}">
                <a16:creationId xmlns:a16="http://schemas.microsoft.com/office/drawing/2014/main" id="{87E36F0F-0427-E441-A0B0-4C3477433EB6}"/>
              </a:ext>
            </a:extLst>
          </p:cNvPr>
          <p:cNvGrpSpPr/>
          <p:nvPr/>
        </p:nvGrpSpPr>
        <p:grpSpPr>
          <a:xfrm>
            <a:off x="341879" y="5342599"/>
            <a:ext cx="659130" cy="659130"/>
            <a:chOff x="27122" y="1121117"/>
            <a:chExt cx="659130" cy="659130"/>
          </a:xfrm>
        </p:grpSpPr>
        <p:sp>
          <p:nvSpPr>
            <p:cNvPr id="58" name="Oval 57">
              <a:extLst>
                <a:ext uri="{FF2B5EF4-FFF2-40B4-BE49-F238E27FC236}">
                  <a16:creationId xmlns:a16="http://schemas.microsoft.com/office/drawing/2014/main" id="{EDC72763-6A76-E146-A64E-3EEADDEB7137}"/>
                </a:ext>
              </a:extLst>
            </p:cNvPr>
            <p:cNvSpPr/>
            <p:nvPr/>
          </p:nvSpPr>
          <p:spPr>
            <a:xfrm>
              <a:off x="27122" y="1121117"/>
              <a:ext cx="659130" cy="659130"/>
            </a:xfrm>
            <a:prstGeom prst="ellipse">
              <a:avLst/>
            </a:prstGeom>
            <a:solidFill>
              <a:srgbClr val="FF9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49DF17BD-215C-D242-9831-39A69781E4F0}"/>
                </a:ext>
              </a:extLst>
            </p:cNvPr>
            <p:cNvSpPr/>
            <p:nvPr/>
          </p:nvSpPr>
          <p:spPr>
            <a:xfrm>
              <a:off x="184540" y="1251455"/>
              <a:ext cx="279485" cy="400110"/>
            </a:xfrm>
            <a:prstGeom prst="rect">
              <a:avLst/>
            </a:prstGeom>
          </p:spPr>
          <p:txBody>
            <a:bodyPr wrap="square" anchor="ctr">
              <a:spAutoFit/>
            </a:bodyPr>
            <a:lstStyle/>
            <a:p>
              <a:r>
                <a:rPr lang="en-US" sz="2000" b="1" dirty="0">
                  <a:latin typeface="Bariol" panose="02000506040000020003" pitchFamily="2" charset="0"/>
                  <a:cs typeface="Arial" charset="0"/>
                  <a:sym typeface="Arial"/>
                </a:rPr>
                <a:t>6</a:t>
              </a:r>
              <a:endParaRPr lang="en-US" sz="2000" b="1" dirty="0">
                <a:latin typeface="Bariol" panose="02000506040000020003" pitchFamily="2" charset="0"/>
                <a:cs typeface="Arial" charset="0"/>
              </a:endParaRPr>
            </a:p>
          </p:txBody>
        </p:sp>
      </p:grpSp>
      <p:sp>
        <p:nvSpPr>
          <p:cNvPr id="25" name="Title 16">
            <a:extLst>
              <a:ext uri="{FF2B5EF4-FFF2-40B4-BE49-F238E27FC236}">
                <a16:creationId xmlns:a16="http://schemas.microsoft.com/office/drawing/2014/main" id="{A059788A-6C9B-8443-8B34-29748C29DD7E}"/>
              </a:ext>
            </a:extLst>
          </p:cNvPr>
          <p:cNvSpPr>
            <a:spLocks noGrp="1"/>
          </p:cNvSpPr>
          <p:nvPr>
            <p:ph type="ctrTitle"/>
          </p:nvPr>
        </p:nvSpPr>
        <p:spPr/>
        <p:txBody>
          <a:bodyPr/>
          <a:lstStyle/>
          <a:p>
            <a:r>
              <a:rPr lang="en-US" dirty="0"/>
              <a:t>Quiz - answers</a:t>
            </a:r>
          </a:p>
        </p:txBody>
      </p:sp>
      <p:grpSp>
        <p:nvGrpSpPr>
          <p:cNvPr id="45" name="Group 44">
            <a:extLst>
              <a:ext uri="{FF2B5EF4-FFF2-40B4-BE49-F238E27FC236}">
                <a16:creationId xmlns:a16="http://schemas.microsoft.com/office/drawing/2014/main" id="{67BD25DA-C4BC-B74D-8811-66A84D5FB3B7}"/>
              </a:ext>
            </a:extLst>
          </p:cNvPr>
          <p:cNvGrpSpPr/>
          <p:nvPr/>
        </p:nvGrpSpPr>
        <p:grpSpPr>
          <a:xfrm>
            <a:off x="1095458" y="1572714"/>
            <a:ext cx="5697229" cy="1374275"/>
            <a:chOff x="2305062" y="3297581"/>
            <a:chExt cx="5697229" cy="1374275"/>
          </a:xfrm>
          <a:solidFill>
            <a:srgbClr val="FF9014"/>
          </a:solidFill>
        </p:grpSpPr>
        <p:sp>
          <p:nvSpPr>
            <p:cNvPr id="49" name="Rounded Rectangle 48">
              <a:extLst>
                <a:ext uri="{FF2B5EF4-FFF2-40B4-BE49-F238E27FC236}">
                  <a16:creationId xmlns:a16="http://schemas.microsoft.com/office/drawing/2014/main" id="{E1D895CE-9A7C-3647-9456-4A15BB1B6AA8}"/>
                </a:ext>
              </a:extLst>
            </p:cNvPr>
            <p:cNvSpPr/>
            <p:nvPr/>
          </p:nvSpPr>
          <p:spPr>
            <a:xfrm>
              <a:off x="2422197" y="3297581"/>
              <a:ext cx="5580094" cy="1374275"/>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riangle 49">
              <a:extLst>
                <a:ext uri="{FF2B5EF4-FFF2-40B4-BE49-F238E27FC236}">
                  <a16:creationId xmlns:a16="http://schemas.microsoft.com/office/drawing/2014/main" id="{C879E9A6-3EB2-6B4D-8414-34271C3F0130}"/>
                </a:ext>
              </a:extLst>
            </p:cNvPr>
            <p:cNvSpPr/>
            <p:nvPr/>
          </p:nvSpPr>
          <p:spPr>
            <a:xfrm rot="16200000">
              <a:off x="2284417" y="3943061"/>
              <a:ext cx="208887" cy="16759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Rectangle 50">
            <a:extLst>
              <a:ext uri="{FF2B5EF4-FFF2-40B4-BE49-F238E27FC236}">
                <a16:creationId xmlns:a16="http://schemas.microsoft.com/office/drawing/2014/main" id="{B4DB2024-A70F-0F43-81A0-DBE9DD6AF7F0}"/>
              </a:ext>
            </a:extLst>
          </p:cNvPr>
          <p:cNvSpPr/>
          <p:nvPr/>
        </p:nvSpPr>
        <p:spPr>
          <a:xfrm>
            <a:off x="1436926" y="1703198"/>
            <a:ext cx="9457290" cy="1077218"/>
          </a:xfrm>
          <a:prstGeom prst="rect">
            <a:avLst/>
          </a:prstGeom>
        </p:spPr>
        <p:txBody>
          <a:bodyPr wrap="square">
            <a:spAutoFit/>
          </a:bodyPr>
          <a:lstStyle/>
          <a:p>
            <a:pPr lvl="0">
              <a:buSzPts val="2200"/>
            </a:pPr>
            <a:r>
              <a:rPr lang="en-US" sz="1600" b="1" dirty="0">
                <a:solidFill>
                  <a:schemeClr val="tx1">
                    <a:lumMod val="85000"/>
                    <a:lumOff val="15000"/>
                  </a:schemeClr>
                </a:solidFill>
                <a:latin typeface="Bariol" panose="02000506040000020003" pitchFamily="2" charset="0"/>
                <a:cs typeface="Arial" charset="0"/>
                <a:sym typeface="Arial"/>
              </a:rPr>
              <a:t>Which online platform do online adverts appear mostly?</a:t>
            </a:r>
          </a:p>
          <a:p>
            <a:pPr marL="342900" indent="-342900">
              <a:buSzPct val="100000"/>
              <a:buFont typeface="+mj-lt"/>
              <a:buAutoNum type="alphaLcParenR"/>
            </a:pPr>
            <a:r>
              <a:rPr lang="en-US" sz="1600" b="1" u="sng" dirty="0">
                <a:solidFill>
                  <a:schemeClr val="tx1">
                    <a:lumMod val="85000"/>
                    <a:lumOff val="15000"/>
                  </a:schemeClr>
                </a:solidFill>
                <a:latin typeface="Bariol" panose="02000506040000020003" pitchFamily="2" charset="0"/>
                <a:cs typeface="Arial" charset="0"/>
                <a:sym typeface="Arial"/>
              </a:rPr>
              <a:t>Search engines like Google, Yahoo, Bing</a:t>
            </a:r>
          </a:p>
          <a:p>
            <a:pPr marL="342900" indent="-342900">
              <a:buSzPct val="100000"/>
              <a:buFont typeface="+mj-lt"/>
              <a:buAutoNum type="alphaLcParenR"/>
            </a:pPr>
            <a:r>
              <a:rPr lang="en-US" sz="1600" dirty="0">
                <a:solidFill>
                  <a:schemeClr val="tx1">
                    <a:lumMod val="85000"/>
                    <a:lumOff val="15000"/>
                  </a:schemeClr>
                </a:solidFill>
                <a:latin typeface="Bariol" panose="02000506040000020003" pitchFamily="2" charset="0"/>
                <a:cs typeface="Arial" charset="0"/>
                <a:sym typeface="Arial"/>
              </a:rPr>
              <a:t>Social media like </a:t>
            </a:r>
            <a:r>
              <a:rPr lang="en-US" sz="1600" dirty="0" err="1">
                <a:solidFill>
                  <a:schemeClr val="tx1">
                    <a:lumMod val="85000"/>
                    <a:lumOff val="15000"/>
                  </a:schemeClr>
                </a:solidFill>
                <a:latin typeface="Bariol" panose="02000506040000020003" pitchFamily="2" charset="0"/>
                <a:cs typeface="Arial" charset="0"/>
                <a:sym typeface="Arial"/>
              </a:rPr>
              <a:t>TikTok</a:t>
            </a:r>
            <a:r>
              <a:rPr lang="en-US" sz="1600" dirty="0">
                <a:solidFill>
                  <a:schemeClr val="tx1">
                    <a:lumMod val="85000"/>
                    <a:lumOff val="15000"/>
                  </a:schemeClr>
                </a:solidFill>
                <a:latin typeface="Bariol" panose="02000506040000020003" pitchFamily="2" charset="0"/>
                <a:cs typeface="Arial" charset="0"/>
                <a:sym typeface="Arial"/>
              </a:rPr>
              <a:t>, Instagram, Snapchat, Facebook</a:t>
            </a:r>
          </a:p>
          <a:p>
            <a:pPr marL="342900" indent="-342900">
              <a:buSzPct val="100000"/>
              <a:buFont typeface="+mj-lt"/>
              <a:buAutoNum type="alphaLcParenR"/>
            </a:pPr>
            <a:r>
              <a:rPr lang="en-US" sz="1600" dirty="0">
                <a:solidFill>
                  <a:schemeClr val="tx1">
                    <a:lumMod val="85000"/>
                    <a:lumOff val="15000"/>
                  </a:schemeClr>
                </a:solidFill>
                <a:latin typeface="Bariol" panose="02000506040000020003" pitchFamily="2" charset="0"/>
                <a:cs typeface="Arial" charset="0"/>
                <a:sym typeface="Arial"/>
              </a:rPr>
              <a:t>Apps like YouTube, Spotify, Netflix, Headspace</a:t>
            </a:r>
          </a:p>
        </p:txBody>
      </p:sp>
      <p:grpSp>
        <p:nvGrpSpPr>
          <p:cNvPr id="52" name="Group 51">
            <a:extLst>
              <a:ext uri="{FF2B5EF4-FFF2-40B4-BE49-F238E27FC236}">
                <a16:creationId xmlns:a16="http://schemas.microsoft.com/office/drawing/2014/main" id="{818B9DB0-7075-F042-A495-50BB3590E2A4}"/>
              </a:ext>
            </a:extLst>
          </p:cNvPr>
          <p:cNvGrpSpPr/>
          <p:nvPr/>
        </p:nvGrpSpPr>
        <p:grpSpPr>
          <a:xfrm>
            <a:off x="1212591" y="4946984"/>
            <a:ext cx="7787030" cy="1505405"/>
            <a:chOff x="2305062" y="3391250"/>
            <a:chExt cx="7699761" cy="1374274"/>
          </a:xfrm>
          <a:solidFill>
            <a:srgbClr val="FF9014"/>
          </a:solidFill>
        </p:grpSpPr>
        <p:sp>
          <p:nvSpPr>
            <p:cNvPr id="60" name="Rounded Rectangle 59">
              <a:extLst>
                <a:ext uri="{FF2B5EF4-FFF2-40B4-BE49-F238E27FC236}">
                  <a16:creationId xmlns:a16="http://schemas.microsoft.com/office/drawing/2014/main" id="{1266F080-D8A4-F34F-B2F2-9B0C9783D7BE}"/>
                </a:ext>
              </a:extLst>
            </p:cNvPr>
            <p:cNvSpPr/>
            <p:nvPr/>
          </p:nvSpPr>
          <p:spPr>
            <a:xfrm>
              <a:off x="2422196" y="3391250"/>
              <a:ext cx="7582627" cy="137427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riangle 60">
              <a:extLst>
                <a:ext uri="{FF2B5EF4-FFF2-40B4-BE49-F238E27FC236}">
                  <a16:creationId xmlns:a16="http://schemas.microsoft.com/office/drawing/2014/main" id="{31C428EB-0D20-9B4C-ABD3-48315655A66C}"/>
                </a:ext>
              </a:extLst>
            </p:cNvPr>
            <p:cNvSpPr/>
            <p:nvPr/>
          </p:nvSpPr>
          <p:spPr>
            <a:xfrm rot="16200000">
              <a:off x="2284417" y="3943061"/>
              <a:ext cx="208887" cy="16759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Rectangle 61">
            <a:extLst>
              <a:ext uri="{FF2B5EF4-FFF2-40B4-BE49-F238E27FC236}">
                <a16:creationId xmlns:a16="http://schemas.microsoft.com/office/drawing/2014/main" id="{E63094AE-E1A1-C841-AF3B-2D3BC1B5394D}"/>
              </a:ext>
            </a:extLst>
          </p:cNvPr>
          <p:cNvSpPr/>
          <p:nvPr/>
        </p:nvSpPr>
        <p:spPr>
          <a:xfrm>
            <a:off x="1532730" y="5078115"/>
            <a:ext cx="7227081" cy="1077218"/>
          </a:xfrm>
          <a:prstGeom prst="rect">
            <a:avLst/>
          </a:prstGeom>
        </p:spPr>
        <p:txBody>
          <a:bodyPr wrap="square">
            <a:spAutoFit/>
          </a:bodyPr>
          <a:lstStyle/>
          <a:p>
            <a:pPr lvl="0">
              <a:buSzPts val="2200"/>
            </a:pPr>
            <a:r>
              <a:rPr lang="en-US" sz="1600" b="1" dirty="0">
                <a:solidFill>
                  <a:schemeClr val="tx1">
                    <a:lumMod val="85000"/>
                    <a:lumOff val="15000"/>
                  </a:schemeClr>
                </a:solidFill>
                <a:latin typeface="Bariol" panose="02000506040000020003" pitchFamily="2" charset="0"/>
                <a:cs typeface="Arial" charset="0"/>
                <a:sym typeface="Arial"/>
              </a:rPr>
              <a:t>Is it possible for people to control and manage the interest-based adverts they see?</a:t>
            </a:r>
          </a:p>
          <a:p>
            <a:pPr marL="342900" indent="-342900">
              <a:buSzPct val="100000"/>
              <a:buFont typeface="+mj-lt"/>
              <a:buAutoNum type="alphaLcParenR"/>
            </a:pPr>
            <a:r>
              <a:rPr lang="en-US" sz="1600" b="1" u="sng" dirty="0">
                <a:solidFill>
                  <a:schemeClr val="tx1">
                    <a:lumMod val="85000"/>
                    <a:lumOff val="15000"/>
                  </a:schemeClr>
                </a:solidFill>
                <a:latin typeface="Bariol" panose="02000506040000020003" pitchFamily="2" charset="0"/>
                <a:cs typeface="Arial" charset="0"/>
                <a:sym typeface="Arial"/>
              </a:rPr>
              <a:t>Yes, it is quite easy</a:t>
            </a:r>
          </a:p>
          <a:p>
            <a:pPr marL="342900" indent="-342900">
              <a:buSzPct val="100000"/>
              <a:buFont typeface="+mj-lt"/>
              <a:buAutoNum type="alphaLcParenR"/>
            </a:pPr>
            <a:r>
              <a:rPr lang="en-US" sz="1600" dirty="0">
                <a:solidFill>
                  <a:schemeClr val="tx1">
                    <a:lumMod val="85000"/>
                    <a:lumOff val="15000"/>
                  </a:schemeClr>
                </a:solidFill>
                <a:latin typeface="Bariol" panose="02000506040000020003" pitchFamily="2" charset="0"/>
                <a:cs typeface="Arial" charset="0"/>
                <a:sym typeface="Arial"/>
              </a:rPr>
              <a:t>Yes, but it is very difficult</a:t>
            </a:r>
          </a:p>
          <a:p>
            <a:pPr marL="342900" indent="-342900">
              <a:buSzPct val="100000"/>
              <a:buFont typeface="+mj-lt"/>
              <a:buAutoNum type="alphaLcParenR"/>
            </a:pPr>
            <a:r>
              <a:rPr lang="en-US" sz="1600" dirty="0">
                <a:solidFill>
                  <a:schemeClr val="tx1">
                    <a:lumMod val="85000"/>
                    <a:lumOff val="15000"/>
                  </a:schemeClr>
                </a:solidFill>
                <a:latin typeface="Bariol" panose="02000506040000020003" pitchFamily="2" charset="0"/>
                <a:cs typeface="Arial" charset="0"/>
                <a:sym typeface="Arial"/>
              </a:rPr>
              <a:t>No, it is impossible</a:t>
            </a:r>
          </a:p>
        </p:txBody>
      </p:sp>
      <p:grpSp>
        <p:nvGrpSpPr>
          <p:cNvPr id="63" name="Group 62">
            <a:extLst>
              <a:ext uri="{FF2B5EF4-FFF2-40B4-BE49-F238E27FC236}">
                <a16:creationId xmlns:a16="http://schemas.microsoft.com/office/drawing/2014/main" id="{0D161AA2-67F4-3145-9275-8C964F5BAA7C}"/>
              </a:ext>
            </a:extLst>
          </p:cNvPr>
          <p:cNvGrpSpPr/>
          <p:nvPr/>
        </p:nvGrpSpPr>
        <p:grpSpPr>
          <a:xfrm>
            <a:off x="1152367" y="3263133"/>
            <a:ext cx="10519796" cy="1505405"/>
            <a:chOff x="2305062" y="3221265"/>
            <a:chExt cx="10393457" cy="1618256"/>
          </a:xfrm>
          <a:solidFill>
            <a:schemeClr val="bg1"/>
          </a:solidFill>
        </p:grpSpPr>
        <p:sp>
          <p:nvSpPr>
            <p:cNvPr id="64" name="Rounded Rectangle 63">
              <a:extLst>
                <a:ext uri="{FF2B5EF4-FFF2-40B4-BE49-F238E27FC236}">
                  <a16:creationId xmlns:a16="http://schemas.microsoft.com/office/drawing/2014/main" id="{14776EE6-ADC7-EA4B-9555-287756D6F6A0}"/>
                </a:ext>
              </a:extLst>
            </p:cNvPr>
            <p:cNvSpPr/>
            <p:nvPr/>
          </p:nvSpPr>
          <p:spPr>
            <a:xfrm>
              <a:off x="2422195" y="3221265"/>
              <a:ext cx="10276324" cy="1618256"/>
            </a:xfrm>
            <a:prstGeom prst="roundRect">
              <a:avLst/>
            </a:prstGeom>
            <a:solidFill>
              <a:srgbClr val="FF9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riangle 64">
              <a:extLst>
                <a:ext uri="{FF2B5EF4-FFF2-40B4-BE49-F238E27FC236}">
                  <a16:creationId xmlns:a16="http://schemas.microsoft.com/office/drawing/2014/main" id="{C9A363C3-D00B-2743-BEA8-2B4CB9C1FBBC}"/>
                </a:ext>
              </a:extLst>
            </p:cNvPr>
            <p:cNvSpPr/>
            <p:nvPr/>
          </p:nvSpPr>
          <p:spPr>
            <a:xfrm rot="16200000">
              <a:off x="2284417" y="3943061"/>
              <a:ext cx="208887" cy="167598"/>
            </a:xfrm>
            <a:prstGeom prst="triangle">
              <a:avLst/>
            </a:prstGeom>
            <a:solidFill>
              <a:srgbClr val="FF9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a:extLst>
              <a:ext uri="{FF2B5EF4-FFF2-40B4-BE49-F238E27FC236}">
                <a16:creationId xmlns:a16="http://schemas.microsoft.com/office/drawing/2014/main" id="{8C597398-101C-AF49-8B83-CC61FE25496C}"/>
              </a:ext>
            </a:extLst>
          </p:cNvPr>
          <p:cNvSpPr/>
          <p:nvPr/>
        </p:nvSpPr>
        <p:spPr>
          <a:xfrm>
            <a:off x="1476760" y="3448677"/>
            <a:ext cx="9800840" cy="1077218"/>
          </a:xfrm>
          <a:prstGeom prst="rect">
            <a:avLst/>
          </a:prstGeom>
        </p:spPr>
        <p:txBody>
          <a:bodyPr wrap="square">
            <a:noAutofit/>
          </a:bodyPr>
          <a:lstStyle/>
          <a:p>
            <a:pPr>
              <a:buSzPts val="2200"/>
            </a:pPr>
            <a:r>
              <a:rPr lang="en-US" sz="1600" b="1" dirty="0">
                <a:solidFill>
                  <a:schemeClr val="tx1">
                    <a:lumMod val="85000"/>
                    <a:lumOff val="15000"/>
                  </a:schemeClr>
                </a:solidFill>
                <a:latin typeface="Bariol" panose="02000506040000020003" pitchFamily="2" charset="0"/>
                <a:cs typeface="Arial" charset="0"/>
                <a:sym typeface="Arial"/>
              </a:rPr>
              <a:t>What does it mean to allow ‘interest-based adverts’ when someone is using websites, apps and search engines?</a:t>
            </a:r>
          </a:p>
          <a:p>
            <a:pPr marL="342900" lvl="0" indent="-342900">
              <a:buSzPct val="100000"/>
              <a:buFont typeface="+mj-lt"/>
              <a:buAutoNum type="alphaLcParenR"/>
            </a:pPr>
            <a:r>
              <a:rPr lang="en-US" sz="1600" b="1" u="sng" dirty="0">
                <a:solidFill>
                  <a:schemeClr val="tx1">
                    <a:lumMod val="85000"/>
                    <a:lumOff val="15000"/>
                  </a:schemeClr>
                </a:solidFill>
                <a:latin typeface="Bariol" panose="02000506040000020003" pitchFamily="2" charset="0"/>
                <a:cs typeface="Arial" charset="0"/>
                <a:sym typeface="Arial"/>
              </a:rPr>
              <a:t>It means people will see adverts that are based on their online activity.</a:t>
            </a:r>
          </a:p>
          <a:p>
            <a:pPr marL="342900" lvl="0" indent="-342900">
              <a:buSzPct val="100000"/>
              <a:buFont typeface="+mj-lt"/>
              <a:buAutoNum type="alphaLcParenR"/>
            </a:pPr>
            <a:r>
              <a:rPr lang="en-US" sz="1600" dirty="0">
                <a:solidFill>
                  <a:schemeClr val="tx1">
                    <a:lumMod val="85000"/>
                    <a:lumOff val="15000"/>
                  </a:schemeClr>
                </a:solidFill>
                <a:latin typeface="Bariol" panose="02000506040000020003" pitchFamily="2" charset="0"/>
                <a:cs typeface="Arial" charset="0"/>
                <a:sym typeface="Arial"/>
              </a:rPr>
              <a:t>It means I am allowing companies access my emails to learn about my interests </a:t>
            </a:r>
          </a:p>
          <a:p>
            <a:pPr marL="342900" lvl="0" indent="-342900">
              <a:buSzPct val="100000"/>
              <a:buFont typeface="+mj-lt"/>
              <a:buAutoNum type="alphaLcParenR"/>
            </a:pPr>
            <a:r>
              <a:rPr lang="en-US" sz="1600" dirty="0">
                <a:solidFill>
                  <a:schemeClr val="tx1">
                    <a:lumMod val="85000"/>
                    <a:lumOff val="15000"/>
                  </a:schemeClr>
                </a:solidFill>
                <a:latin typeface="Bariol" panose="02000506040000020003" pitchFamily="2" charset="0"/>
                <a:cs typeface="Arial" charset="0"/>
                <a:sym typeface="Arial"/>
              </a:rPr>
              <a:t>It means that people only see adverts they want to see</a:t>
            </a:r>
          </a:p>
        </p:txBody>
      </p:sp>
    </p:spTree>
    <p:extLst>
      <p:ext uri="{BB962C8B-B14F-4D97-AF65-F5344CB8AC3E}">
        <p14:creationId xmlns:p14="http://schemas.microsoft.com/office/powerpoint/2010/main" val="1305517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a:t>Challenge</a:t>
            </a:r>
          </a:p>
        </p:txBody>
      </p:sp>
      <p:grpSp>
        <p:nvGrpSpPr>
          <p:cNvPr id="21" name="Group 20">
            <a:extLst>
              <a:ext uri="{FF2B5EF4-FFF2-40B4-BE49-F238E27FC236}">
                <a16:creationId xmlns:a16="http://schemas.microsoft.com/office/drawing/2014/main" id="{255FB791-5A69-9544-9EF7-89E77E349C0C}"/>
              </a:ext>
            </a:extLst>
          </p:cNvPr>
          <p:cNvGrpSpPr/>
          <p:nvPr/>
        </p:nvGrpSpPr>
        <p:grpSpPr>
          <a:xfrm>
            <a:off x="2081868" y="1823936"/>
            <a:ext cx="2863765" cy="1620023"/>
            <a:chOff x="2305766" y="3197884"/>
            <a:chExt cx="2863765" cy="1620023"/>
          </a:xfrm>
          <a:solidFill>
            <a:srgbClr val="FF9014"/>
          </a:solidFill>
        </p:grpSpPr>
        <p:sp>
          <p:nvSpPr>
            <p:cNvPr id="19" name="Rounded Rectangle 18">
              <a:extLst>
                <a:ext uri="{FF2B5EF4-FFF2-40B4-BE49-F238E27FC236}">
                  <a16:creationId xmlns:a16="http://schemas.microsoft.com/office/drawing/2014/main" id="{21F03EF1-B05F-B244-9111-6616EC363D79}"/>
                </a:ext>
              </a:extLst>
            </p:cNvPr>
            <p:cNvSpPr/>
            <p:nvPr/>
          </p:nvSpPr>
          <p:spPr>
            <a:xfrm>
              <a:off x="2422196" y="3197884"/>
              <a:ext cx="2747335" cy="162002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DCD7"/>
                </a:solidFill>
              </a:endParaRPr>
            </a:p>
          </p:txBody>
        </p:sp>
        <p:sp>
          <p:nvSpPr>
            <p:cNvPr id="20" name="Triangle 19">
              <a:extLst>
                <a:ext uri="{FF2B5EF4-FFF2-40B4-BE49-F238E27FC236}">
                  <a16:creationId xmlns:a16="http://schemas.microsoft.com/office/drawing/2014/main" id="{733C1ADD-4BE0-AA43-88A9-1B319B845FB6}"/>
                </a:ext>
              </a:extLst>
            </p:cNvPr>
            <p:cNvSpPr/>
            <p:nvPr/>
          </p:nvSpPr>
          <p:spPr>
            <a:xfrm rot="16200000">
              <a:off x="2285121" y="3961591"/>
              <a:ext cx="208887" cy="16759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2" name="Picture 21">
            <a:extLst>
              <a:ext uri="{FF2B5EF4-FFF2-40B4-BE49-F238E27FC236}">
                <a16:creationId xmlns:a16="http://schemas.microsoft.com/office/drawing/2014/main" id="{7833D730-DC9B-F645-9345-5211A53AFE22}"/>
              </a:ext>
            </a:extLst>
          </p:cNvPr>
          <p:cNvPicPr>
            <a:picLocks noChangeAspect="1"/>
          </p:cNvPicPr>
          <p:nvPr/>
        </p:nvPicPr>
        <p:blipFill rotWithShape="1">
          <a:blip r:embed="rId3"/>
          <a:srcRect b="56892"/>
          <a:stretch/>
        </p:blipFill>
        <p:spPr>
          <a:xfrm>
            <a:off x="365689" y="1823936"/>
            <a:ext cx="1528675" cy="1535436"/>
          </a:xfrm>
          <a:prstGeom prst="ellipse">
            <a:avLst/>
          </a:prstGeom>
        </p:spPr>
      </p:pic>
      <p:sp>
        <p:nvSpPr>
          <p:cNvPr id="23" name="TextBox 22">
            <a:extLst>
              <a:ext uri="{FF2B5EF4-FFF2-40B4-BE49-F238E27FC236}">
                <a16:creationId xmlns:a16="http://schemas.microsoft.com/office/drawing/2014/main" id="{11AD0C6D-9813-164B-906A-44706FCAA1A3}"/>
              </a:ext>
            </a:extLst>
          </p:cNvPr>
          <p:cNvSpPr txBox="1"/>
          <p:nvPr/>
        </p:nvSpPr>
        <p:spPr>
          <a:xfrm>
            <a:off x="2398942" y="1972227"/>
            <a:ext cx="2546691" cy="1323439"/>
          </a:xfrm>
          <a:prstGeom prst="rect">
            <a:avLst/>
          </a:prstGeom>
          <a:noFill/>
        </p:spPr>
        <p:txBody>
          <a:bodyPr wrap="square" rtlCol="0">
            <a:spAutoFit/>
          </a:bodyPr>
          <a:lstStyle/>
          <a:p>
            <a:r>
              <a:rPr lang="en-GB" sz="2000" dirty="0">
                <a:solidFill>
                  <a:schemeClr val="tx1">
                    <a:lumMod val="85000"/>
                    <a:lumOff val="15000"/>
                  </a:schemeClr>
                </a:solidFill>
                <a:latin typeface="Bariol" panose="02000506040000020003" pitchFamily="2" charset="0"/>
                <a:cs typeface="Arial" charset="0"/>
              </a:rPr>
              <a:t>Have you seen this </a:t>
            </a:r>
            <a:br>
              <a:rPr lang="en-GB" sz="2000" dirty="0">
                <a:solidFill>
                  <a:schemeClr val="tx1">
                    <a:lumMod val="85000"/>
                    <a:lumOff val="15000"/>
                  </a:schemeClr>
                </a:solidFill>
                <a:latin typeface="Bariol" panose="02000506040000020003" pitchFamily="2" charset="0"/>
                <a:cs typeface="Arial" charset="0"/>
              </a:rPr>
            </a:br>
            <a:r>
              <a:rPr lang="en-GB" sz="2000" dirty="0">
                <a:solidFill>
                  <a:schemeClr val="tx1">
                    <a:lumMod val="85000"/>
                    <a:lumOff val="15000"/>
                  </a:schemeClr>
                </a:solidFill>
                <a:latin typeface="Bariol" panose="02000506040000020003" pitchFamily="2" charset="0"/>
                <a:cs typeface="Arial" charset="0"/>
              </a:rPr>
              <a:t>icon before? </a:t>
            </a:r>
            <a:br>
              <a:rPr lang="en-GB" sz="2000" dirty="0">
                <a:solidFill>
                  <a:schemeClr val="tx1">
                    <a:lumMod val="85000"/>
                    <a:lumOff val="15000"/>
                  </a:schemeClr>
                </a:solidFill>
                <a:latin typeface="Bariol" panose="02000506040000020003" pitchFamily="2" charset="0"/>
                <a:cs typeface="Arial" charset="0"/>
              </a:rPr>
            </a:br>
            <a:r>
              <a:rPr lang="en-GB" sz="2000" dirty="0">
                <a:solidFill>
                  <a:schemeClr val="tx1">
                    <a:lumMod val="85000"/>
                    <a:lumOff val="15000"/>
                  </a:schemeClr>
                </a:solidFill>
                <a:latin typeface="Bariol" panose="02000506040000020003" pitchFamily="2" charset="0"/>
                <a:cs typeface="Arial" charset="0"/>
              </a:rPr>
              <a:t>What do you think </a:t>
            </a:r>
            <a:br>
              <a:rPr lang="en-GB" sz="2000" dirty="0">
                <a:solidFill>
                  <a:schemeClr val="tx1">
                    <a:lumMod val="85000"/>
                    <a:lumOff val="15000"/>
                  </a:schemeClr>
                </a:solidFill>
                <a:latin typeface="Bariol" panose="02000506040000020003" pitchFamily="2" charset="0"/>
                <a:cs typeface="Arial" charset="0"/>
              </a:rPr>
            </a:br>
            <a:r>
              <a:rPr lang="en-GB" sz="2000" dirty="0">
                <a:solidFill>
                  <a:schemeClr val="tx1">
                    <a:lumMod val="85000"/>
                    <a:lumOff val="15000"/>
                  </a:schemeClr>
                </a:solidFill>
                <a:latin typeface="Bariol" panose="02000506040000020003" pitchFamily="2" charset="0"/>
                <a:cs typeface="Arial" charset="0"/>
              </a:rPr>
              <a:t>it might represent?</a:t>
            </a:r>
          </a:p>
        </p:txBody>
      </p:sp>
      <p:pic>
        <p:nvPicPr>
          <p:cNvPr id="57" name="Picture 56" descr="A screenshot of a cell phone&#10;&#10;Description automatically generated">
            <a:extLst>
              <a:ext uri="{FF2B5EF4-FFF2-40B4-BE49-F238E27FC236}">
                <a16:creationId xmlns:a16="http://schemas.microsoft.com/office/drawing/2014/main" id="{58BF72C3-B151-8A4C-87E2-FA34C098CBBD}"/>
              </a:ext>
            </a:extLst>
          </p:cNvPr>
          <p:cNvPicPr>
            <a:picLocks noChangeAspect="1"/>
          </p:cNvPicPr>
          <p:nvPr/>
        </p:nvPicPr>
        <p:blipFill rotWithShape="1">
          <a:blip r:embed="rId4">
            <a:extLst>
              <a:ext uri="{28A0092B-C50C-407E-A947-70E740481C1C}">
                <a14:useLocalDpi xmlns:a14="http://schemas.microsoft.com/office/drawing/2010/main" val="0"/>
              </a:ext>
            </a:extLst>
          </a:blip>
          <a:srcRect r="11907" b="10914"/>
          <a:stretch/>
        </p:blipFill>
        <p:spPr>
          <a:xfrm>
            <a:off x="5460640" y="748494"/>
            <a:ext cx="6901481" cy="6109506"/>
          </a:xfrm>
          <a:prstGeom prst="rect">
            <a:avLst/>
          </a:prstGeom>
        </p:spPr>
      </p:pic>
    </p:spTree>
    <p:extLst>
      <p:ext uri="{BB962C8B-B14F-4D97-AF65-F5344CB8AC3E}">
        <p14:creationId xmlns:p14="http://schemas.microsoft.com/office/powerpoint/2010/main" val="22028511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2">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A3CCF121-7F00-4E5D-8676-F0D21F9A80BE}">
  <we:reference id="wa104038830" version="1.0.0.3" store="en-US" storeType="OMEX"/>
  <we:alternateReferences>
    <we:reference id="WA104038830" version="1.0.0.3" store="WA104038830"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14611</TotalTime>
  <Words>2560</Words>
  <Application>Microsoft Office PowerPoint</Application>
  <PresentationFormat>Widescreen</PresentationFormat>
  <Paragraphs>250</Paragraphs>
  <Slides>18</Slides>
  <Notes>18</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Roboto Slab</vt:lpstr>
      <vt:lpstr>Calibri</vt:lpstr>
      <vt:lpstr>Bariol</vt:lpstr>
      <vt:lpstr>Office Theme</vt:lpstr>
      <vt:lpstr>PowerPoint Presentation</vt:lpstr>
      <vt:lpstr>How to manage your online advert experience </vt:lpstr>
      <vt:lpstr>Learning outcomes</vt:lpstr>
      <vt:lpstr>Linking your browsing activity to adverts</vt:lpstr>
      <vt:lpstr>Quiz</vt:lpstr>
      <vt:lpstr>Quiz – answers </vt:lpstr>
      <vt:lpstr>Quiz  </vt:lpstr>
      <vt:lpstr>Quiz - answers</vt:lpstr>
      <vt:lpstr>Challenge</vt:lpstr>
      <vt:lpstr>Who is the EDAA?</vt:lpstr>
      <vt:lpstr>The role of advertising in funding online content </vt:lpstr>
      <vt:lpstr>Data profiles and advertising</vt:lpstr>
      <vt:lpstr>Data profiles and advertising</vt:lpstr>
      <vt:lpstr>Data profiles and advertising</vt:lpstr>
      <vt:lpstr>Play the film </vt:lpstr>
      <vt:lpstr>AdChoices – pair game</vt:lpstr>
      <vt:lpstr>In summary...</vt:lpstr>
      <vt:lpstr>Using the AdChoices icon &amp; YourOnlineChoices website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Katrina MacKay</dc:creator>
  <cp:lastModifiedBy>Natasha Sankarsingh</cp:lastModifiedBy>
  <cp:revision>358</cp:revision>
  <dcterms:created xsi:type="dcterms:W3CDTF">2020-01-15T09:53:12Z</dcterms:created>
  <dcterms:modified xsi:type="dcterms:W3CDTF">2020-08-25T10:13:22Z</dcterms:modified>
</cp:coreProperties>
</file>