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7E226C-EC9B-CA8E-A557-266832EFB949}" name="Mella Cusack" initials="MC" userId="S::mella.cusack@ncca.ie::9051645b-3606-4f0f-8d7e-3cd996bf5a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43F7E-3294-238E-902C-875E433EE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DA06F-9159-AF37-D43D-AE93F661B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7BD40-0035-A071-294C-A0EDFC2C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CFED-E6A2-F172-D7FC-6F41B013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4DF5B-079A-4AA8-3BB0-D71B7F19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6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DD15-6CD0-8672-0E54-FB1515C0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45FF97-C9E9-61C5-F374-AFD23DA5C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29B4-5440-2EED-8B8C-B680953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D2B1D-1DE9-063A-C037-BA283AA6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71D52-9DF9-4CA8-65A6-89880162A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35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BFBC3E-D030-1E5F-5042-C5B77EBB7B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01CEE-9B3B-38CC-A3B2-01F1CCCAE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AC6B0-ECE3-673C-0800-AB759741A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1B322-0DFC-B853-8E13-CC2F0D3A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D483B-1C50-ACA0-101A-2D80131A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1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F50E7-150A-3775-5EA6-052563852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BC16E-1AB4-E8D3-C8E7-B014AE319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85917-19F1-E2BF-3309-DB657782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202D-80A7-649E-96AE-F9BEC883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A4974-DF0F-AC7A-4A6B-6506ABA8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8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110-F539-E1CE-E244-ED93F8A3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C99AF-53DB-5B70-67DE-29F261AE7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5B33F-53A5-6D47-03BD-24DFCC627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5E422-BA79-AB16-4465-0174118F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BF84B-E7B9-1C75-F1C7-C4652BBF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9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EEAC1-4804-23CD-71A8-D551E9509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D75FA-6D35-C382-0D69-2645CB4DD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9DF78-8E29-D8A5-91F3-E4760A905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7795E-964D-F538-78B6-1AEA595FC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B7B6B-C57C-3BEF-3711-1E845A63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E9D57-0545-BAEA-76DD-1900A9D9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5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020B-AFDD-263F-1953-41F430DD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4C56-70F6-5544-2E7C-B83F88786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317A8-E087-329D-22FC-CF2B01DAD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A1A42-9826-BEB0-3107-4C3BEAAF0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948C5-4FBE-B46F-BB5F-B4562A037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65E865-3855-6381-C264-FA0EB480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DD8D95-7F19-A705-FB59-E17584A3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79FBD-ABD7-1732-4F84-B5C9A64D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6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576A-50B5-04FD-5534-D068BA68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1728F-FCA9-766B-24FF-AEA62FE5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F951F-638C-0956-68C4-D49D8173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A8873-B63A-1436-B773-15CE2C5A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5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26ED6-4EEC-CE0C-CF65-CA80A530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2AB93-C591-493F-1C71-D1CB13AB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47705-2310-BD24-D32D-2F53AA3A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9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508AE-711F-CAB8-4460-4CDEE491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E20E-46BB-CBBE-D56E-25D96308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B9D4E-E540-767F-0D30-56FFFB1F7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CF9E4-76B3-4BCB-7A94-2E644325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AB0DE-34D2-E512-598E-2863783B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6BD1D-1FEF-3FD9-E296-319A111C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5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40F3-1FBB-0485-FF46-4C4C8219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C4DCAF-4400-0DF6-3147-CF64F98B4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987A6-C14D-FC0A-EBAD-A2A0903F8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B5B6A-E169-CA01-3327-B87C93D5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DE119-4AE8-10F7-05D9-31F20399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41257-ABA8-3C7A-6B00-248C5B79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9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9BE217-B542-607D-8B61-77C32C56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3DA3A-2207-5803-5128-52E1EB7A3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BD9E6-AA59-D94C-964F-DB5FF1DB2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10F84-D682-C249-A308-80DFF18AE28B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FC38F-5C46-3785-733B-3D7495405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0AEB-373E-33E0-A87A-1B7A33A81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57500-A226-9741-BC69-871C9BAC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0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wyjd73tUXi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vimeo.com/79524299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vimeo.com/15429980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AFAC-B2B8-06A3-32E4-46DEF2D301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3B2E5-BB0F-630B-8DD1-773D58FE13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5873D-3324-BC09-1E6C-FCF1F4AEF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70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5772C-23CB-C73A-D822-9278AE2B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087B6C-84A6-DD52-3D52-DF965E8AD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87826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5C1662-05C0-6410-AC17-404D67F64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11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DDE96-2826-3EA0-7923-B5BCA5EC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8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6A2A8-AC5E-D673-4611-24696B92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3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E4D590F0-596A-01B0-EA63-9991B3492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002B3B-BDAD-3D0D-08C5-30B99EB2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62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151A9-BFA8-CEA4-BCCC-77B50EA8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11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1BB5B-A210-AE2D-DA15-F56C4B99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16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17372-6008-2317-8078-7F72124C3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63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A190A-2ADF-05EE-F8D9-AD4FFCE35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4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4657F-1B97-6F02-3A4E-9E4C53BAE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3653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66301-33B2-4794-94E2-BDAD85E9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74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5344F1C1-B0A1-65DF-807F-643B1494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6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868AE-C0E0-4211-60E4-4E4E98FD7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89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A2DC6-2131-B12E-69D0-BE658D5E0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06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FB90F-B710-4887-119B-34FDE2A5D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26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7C8E8-C2BE-0847-4DF9-004322F5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2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CA998-9827-A147-3023-47CF5E962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64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62C06390-316F-6DBC-2563-670F69BCF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2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CC7D5-53B4-6EAD-E7E1-ECFE1724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78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40B2B-0883-F5EE-0E44-9E4A085A0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9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8F67FA-3C5F-7670-85C5-944C0931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8639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CC2BB-A6F9-C79C-58C0-9B5EDB1A5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16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1126B-5374-310E-F119-CC27A63A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96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078FE-7100-B735-6E1D-3D63600E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2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5FA6D9-3723-EC28-E2D9-2C5B7D729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20664" cy="6817874"/>
          </a:xfrm>
        </p:spPr>
      </p:pic>
    </p:spTree>
    <p:extLst>
      <p:ext uri="{BB962C8B-B14F-4D97-AF65-F5344CB8AC3E}">
        <p14:creationId xmlns:p14="http://schemas.microsoft.com/office/powerpoint/2010/main" val="12474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C82F9D-39AC-8138-0868-26E9DAEE3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85005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518954-13B0-08EC-A786-384DEDE7F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2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97A77-A15D-9E4F-A863-5A19E9D1D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8194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51A51B-6573-DBA0-7CDA-7BE3E7800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72308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10F250-C173-5B70-01E8-5F93E1A48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08915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Macintosh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2023-04-17T12:34:23Z</dcterms:created>
  <dcterms:modified xsi:type="dcterms:W3CDTF">2023-05-24T13:23:23Z</dcterms:modified>
</cp:coreProperties>
</file>