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  <p:sldId id="287" r:id="rId3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677E226C-EC9B-CA8E-A557-266832EFB949}" name="Mella Cusack" initials="MC" userId="S::mella.cusack@ncca.ie::9051645b-3606-4f0f-8d7e-3cd996bf5a87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621"/>
    <p:restoredTop sz="96405"/>
  </p:normalViewPr>
  <p:slideViewPr>
    <p:cSldViewPr snapToGrid="0">
      <p:cViewPr varScale="1">
        <p:scale>
          <a:sx n="104" d="100"/>
          <a:sy n="104" d="100"/>
        </p:scale>
        <p:origin x="232" y="7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microsoft.com/office/2018/10/relationships/authors" Target="author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DC43F7E-3294-238E-902C-875E433EE77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2EDA06F-9159-AF37-D43D-AE93F661B1A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67BD40-0035-A071-294C-A0EDFC2C07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0F84-D682-C249-A308-80DFF18AE28B}" type="datetimeFigureOut">
              <a:rPr lang="en-US" smtClean="0"/>
              <a:t>5/24/23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CE3CFED-E6A2-F172-D7FC-6F41B013BD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F34DF5B-079A-4AA8-3BB0-D71B7F19D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7500-A226-9741-BC69-871C9BAC6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7663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9FDD15-6CD0-8672-0E54-FB1515C0EAF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1445FF97-C9E9-61C5-F374-AFD23DA5C7C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76829B4-5440-2EED-8B8C-B6809532AA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0F84-D682-C249-A308-80DFF18AE28B}" type="datetimeFigureOut">
              <a:rPr lang="en-US" smtClean="0"/>
              <a:t>5/24/23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C0D2B1D-1DE9-063A-C037-BA283AA633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9371D52-9DF9-4CA8-65A6-89880162A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7500-A226-9741-BC69-871C9BAC6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523351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BBFBC3E-D030-1E5F-5042-C5B77EBB7B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8301CEE-9B3B-38CC-A3B2-01F1CCCAE49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9AC6B0-ECE3-673C-0800-AB759741A00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0F84-D682-C249-A308-80DFF18AE28B}" type="datetimeFigureOut">
              <a:rPr lang="en-US" smtClean="0"/>
              <a:t>5/24/23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4D1B322-0DFC-B853-8E13-CC2F0D3AF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25D483B-1C50-ACA0-101A-2D80131A4F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7500-A226-9741-BC69-871C9BAC6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02137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0F50E7-150A-3775-5EA6-0525638521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2BBC16E-1AB4-E8D3-C8E7-B014AE319A1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C985917-19F1-E2BF-3309-DB657782C0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0F84-D682-C249-A308-80DFF18AE28B}" type="datetimeFigureOut">
              <a:rPr lang="en-US" smtClean="0"/>
              <a:t>5/24/23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21202D-80A7-649E-96AE-F9BEC88398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C2A4974-DF0F-AC7A-4A6B-6506ABA8E5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7500-A226-9741-BC69-871C9BAC6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8687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5EB0110-F539-E1CE-E244-ED93F8A361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EEC99AF-53DB-5B70-67DE-29F261AE75C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475B33F-53A5-6D47-03BD-24DFCC62791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0F84-D682-C249-A308-80DFF18AE28B}" type="datetimeFigureOut">
              <a:rPr lang="en-US" smtClean="0"/>
              <a:t>5/24/23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6C5E422-BA79-AB16-4465-0174118FF8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CFBF84B-E7B9-1C75-F1C7-C4652BBFA90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7500-A226-9741-BC69-871C9BAC6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489865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3EEAC1-4804-23CD-71A8-D551E95096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49D75FA-6D35-C382-0D69-2645CB4DD57D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AD9DF78-8E29-D8A5-91F3-E4760A905CA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A77795E-964D-F538-78B6-1AEA595FCB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0F84-D682-C249-A308-80DFF18AE28B}" type="datetimeFigureOut">
              <a:rPr lang="en-US" smtClean="0"/>
              <a:t>5/24/23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DB7B6B-C57C-3BEF-3711-1E845A6377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C0DE9D57-0545-BAEA-76DD-1900A9D9450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7500-A226-9741-BC69-871C9BAC6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650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2C020B-AFDD-263F-1953-41F430DDA8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5864C56-70F6-5544-2E7C-B83F887865F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4317A8-E087-329D-22FC-CF2B01DADA5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F6A1A42-9826-BEB0-3107-4C3BEAAF00B1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5948C5-4FBE-B46F-BB5F-B4562A0370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65E865-3855-6381-C264-FA0EB48040B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0F84-D682-C249-A308-80DFF18AE28B}" type="datetimeFigureOut">
              <a:rPr lang="en-US" smtClean="0"/>
              <a:t>5/24/23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DD8D95-7F19-A705-FB59-E17584A313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40B79FBD-ABD7-1732-4F84-B5C9A64D9F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7500-A226-9741-BC69-871C9BAC6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38648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25D576A-50B5-04FD-5534-D068BA6835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041728F-FCA9-766B-24FF-AEA62FE5D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0F84-D682-C249-A308-80DFF18AE28B}" type="datetimeFigureOut">
              <a:rPr lang="en-US" smtClean="0"/>
              <a:t>5/24/23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12F951F-638C-0956-68C4-D49D8173EC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31A8873-B63A-1436-B773-15CE2C5AE4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7500-A226-9741-BC69-871C9BAC6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45539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2F926ED6-4EEC-CE0C-CF65-CA80A530E9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0F84-D682-C249-A308-80DFF18AE28B}" type="datetimeFigureOut">
              <a:rPr lang="en-US" smtClean="0"/>
              <a:t>5/24/23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302AB93-C591-493F-1C71-D1CB13AB47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E647705-2310-BD24-D32D-2F53AA3A27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7500-A226-9741-BC69-871C9BAC6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09914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2508AE-711F-CAB8-4460-4CDEE491C02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7A6E20E-46BB-CBBE-D56E-25D963084D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F2B9D4E-E540-767F-0D30-56FFFB1F711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02CF9E4-76B3-4BCB-7A94-2E6443256A8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0F84-D682-C249-A308-80DFF18AE28B}" type="datetimeFigureOut">
              <a:rPr lang="en-US" smtClean="0"/>
              <a:t>5/24/23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9DAB0DE-34D2-E512-598E-2863783B83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8E6BD1D-1FEF-3FD9-E296-319A111C24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7500-A226-9741-BC69-871C9BAC6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08517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E740F3-1FBB-0485-FF46-4C4C8219AB4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C4DCAF-4400-0DF6-3147-CF64F98B432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77987A6-C14D-FC0A-EBAD-A2A0903F85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0BB5B6A-E169-CA01-3327-B87C93D53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6C10F84-D682-C249-A308-80DFF18AE28B}" type="datetimeFigureOut">
              <a:rPr lang="en-US" smtClean="0"/>
              <a:t>5/24/23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32DE119-4AE8-10F7-05D9-31F203994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4B41257-ABA8-3C7A-6B00-248C5B7983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57500-A226-9741-BC69-871C9BAC6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24994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19BE217-B542-607D-8B61-77C32C5671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BE3DA3A-2207-5803-5128-52E1EB7A3FD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B5BD9E6-AA59-D94C-964F-DB5FF1DB2FA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6C10F84-D682-C249-A308-80DFF18AE28B}" type="datetimeFigureOut">
              <a:rPr lang="en-US" smtClean="0"/>
              <a:t>5/24/23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08FC38F-5C46-3785-733B-3D749540547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7DC0AEB-373E-33E0-A87A-1B7A33A8135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357500-A226-9741-BC69-871C9BAC6F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620794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hyperlink" Target="https://www.youtube.com/watch?v=wyjd73tUXig" TargetMode="Externa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hyperlink" Target="https://vimeo.com/795242990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vimeo.com/154299804" TargetMode="Externa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F83AFAC-B2B8-06A3-32E4-46DEF2D301D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FC3B2E5-BB0F-630B-8DD1-773D58FE137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A5873D-3324-BC09-1E6C-FCF1F4AEFC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137053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95772C-23CB-C73A-D822-9278AE2BC1E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7" name="Content Placeholder 6">
            <a:extLst>
              <a:ext uri="{FF2B5EF4-FFF2-40B4-BE49-F238E27FC236}">
                <a16:creationId xmlns:a16="http://schemas.microsoft.com/office/drawing/2014/main" id="{BD087B6C-84A6-DD52-3D52-DF965E8ADE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8782607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D5C1662-05C0-6410-AC17-404D67F642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3281184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4B5DDE96-2826-3EA0-7923-B5BCA5ECDD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88962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E16A2A8-AC5E-D673-4611-24696B92773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1303022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E4D590F0-596A-01B0-EA63-9991B3492EB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5560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C3002B3B-BDAD-3D0D-08C5-30B99EB24B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226268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1151A9-BFA8-CEA4-BCCC-77B50EA88BE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0110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6391BB5B-A210-AE2D-DA15-F56C4B992BC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71658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18317372-6008-2317-8078-7F72124C30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146389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ABDA190A-2ADF-05EE-F8D9-AD4FFCE352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1428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7B4657F-1B97-6F02-3A4E-9E4C53BAEBE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157365353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BF66301-33B2-4794-94E2-BDAD85E96E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1874360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5344F1C1-B0A1-65DF-807F-643B14943A1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63682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BB5868AE-C0E0-4211-60E4-4E4E98FD78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988940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AFA2DC6-2131-B12E-69D0-BE658D5E04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08065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942FB90F-B710-4887-119B-34FDE2A5D5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292626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D17C8E8-C2BE-0847-4DF9-004322F5E3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780290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468CA998-9827-A147-3023-47CF5E9625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064231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hlinkClick r:id="rId2"/>
            <a:extLst>
              <a:ext uri="{FF2B5EF4-FFF2-40B4-BE49-F238E27FC236}">
                <a16:creationId xmlns:a16="http://schemas.microsoft.com/office/drawing/2014/main" id="{62C06390-316F-6DBC-2563-670F69BCF0C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012262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C6CC7D5-53B4-6EAD-E7E1-ECFE17247B3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430783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06C40B2B-0883-F5EE-0E44-9E4A085A0DF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959112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278F67FA-3C5F-7670-85C5-944C09318AA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7863980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D08CC2BB-A6F9-C79C-58C0-9B5EDB1A5A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391694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9A61126B-5374-310E-F119-CC27A63A33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4896508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8DF078FE-7100-B735-6E1D-3D63600EC42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29244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F25FA6D9-3723-EC28-E2D9-2C5B7D729EE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20664" cy="6817874"/>
          </a:xfrm>
        </p:spPr>
      </p:pic>
    </p:spTree>
    <p:extLst>
      <p:ext uri="{BB962C8B-B14F-4D97-AF65-F5344CB8AC3E}">
        <p14:creationId xmlns:p14="http://schemas.microsoft.com/office/powerpoint/2010/main" val="1247422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93C82F9D-39AC-8138-0868-26E9DAEE32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2850057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5518954-13B0-08EC-A786-384DEDE7FA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702940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17397A77-A15D-9E4F-A863-5A19E9D1D38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8819413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6951A51B-6573-DBA0-7CDA-7BE3E780088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4723085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FC10F250-C173-5B70-01E8-5F93E1A48C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80891505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176</TotalTime>
  <Words>0</Words>
  <Application>Microsoft Macintosh PowerPoint</Application>
  <PresentationFormat>Widescreen</PresentationFormat>
  <Paragraphs>0</Paragraphs>
  <Slides>32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32</vt:i4>
      </vt:variant>
    </vt:vector>
  </HeadingPairs>
  <TitlesOfParts>
    <vt:vector size="36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6</cp:revision>
  <dcterms:created xsi:type="dcterms:W3CDTF">2023-04-17T12:34:23Z</dcterms:created>
  <dcterms:modified xsi:type="dcterms:W3CDTF">2023-05-24T13:23:23Z</dcterms:modified>
</cp:coreProperties>
</file>