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3"/>
  </p:normalViewPr>
  <p:slideViewPr>
    <p:cSldViewPr snapToGrid="0">
      <p:cViewPr varScale="1">
        <p:scale>
          <a:sx n="118" d="100"/>
          <a:sy n="118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8E7D-17AB-64C7-A11F-B1BA42D96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37E6F0-EFAD-5EE0-0763-4CB7AB512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F0769-C0D8-5280-655B-B54D644E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C9BE-E8A1-5E41-82BC-C016D054528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52009-F2BC-845F-E422-040937518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3717C-17EB-62C8-6EEF-98F18093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98FE-AA9F-1B4B-8939-B226479AE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78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95C4C-7E88-6ED5-8C6F-CC4CE91FD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E8138-9DC7-2D4C-543A-D3D90E4B8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0EC92-0065-4F48-7A82-D7F445F0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C9BE-E8A1-5E41-82BC-C016D054528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0A921-83EA-56F5-E39E-980C431AA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10E30-207D-3220-80C0-7D11475F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98FE-AA9F-1B4B-8939-B226479AE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07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4C20F8-FF93-8C90-8572-F66EF037C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BDC47A-ACA3-20C1-223C-4AA88D7E2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24798-F289-32F0-350A-18FAC1D51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C9BE-E8A1-5E41-82BC-C016D054528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C117B-24A6-086A-22A9-77E6BD48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A59EC-A16F-B625-7D58-EF0F4EF68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98FE-AA9F-1B4B-8939-B226479AE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6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4011-9830-D350-F7E7-A21D0F8F2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9BD50-88E4-4F95-EFCF-C9DC914A8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00819-9BFB-9BE6-065D-B2697871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C9BE-E8A1-5E41-82BC-C016D054528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76CA2-9391-464F-538F-59541898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0189A-E7D0-D4BE-4821-5CDD556B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98FE-AA9F-1B4B-8939-B226479AE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01394-314A-7EC1-B2FC-B160A74A4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05663-4500-102D-9013-3683FD25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4E9C1-F39E-EEC2-8666-72BD9D56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C9BE-E8A1-5E41-82BC-C016D054528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3C9FE-4E0A-ACE4-D669-622CFC948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31215-3328-12E4-63C9-179468B19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98FE-AA9F-1B4B-8939-B226479AE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B4FF-05CC-0E08-5F59-C85426B12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E5AAB-CD83-2954-8AD8-E0DA3E529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B1C22-6267-06E6-3D32-DE5F360D1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F6B75-0C69-B28F-2345-F41469B1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C9BE-E8A1-5E41-82BC-C016D054528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06544-3B5E-CBEA-861D-5F4E448B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D3692-0748-DCB3-E2D8-0AA6DDA9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98FE-AA9F-1B4B-8939-B226479AE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9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7F883-4755-9CD6-800F-96D4B4B94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0D59A-07F4-C5F7-3E80-DC48F1EB5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378D8-B100-8456-E678-3030A1BDC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EBADFD-5A9B-2C71-FF51-8E2D6D04E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9CFAA-CC62-F608-8D13-DE71976890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89B418-246F-47DB-54CD-3F731117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C9BE-E8A1-5E41-82BC-C016D054528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AF64C1-07DD-0D71-1BA5-8932A0665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86B6F-3DD5-12CA-DDF2-D7BD78A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98FE-AA9F-1B4B-8939-B226479AE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1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6CD5F-75F0-9CEA-994E-D5145926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D92C6-3E31-30D0-DAE3-017CBD5F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C9BE-E8A1-5E41-82BC-C016D054528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9F58F-0D71-0F23-EA22-07303A1A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FF397-9D1B-62F4-854D-C444418F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98FE-AA9F-1B4B-8939-B226479AE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9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EAF3E8-EDDA-9CB9-FE74-3184B9A3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C9BE-E8A1-5E41-82BC-C016D054528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4C7F9F-8906-2EF6-A08B-8E6660AFD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D11C4-3EC0-5867-7801-98A23696B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98FE-AA9F-1B4B-8939-B226479AE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3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2BF0-6171-D26A-BAAB-5E16E6FB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3CA9A-AE4D-C5B1-1166-DBDACB287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5C35D-F9B4-1F5D-D53A-85B2BA5B8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18B26-A698-F5B5-4B19-550748190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C9BE-E8A1-5E41-82BC-C016D054528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275B8-748C-8238-55D8-9AD93D0BE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4E2AC-B147-5122-11D0-DF425A604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98FE-AA9F-1B4B-8939-B226479AE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8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09F7-1668-38D9-97A5-CF5FAB88F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5391-F3D8-BD73-AFDE-3FB5AC1268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D2135-924F-3ED3-9BA6-A29C6F121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B561F-1C8C-8458-76BA-08E05FFA0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5C9BE-E8A1-5E41-82BC-C016D054528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B068F-FB04-A7A0-C636-CC81B3A28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85395-BDFE-F681-6AA2-8D790787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898FE-AA9F-1B4B-8939-B226479AE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DBFE40-CAC7-F9C5-598C-1F60BA921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3F678-A6DA-3BA1-F32D-18485A49B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9487A-9983-0ADF-7801-DCBCE17C2C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5C9BE-E8A1-5E41-82BC-C016D054528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ED6E4-2169-D4AD-68C2-46EB83162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8A7D3-D039-15C1-2347-1402C36CA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898FE-AA9F-1B4B-8939-B226479AE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1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youtube.com/watch?v=I7yQcyPWu8M&amp;feature=youtu.b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86265-4ADC-08B0-CA2B-FE6299524B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1CCB50-795C-54DE-543B-D961D8674F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BBC50-F614-78EC-7B30-9E5D5A983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85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297F5-D164-0650-885A-752614E9C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500159-A841-AFF8-A0AE-3FE363FBA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96228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3B851-6ADB-C382-E0B1-DAA5061DF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3E944F-1C84-548C-F729-7C54AD39F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15413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B9F50-6A41-E0FA-FCC7-FFDD5A68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821CAF-A738-429A-4CFB-CFCEBD9E7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43825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8FF21-5DA9-5814-9B2F-822B7AF57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008572-22A8-951F-4D54-FCC44522B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58190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F765E-7869-54DF-7ADE-7C77A28EA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CD16AB-5187-60B3-D40D-FCF548950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11248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1FD74-FB0A-EBAC-CB8E-70F6C280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BDD58E-DD4E-B51E-50DE-F4E553183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60812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BB6E-354D-3EFB-8C9A-18C62D122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6D2B6A-A3A9-E68B-EEF8-48B332527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58807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25B99-AF80-F946-622E-E58FD354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C53CF3-D649-D19A-94B8-75AA604B3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91218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F37E5-4700-85E4-60E8-A1907777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706473EF-11AB-E467-4147-D8AEA7419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37938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D0F83-4B64-F920-AF01-BB7294F0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DF6A23-8128-CD84-F845-5A70062EE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8998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2CFB6-80DF-44BC-8515-3FDDB674F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FC7DB9-1A87-2E13-84F4-F8B4E6985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1903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31383-6A34-94AA-5946-2F294F67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FA8317-2136-8842-DB86-995ABE200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9335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88EF-7274-4725-BFA8-D53C31B14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7D3442-BA74-46B7-D12C-73F862132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76437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B370A-CC07-DE9E-93D4-B0FEDA27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199C89-FB12-AEFA-B003-1280AEABC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03268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608BE-B98A-7345-1206-6BF7E3D9D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840C65-7B3B-BDD6-1FA6-CF7DCBF12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55470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4AEF1-7187-1381-84B0-B526CDE5E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6E85D9-C506-EFCB-FADF-88D2F9630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16046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4E4E-634B-8647-123B-0359C86F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5F4782-A7BC-1FD6-4D7A-1A83CA35A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09374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CC079-E765-046C-DA69-4B7D48CA3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0CE6E2-BBA7-E145-5D3B-3DA77B4C1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89439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8E1C3-AC3C-DBE3-B2AC-49212A920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C8C64B-A1C2-C7D0-6AA3-5E7B6A36B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48562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931EB-19FF-5E53-B68F-6F0A56F2F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BDB109-1496-E04F-6918-6EE28B0C4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77061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FCA4-F6E4-3B0B-B30F-CEF160C57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FA9AB0-FBCD-A89D-C065-79554A9C1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52425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F200D-A46D-1F58-CC4D-E49772E09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431ED9-CE43-A4E1-4E1E-7E79075C7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21037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McGarrigle</dc:creator>
  <cp:lastModifiedBy>Jane McGarrigle</cp:lastModifiedBy>
  <cp:revision>3</cp:revision>
  <dcterms:created xsi:type="dcterms:W3CDTF">2025-10-17T08:25:30Z</dcterms:created>
  <dcterms:modified xsi:type="dcterms:W3CDTF">2025-10-20T08:51:22Z</dcterms:modified>
</cp:coreProperties>
</file>