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>
      <p:cViewPr varScale="1">
        <p:scale>
          <a:sx n="124" d="100"/>
          <a:sy n="124" d="100"/>
        </p:scale>
        <p:origin x="6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48249E-2736-454A-A7C6-94B470F4AA0A}" type="datetimeFigureOut">
              <a:rPr lang="en-US" smtClean="0"/>
              <a:t>10/24/25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83FE4A-22E9-A546-9C91-9AACA674B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18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7yQcyPWu8M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b="0" i="0" dirty="0">
                <a:solidFill>
                  <a:srgbClr val="212529"/>
                </a:solidFill>
                <a:effectLst/>
                <a:latin typeface="Montserrat" panose="020F0502020204030204" pitchFamily="34" charset="0"/>
              </a:rPr>
              <a:t> </a:t>
            </a:r>
            <a:r>
              <a:rPr lang="en-IE" b="0" i="0" u="sng" dirty="0">
                <a:solidFill>
                  <a:srgbClr val="0D6EFD"/>
                </a:solidFill>
                <a:effectLst/>
                <a:latin typeface="Montserrat" pitchFamily="2" charset="77"/>
                <a:hlinkClick r:id="rId3"/>
              </a:rPr>
              <a:t>https://www.youtube.com/watch?v</a:t>
            </a:r>
            <a:r>
              <a:rPr lang="en-IE" b="0" i="0" u="sng">
                <a:solidFill>
                  <a:srgbClr val="0D6EFD"/>
                </a:solidFill>
                <a:effectLst/>
                <a:latin typeface="Montserrat" pitchFamily="2" charset="77"/>
                <a:hlinkClick r:id="rId3"/>
              </a:rPr>
              <a:t>=I7yQcyPWu8M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3FE4A-22E9-A546-9C91-9AACA674BC7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636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57B35-9A11-B482-4116-0A8CCF714A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3492DD-267B-5D94-8AB1-A7DF9A9A3E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FF2E72-75BC-29E1-1850-B1A37BE0E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9D0EC-C698-0149-B6A5-56E218AF551D}" type="datetimeFigureOut">
              <a:rPr lang="en-US" smtClean="0"/>
              <a:t>10/24/25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79FCF4-E8F3-BFF2-98D6-30C24B43F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67E45-7AA3-76A1-255F-DE101A848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34E82-2977-6649-8134-4BD6EAE90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457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523DF-8FAA-E2EA-B1F8-BB010E6FA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570B94-DC4A-338D-2A0E-A0D217A85E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20AA1E-E723-1AC3-AC84-C3B82AA02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9D0EC-C698-0149-B6A5-56E218AF551D}" type="datetimeFigureOut">
              <a:rPr lang="en-US" smtClean="0"/>
              <a:t>10/24/25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69900E-96F6-2349-526F-5467D98F7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894E55-7286-BA9C-8180-B62C7736B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34E82-2977-6649-8134-4BD6EAE90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877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CB54C4-667E-1260-093C-DFBA354B98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77AD7C-46DC-7D44-CDFF-EB98CCEF98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801EEB-A2F3-CB31-9081-AB1E75934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9D0EC-C698-0149-B6A5-56E218AF551D}" type="datetimeFigureOut">
              <a:rPr lang="en-US" smtClean="0"/>
              <a:t>10/24/25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66EE0-5110-1BF6-CBFC-287B58496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E35674-5824-BCC1-DF4C-258A592D1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34E82-2977-6649-8134-4BD6EAE90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835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F4C89-A6C5-A3A2-D8BE-9430BC8E7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5A19AF-E084-6DF8-7E1A-4E3B53D160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0C8D99-2467-C12A-9137-D0FF91727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9D0EC-C698-0149-B6A5-56E218AF551D}" type="datetimeFigureOut">
              <a:rPr lang="en-US" smtClean="0"/>
              <a:t>10/24/25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4C6511-FE9E-A98D-1343-9279E719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C18D9A-55A0-0589-F7CE-2920B9C1C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34E82-2977-6649-8134-4BD6EAE90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539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82A6F-45B9-F010-E35B-C852A41A6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3E8E0B-6698-6B84-7286-462A76BB86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10E477-8EBC-C194-45F0-89FCD4080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9D0EC-C698-0149-B6A5-56E218AF551D}" type="datetimeFigureOut">
              <a:rPr lang="en-US" smtClean="0"/>
              <a:t>10/24/25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52BE92-F958-8BFD-F53F-F23B305D5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953BB-59FD-26D0-5F64-C66306EEF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34E82-2977-6649-8134-4BD6EAE90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385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2656D-8D6A-020E-B12C-E3E238C26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82504E-6811-59B6-A9CF-C844AD284C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536C2D-7A29-CC85-7087-D1FC60410E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24C576-937A-94EB-ECC4-80B7AFE4A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9D0EC-C698-0149-B6A5-56E218AF551D}" type="datetimeFigureOut">
              <a:rPr lang="en-US" smtClean="0"/>
              <a:t>10/24/25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608A24-2817-96C8-6653-85778E0F1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276308-CB78-2989-3072-B7A5AE00D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34E82-2977-6649-8134-4BD6EAE90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00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48F51-98D5-B8B9-A545-C223ED20F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D8B005-CE9D-4489-FFDE-2196A7422F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FDC57A-553D-0476-A475-61DE5A6AAF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364C2D-F341-9460-AA2C-0307608584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9DAA2E-9D18-42B2-516D-28DE210403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AE0E16-33BF-502B-FED9-6801B0985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9D0EC-C698-0149-B6A5-56E218AF551D}" type="datetimeFigureOut">
              <a:rPr lang="en-US" smtClean="0"/>
              <a:t>10/24/25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5038CF-CD39-F82C-F181-F096DB2EE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947C4D-B70E-37E5-EFE5-BADF41302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34E82-2977-6649-8134-4BD6EAE90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830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B0261-67E0-0976-59FA-5703E6DB6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405FF0-8FA5-2BC3-719B-5F0AFC4D1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9D0EC-C698-0149-B6A5-56E218AF551D}" type="datetimeFigureOut">
              <a:rPr lang="en-US" smtClean="0"/>
              <a:t>10/24/25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98ED25-F9BF-AB02-BE3C-245288258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E8B474-90BE-6179-943E-11D2749AE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34E82-2977-6649-8134-4BD6EAE90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821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668B59-C177-42B0-50FE-94AC46758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9D0EC-C698-0149-B6A5-56E218AF551D}" type="datetimeFigureOut">
              <a:rPr lang="en-US" smtClean="0"/>
              <a:t>10/24/25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0B9240-942F-908E-D70A-975CD8EA6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6257B9-BD4C-3439-A072-947880BB3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34E82-2977-6649-8134-4BD6EAE90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884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8402E-1CA7-98A3-DED8-1AF6ACB6F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F614E2-F8C4-CF14-6368-8C9CD4E7B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AA572A-C72D-4AAC-DF5E-BED32946BF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F0E1FC-9A0B-B1D2-27F7-390E5CA96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9D0EC-C698-0149-B6A5-56E218AF551D}" type="datetimeFigureOut">
              <a:rPr lang="en-US" smtClean="0"/>
              <a:t>10/24/25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3C2B31-CB59-8CF3-85D5-DC0A5C6F3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B4011-0386-E152-682E-6157FC292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34E82-2977-6649-8134-4BD6EAE90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914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02D59-9D93-D744-CB41-F76384DE8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C30458-EAF2-0CBD-310F-E917CB24EB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126FD7-7DE1-B808-8832-ACC26E84F6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815904-2C41-CAA0-3635-985C7A203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9D0EC-C698-0149-B6A5-56E218AF551D}" type="datetimeFigureOut">
              <a:rPr lang="en-US" smtClean="0"/>
              <a:t>10/24/25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FA1BAF-6173-7580-9088-DE3F1DE41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275356-C8D5-61E9-C3DD-355E73EAC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34E82-2977-6649-8134-4BD6EAE90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254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3CD895-DBA3-4961-ED4E-CA7754ACE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1F43D0-02D4-04A8-D58C-E23CFE6AED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890878-69E1-5428-0CC8-B3F7BE37D3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9D0EC-C698-0149-B6A5-56E218AF551D}" type="datetimeFigureOut">
              <a:rPr lang="en-US" smtClean="0"/>
              <a:t>10/24/25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2CB8DC-7752-8421-2F04-D77E7EFAB5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498A1-CEAF-BF23-3C82-3F5FE80927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034E82-2977-6649-8134-4BD6EAE90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625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7yQcyPWu8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EE0D3-227B-21A8-C061-1E5E292F9A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9AFDCC-DAAB-A9CB-4936-C2EE6D7ECB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88294F-0709-6F5E-9CC0-0234F2AB1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6755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06760-09FB-3445-AE8C-E40B55AB9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26586B8-FF41-5DDD-B5BF-56B85A015F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36712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C04FB-110B-8390-CE55-3C0858ECD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EAC7A3-D6AB-225E-630F-9D88B71367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089424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70576-131F-3E0D-17B3-86A2A433F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E4ABB27-04E3-98A1-DC0A-F1EA2CFF12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9184275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BCCF9-A5AE-A73D-EAAE-9BCCD3F0A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FD4C5C7-6AB6-3618-FA2A-A40758F86D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0092400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D840A-4748-333F-C8E6-1D02FE406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4729AC1-7423-F43A-93F4-4D491355A8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480529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CEF91-D7C2-CF16-0E26-8D37D11E0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EACD836-0C32-F1F3-DA68-D6C3FD8BD3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9628" y="-1"/>
            <a:ext cx="12271628" cy="6902791"/>
          </a:xfrm>
        </p:spPr>
      </p:pic>
    </p:spTree>
    <p:extLst>
      <p:ext uri="{BB962C8B-B14F-4D97-AF65-F5344CB8AC3E}">
        <p14:creationId xmlns:p14="http://schemas.microsoft.com/office/powerpoint/2010/main" val="15595680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0912B-A850-F2FB-5BB7-85D28F6A7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6E7EC3C-6FA8-4CD5-6159-D06B84B8BC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492544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AB1AC-64FA-9FA4-EF29-B3DEF2B7B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C335403-87E4-AF46-89C3-3042774EA3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6616203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8CB0B-8F70-2125-E942-F0B465E87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E7B0C52-5570-0003-A2B1-762995774B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268200" cy="6900863"/>
          </a:xfrm>
        </p:spPr>
      </p:pic>
    </p:spTree>
    <p:extLst>
      <p:ext uri="{BB962C8B-B14F-4D97-AF65-F5344CB8AC3E}">
        <p14:creationId xmlns:p14="http://schemas.microsoft.com/office/powerpoint/2010/main" val="30086653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05F14-D966-7DD4-F91A-0E771DD35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6E20848-8FDD-E47A-86D7-EC4372DF26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766015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B4533-2A1C-58F5-213E-3FC6757FC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D97A16C-DBE7-D983-22EF-5A530E7255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6504142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F01D6-CD66-84D9-4C42-2D101726A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7C03BE4-6350-645E-BA4B-14817D1F6F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3857738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508B9-0D3E-B7B8-29FD-260EA75E3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6C995F-50DD-F30E-F4D5-E6964D3245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0334013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0AB5D-790B-D560-F28E-41ACF82A9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5862F62-521A-4376-7E80-2F0071880B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492831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C40F3-12EE-1374-4E7A-78140E486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98E26AB-12BD-E534-7F38-AF331B7113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829220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ABC86-D7D2-3848-477E-DE2B837FD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4EE138E-CC5A-1524-108F-745558DFCA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487923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26CF6-612F-3863-A287-B7C49A29B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60DF016-9A0A-177C-8101-D222A7421A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139924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E41A4-BD0F-823A-ACCB-0221FCD14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200A427-461B-04F0-BEB7-58C5E32A65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1883520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ED672-4A23-E81A-0423-2DA62509B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E3DFA89-49B6-FDA9-5877-59536F9029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5527134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D6378-FBDB-31AC-E4E7-07EA1E0F9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237F127-67AA-C517-073F-11182126DB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3457800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4C7DD-2942-6BAA-BC5C-2694DC737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A6B206-98C9-D6FF-139A-8A644AE9DA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286566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F8C61-F176-69A4-59C0-600D32C3C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hlinkClick r:id="rId3"/>
            <a:extLst>
              <a:ext uri="{FF2B5EF4-FFF2-40B4-BE49-F238E27FC236}">
                <a16:creationId xmlns:a16="http://schemas.microsoft.com/office/drawing/2014/main" id="{C73A90C4-E57D-46AE-1D27-A6EF4AD6A4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057766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48464-B520-CAB4-3147-C94CBF906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5793988-A547-66D6-2BC1-72BE48E3D3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5573226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74627-0BF2-B888-E9AE-2D7B499E1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733725-3831-D2F7-B842-5FF4EBBA0A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816964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27C0C-1834-C457-95F0-8C8273C1F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47595D-6FA7-8E21-366B-5F8D13B392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550848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F30AE-82FA-D83F-60A3-C55C5DF0E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57C5555-78BD-2F02-4943-E9519017CE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785385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9B277-F0AD-28C0-ED91-243F8C568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826D0D-AD43-8BC0-5191-7112C29FA7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8625021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1E67B-CE3B-44DD-28A4-34D1D59A5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65929A5-596F-304B-14A5-53BCC135F8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9242047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BA705-F685-5AC0-6B5D-94163CEAE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DB718F1-0433-ED6B-332A-B5E670B763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0747530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6789B-0D8E-8889-958F-7128F6E60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CC2B110-BAEA-78EF-8226-52393651B1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30841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0F544-63A1-BCC8-7C3D-211C509B9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36E2259-EFF7-8F21-4FA9-CE349D2E52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2545066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8EBC7-B281-C855-840C-81C08C893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598F94-B74C-29DE-1FC9-3BD1E9C13A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7379618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21DC7-7EEB-9FEE-630F-CA7BF08EB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05B600D-D9D2-5C6C-6CDF-02E1358667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7794135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3645E-D543-9B24-225C-EE30CEDB9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1BA8109-1C34-5549-C1E9-84CDD2A087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7693333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08CD1-1AFD-F2F6-86BA-D47E3BC68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E0085BE-4702-A458-A525-6B76E2FC3F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5300778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091C1-B9EC-7F1A-7881-3F0A67B74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1F4458D1-FC1E-103B-F5C6-7E83F6EFDF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669994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BB4DA-7FCE-7C83-29F2-49DB71153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845C156-E5E2-5873-7ECD-807573C602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0749038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B92E7-DD61-0632-CC50-E0EF683F9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6223A5-05E9-2251-9610-791D481C6C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57499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E92A8-58BC-DBA5-6FAD-5CB6D8D1D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B6D766-BB27-3AB8-583A-0684C9A405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659450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ADC51-001E-2723-D43A-28136829F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6379FDD-B449-B550-64A3-2F48FB05AB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426232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8A8FF-7F27-2E2B-12A6-083F1751A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19A316-18EE-6BBF-C3AD-A88D17BCA1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5289598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15</Words>
  <Application>Microsoft Macintosh PowerPoint</Application>
  <PresentationFormat>Widescreen</PresentationFormat>
  <Paragraphs>2</Paragraphs>
  <Slides>42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Arial</vt:lpstr>
      <vt:lpstr>Calibri</vt:lpstr>
      <vt:lpstr>Calibri Light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Jane McGarrigle</dc:creator>
  <cp:lastModifiedBy>Jane McGarrigle</cp:lastModifiedBy>
  <cp:revision>2</cp:revision>
  <dcterms:created xsi:type="dcterms:W3CDTF">2025-10-24T15:57:51Z</dcterms:created>
  <dcterms:modified xsi:type="dcterms:W3CDTF">2025-10-24T16:22:40Z</dcterms:modified>
</cp:coreProperties>
</file>